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1270E-1CFF-4BC6-944A-FA0D5562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232C5C-AC6C-4C0D-8231-A0D6E77C8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19477-3F62-46B7-85AE-68955ED5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F33E5-3408-4E1B-87D3-A3CC3AD0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8C0D6-2834-4FE7-BCF2-B743CD7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2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22CA-D27F-4D60-94C8-5DB8E0DB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645BD-51A1-4031-87BA-40730B504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A0897-D431-47EC-BED1-DFADCE8A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87187-5D2F-4D6E-B2E4-C3322096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AD350-16A4-4F43-8FAE-5FD487DC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BA6D24-FF8E-4790-8BF0-F55B7BEF1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6981F-61BD-41B0-9181-8BD231151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AF33C-2E36-476E-A73B-2F72CB5D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0F070-12C6-459B-B315-B887995F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49CE1-A177-42F7-9566-591F8496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A17B-3BCC-426A-8A70-31B99542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71940-095E-4DCF-A026-D825769F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57113-D946-48E4-837A-3F256D6C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AF41E-5468-470A-BDBB-CF2D8FB4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646B0-93A7-465F-8AA5-9068DD4E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7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2ACB1-EABE-448A-B87F-CD325472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AF2EE-76D8-4800-9428-47A36676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C3FB1-7139-43BA-8B46-5D5C16F9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8A492-5884-48B0-98CB-3B56C165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D5A25-A4CD-474B-AAA2-50162898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4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5DB92-2280-45A0-A170-F9787EED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F0610-2913-4F04-BA6E-1F104CB9C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942E8-AD52-414B-AECB-05E3FC02E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6B5E-F95A-4DDD-AE1F-5DF84251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C2BA3-6B3D-40B6-9700-3648D561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F5267-714D-4CC2-AAE1-5C9E2FE4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9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4E510-0DB5-41DD-AB75-A8F06CAD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C264B-DAAA-4611-85F9-4FC663A5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9F731-1480-46A7-9368-DA813A3A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DC25B4-EA82-4892-ADAD-0013085C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7CDB3-7282-4FDA-A46F-7EBB8380B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3EC5C-5EDC-4E8A-8A2A-E7B0E7FF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D34DD9-BB96-4371-AAF7-0835CFC6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66CFE0-67D5-44F3-B0ED-EA4324BA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0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421E-8BB3-4D95-ADA4-927A298A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F154FE-9164-4A89-85BD-5C5A50D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0F69BF-CC2B-4999-A325-754E176A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B8F63-103A-4819-96B3-2FCD894A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0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FBC8B-8F66-4A29-9711-5BC96C16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0A2F3-A638-4786-8411-27F89937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91678-2000-47B8-BE74-00D9E282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4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B235D-B652-4F0A-9A53-EA9ABF05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B948B-7CEA-4ACA-871E-5002DE2F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9BB5A-E772-4E9E-9126-FA976AC28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4AED5-80C0-452A-90BF-34A34A02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686C9-95B2-492C-BB63-C40EC0E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C4493-44D4-4AD8-A90F-C95F311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1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0823E-226E-4D3D-857C-1D515FFD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06969-9D19-440C-ABFA-B2A1586A4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0C06E-D236-486A-B4A9-9AED24ED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1520A-04B6-49D7-B410-AB33A0B0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361C6-EDB1-4A3E-8B18-CF337CA1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B40A3-3A33-4E99-8633-A1E1A345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1B4DD6-BDE8-4C7E-B607-3AD11C4B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21402-AB61-4AF5-882B-BA60DA15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1C05B-73B1-4600-916C-6348BCAE5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4ABF-BB38-4870-B097-D323B954B60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A3E7C-6B6C-4DCD-A744-E8CE8C221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C4475-5A57-4650-A8A2-029D72145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518B-161F-4801-8F9F-34588FA8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2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09F8-90D6-42FA-962B-0D93D51D7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88CD1-C5D2-480C-8EA1-C5809FDB9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80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FA133F-5EC9-4311-AD66-18F0A161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287" y="58197"/>
            <a:ext cx="9606307" cy="674160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82299ED-8317-45DA-A5D5-0015E267E403}"/>
              </a:ext>
            </a:extLst>
          </p:cNvPr>
          <p:cNvCxnSpPr/>
          <p:nvPr/>
        </p:nvCxnSpPr>
        <p:spPr>
          <a:xfrm flipH="1" flipV="1">
            <a:off x="1198880" y="4734560"/>
            <a:ext cx="599440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4519C6-8472-4D95-AAE2-0A7AA2C769B4}"/>
              </a:ext>
            </a:extLst>
          </p:cNvPr>
          <p:cNvSpPr txBox="1"/>
          <p:nvPr/>
        </p:nvSpPr>
        <p:spPr>
          <a:xfrm>
            <a:off x="223520" y="4389120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Majority</a:t>
            </a:r>
          </a:p>
          <a:p>
            <a:r>
              <a:rPr lang="en-US" altLang="ko-KR" dirty="0"/>
              <a:t>voting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32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C4F5-5D00-4314-8F80-53457D1B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A3AB24-A3F7-476D-81E2-0AD74E931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Bagging</a:t>
                </a:r>
                <a:r>
                  <a:rPr lang="ko-KR" altLang="en-US" dirty="0"/>
                  <a:t>과는 달리</a:t>
                </a:r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Data sampling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를 따른다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이전 단계의 </a:t>
                </a:r>
                <a:r>
                  <a:rPr lang="en-US" altLang="ko-KR" dirty="0"/>
                  <a:t>misclassifying</a:t>
                </a:r>
                <a:r>
                  <a:rPr lang="ko-KR" altLang="en-US" dirty="0"/>
                  <a:t>에 따라</a:t>
                </a:r>
                <a:r>
                  <a:rPr lang="en-US" altLang="ko-KR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Classifier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weigh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 있다</a:t>
                </a:r>
                <a:r>
                  <a:rPr lang="en-US" altLang="ko-KR" dirty="0"/>
                  <a:t>.</a:t>
                </a:r>
              </a:p>
              <a:p>
                <a:pPr marL="514350" indent="-514350">
                  <a:buAutoNum type="arabicPeriod"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000" dirty="0"/>
                  <a:t>classification based on weighted vote of weak classifiers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Weak classifier -&gt; strong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A3AB24-A3F7-476D-81E2-0AD74E931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8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E8A578-C601-477D-B53D-70346B588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486" y="189725"/>
            <a:ext cx="10929028" cy="647855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BAAB888-20E2-436F-9C4A-6EF5D660FB3B}"/>
              </a:ext>
            </a:extLst>
          </p:cNvPr>
          <p:cNvCxnSpPr/>
          <p:nvPr/>
        </p:nvCxnSpPr>
        <p:spPr>
          <a:xfrm flipV="1">
            <a:off x="4805680" y="2773680"/>
            <a:ext cx="160528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6D71788-DA12-4076-9F1E-4ED29E9276AA}"/>
              </a:ext>
            </a:extLst>
          </p:cNvPr>
          <p:cNvCxnSpPr>
            <a:cxnSpLocks/>
          </p:cNvCxnSpPr>
          <p:nvPr/>
        </p:nvCxnSpPr>
        <p:spPr>
          <a:xfrm flipV="1">
            <a:off x="6339840" y="2907546"/>
            <a:ext cx="730958" cy="108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15DCF5-0941-4EB5-BD8D-D10D2E9F7C0A}"/>
              </a:ext>
            </a:extLst>
          </p:cNvPr>
          <p:cNvCxnSpPr>
            <a:cxnSpLocks/>
          </p:cNvCxnSpPr>
          <p:nvPr/>
        </p:nvCxnSpPr>
        <p:spPr>
          <a:xfrm flipH="1" flipV="1">
            <a:off x="7943997" y="2838212"/>
            <a:ext cx="1880724" cy="11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66362C-A007-477B-96BA-2C424C8769B1}"/>
              </a:ext>
            </a:extLst>
          </p:cNvPr>
          <p:cNvSpPr txBox="1"/>
          <p:nvPr/>
        </p:nvSpPr>
        <p:spPr>
          <a:xfrm>
            <a:off x="6339840" y="2468880"/>
            <a:ext cx="160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misclassifying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0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731C0E-2413-4512-B491-591AB7621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070" y="132339"/>
            <a:ext cx="8043859" cy="659332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2A6F870-69AC-4EDA-A891-62BEACA62E11}"/>
              </a:ext>
            </a:extLst>
          </p:cNvPr>
          <p:cNvSpPr/>
          <p:nvPr/>
        </p:nvSpPr>
        <p:spPr>
          <a:xfrm>
            <a:off x="3403600" y="1615440"/>
            <a:ext cx="579120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5270B7-5414-4CB3-ACB2-D935A64AD0C3}"/>
              </a:ext>
            </a:extLst>
          </p:cNvPr>
          <p:cNvSpPr/>
          <p:nvPr/>
        </p:nvSpPr>
        <p:spPr>
          <a:xfrm>
            <a:off x="3403600" y="2377440"/>
            <a:ext cx="579120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18DF47-74FF-4AB4-AB90-833310436C89}"/>
              </a:ext>
            </a:extLst>
          </p:cNvPr>
          <p:cNvCxnSpPr/>
          <p:nvPr/>
        </p:nvCxnSpPr>
        <p:spPr>
          <a:xfrm flipH="1" flipV="1">
            <a:off x="1656080" y="1463040"/>
            <a:ext cx="174752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B39BC-D5C7-4655-B123-6CEF1795E0A4}"/>
              </a:ext>
            </a:extLst>
          </p:cNvPr>
          <p:cNvSpPr txBox="1"/>
          <p:nvPr/>
        </p:nvSpPr>
        <p:spPr>
          <a:xfrm>
            <a:off x="833158" y="1246108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15E2B2-E163-451D-AA3F-794FEA484B98}"/>
              </a:ext>
            </a:extLst>
          </p:cNvPr>
          <p:cNvCxnSpPr>
            <a:cxnSpLocks/>
          </p:cNvCxnSpPr>
          <p:nvPr/>
        </p:nvCxnSpPr>
        <p:spPr>
          <a:xfrm>
            <a:off x="3230880" y="2409706"/>
            <a:ext cx="1239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628F4D-1BA8-4952-921C-9B07DDB37EB2}"/>
              </a:ext>
            </a:extLst>
          </p:cNvPr>
          <p:cNvCxnSpPr>
            <a:cxnSpLocks/>
          </p:cNvCxnSpPr>
          <p:nvPr/>
        </p:nvCxnSpPr>
        <p:spPr>
          <a:xfrm>
            <a:off x="3230880" y="2225040"/>
            <a:ext cx="1239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B9AA340-F0DB-48A5-88DF-8DD2258FA26E}"/>
              </a:ext>
            </a:extLst>
          </p:cNvPr>
          <p:cNvCxnSpPr>
            <a:cxnSpLocks/>
          </p:cNvCxnSpPr>
          <p:nvPr/>
        </p:nvCxnSpPr>
        <p:spPr>
          <a:xfrm flipV="1">
            <a:off x="3230880" y="1302603"/>
            <a:ext cx="123952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AA69875-6B63-4374-8892-1D23588A0983}"/>
              </a:ext>
            </a:extLst>
          </p:cNvPr>
          <p:cNvCxnSpPr>
            <a:cxnSpLocks/>
          </p:cNvCxnSpPr>
          <p:nvPr/>
        </p:nvCxnSpPr>
        <p:spPr>
          <a:xfrm>
            <a:off x="3230880" y="3009146"/>
            <a:ext cx="1239520" cy="41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C6954B-0950-4881-AFFD-75B27C0656BF}"/>
              </a:ext>
            </a:extLst>
          </p:cNvPr>
          <p:cNvCxnSpPr/>
          <p:nvPr/>
        </p:nvCxnSpPr>
        <p:spPr>
          <a:xfrm flipV="1">
            <a:off x="4826000" y="548640"/>
            <a:ext cx="782320" cy="130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0CF311-4498-4878-BE45-2070B96D868A}"/>
              </a:ext>
            </a:extLst>
          </p:cNvPr>
          <p:cNvSpPr txBox="1"/>
          <p:nvPr/>
        </p:nvSpPr>
        <p:spPr>
          <a:xfrm>
            <a:off x="5608320" y="179308"/>
            <a:ext cx="147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 </a:t>
            </a:r>
            <a:r>
              <a:rPr lang="ko-KR" altLang="en-US" dirty="0"/>
              <a:t>증가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6109C-F24E-4341-B7F2-DB2514AC50EF}"/>
              </a:ext>
            </a:extLst>
          </p:cNvPr>
          <p:cNvSpPr txBox="1"/>
          <p:nvPr/>
        </p:nvSpPr>
        <p:spPr>
          <a:xfrm>
            <a:off x="3403600" y="629447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half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F18917-1A8A-4E9A-B6BD-F71654FC7B23}"/>
              </a:ext>
            </a:extLst>
          </p:cNvPr>
          <p:cNvSpPr txBox="1"/>
          <p:nvPr/>
        </p:nvSpPr>
        <p:spPr>
          <a:xfrm>
            <a:off x="5217160" y="629447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75%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9BB11D-EF05-4CDF-BD82-3D10B1C56616}"/>
              </a:ext>
            </a:extLst>
          </p:cNvPr>
          <p:cNvSpPr txBox="1"/>
          <p:nvPr/>
        </p:nvSpPr>
        <p:spPr>
          <a:xfrm>
            <a:off x="7030720" y="629447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half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389C0-920A-47FF-ABAB-4E646D013AA8}"/>
              </a:ext>
            </a:extLst>
          </p:cNvPr>
          <p:cNvSpPr txBox="1"/>
          <p:nvPr/>
        </p:nvSpPr>
        <p:spPr>
          <a:xfrm>
            <a:off x="8574324" y="62944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D56EDB-1A3D-429A-AA9A-FC8AA479FB6C}"/>
              </a:ext>
            </a:extLst>
          </p:cNvPr>
          <p:cNvSpPr txBox="1"/>
          <p:nvPr/>
        </p:nvSpPr>
        <p:spPr>
          <a:xfrm>
            <a:off x="1372188" y="629447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Accuracy: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11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619A5-19A1-41BB-BE8F-5DEFF8D1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r>
              <a:rPr lang="en-US" altLang="ko-KR" dirty="0"/>
              <a:t> Error, Weight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1FF62CD-FE9E-489A-A74D-02D8892A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33" y="1845945"/>
            <a:ext cx="6841814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90FCA6-8AA4-42DB-A2FD-B8027AA1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4438650"/>
            <a:ext cx="8543925" cy="24193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F8E7E0-2D47-43D2-8324-8A8928797046}"/>
              </a:ext>
            </a:extLst>
          </p:cNvPr>
          <p:cNvCxnSpPr>
            <a:cxnSpLocks/>
          </p:cNvCxnSpPr>
          <p:nvPr/>
        </p:nvCxnSpPr>
        <p:spPr>
          <a:xfrm flipH="1" flipV="1">
            <a:off x="2468880" y="3525520"/>
            <a:ext cx="2153920" cy="181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EB392C3-0210-4BE2-AC73-66FCB6732C11}"/>
              </a:ext>
            </a:extLst>
          </p:cNvPr>
          <p:cNvCxnSpPr/>
          <p:nvPr/>
        </p:nvCxnSpPr>
        <p:spPr>
          <a:xfrm>
            <a:off x="987344" y="3429000"/>
            <a:ext cx="1684736" cy="186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0A1194-2CB4-47AB-9990-5FA534220F8D}"/>
              </a:ext>
            </a:extLst>
          </p:cNvPr>
          <p:cNvCxnSpPr/>
          <p:nvPr/>
        </p:nvCxnSpPr>
        <p:spPr>
          <a:xfrm flipV="1">
            <a:off x="1402080" y="5595462"/>
            <a:ext cx="5209067" cy="27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E55366-843D-4A5D-8CBA-A1777741F00E}"/>
              </a:ext>
            </a:extLst>
          </p:cNvPr>
          <p:cNvSpPr txBox="1"/>
          <p:nvPr/>
        </p:nvSpPr>
        <p:spPr>
          <a:xfrm>
            <a:off x="4703028" y="1845945"/>
            <a:ext cx="381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</a:t>
            </a:r>
            <a:r>
              <a:rPr lang="ko-KR" altLang="en-US" dirty="0"/>
              <a:t>가 증가하면 </a:t>
            </a:r>
            <a:r>
              <a:rPr lang="en-US" altLang="ko-KR" dirty="0"/>
              <a:t>importance </a:t>
            </a:r>
            <a:r>
              <a:rPr lang="ko-KR" altLang="en-US" dirty="0"/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157139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A03663-4666-4C23-8533-5A4B8D983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020" y="189724"/>
            <a:ext cx="8681960" cy="647855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4A5EABB-67CD-4685-B63C-9E5FAB6FB75E}"/>
              </a:ext>
            </a:extLst>
          </p:cNvPr>
          <p:cNvSpPr/>
          <p:nvPr/>
        </p:nvSpPr>
        <p:spPr>
          <a:xfrm>
            <a:off x="4318000" y="2194560"/>
            <a:ext cx="467360" cy="4876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EF165E7-1162-48C5-BF2F-6179AFFE3394}"/>
              </a:ext>
            </a:extLst>
          </p:cNvPr>
          <p:cNvCxnSpPr/>
          <p:nvPr/>
        </p:nvCxnSpPr>
        <p:spPr>
          <a:xfrm flipH="1" flipV="1">
            <a:off x="1310640" y="1554480"/>
            <a:ext cx="308864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145337-D779-40EF-8269-E80068809C2F}"/>
              </a:ext>
            </a:extLst>
          </p:cNvPr>
          <p:cNvSpPr txBox="1"/>
          <p:nvPr/>
        </p:nvSpPr>
        <p:spPr>
          <a:xfrm>
            <a:off x="477520" y="1381760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4DB007-8050-4FD7-B9D5-4608F662A5A0}"/>
              </a:ext>
            </a:extLst>
          </p:cNvPr>
          <p:cNvCxnSpPr>
            <a:stCxn id="5" idx="4"/>
          </p:cNvCxnSpPr>
          <p:nvPr/>
        </p:nvCxnSpPr>
        <p:spPr>
          <a:xfrm flipH="1">
            <a:off x="4399280" y="2682240"/>
            <a:ext cx="152400" cy="304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CA9919B-F835-4A17-9722-9B0F1E58B173}"/>
              </a:ext>
            </a:extLst>
          </p:cNvPr>
          <p:cNvSpPr/>
          <p:nvPr/>
        </p:nvSpPr>
        <p:spPr>
          <a:xfrm>
            <a:off x="3210560" y="5638800"/>
            <a:ext cx="1991360" cy="4876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31FA85-1532-4FD6-AD2A-28AA0EE1E80D}"/>
              </a:ext>
            </a:extLst>
          </p:cNvPr>
          <p:cNvCxnSpPr/>
          <p:nvPr/>
        </p:nvCxnSpPr>
        <p:spPr>
          <a:xfrm flipV="1">
            <a:off x="9083040" y="1381760"/>
            <a:ext cx="16764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CBE254-F4AC-4EA2-8E0D-F7841F147561}"/>
              </a:ext>
            </a:extLst>
          </p:cNvPr>
          <p:cNvSpPr txBox="1"/>
          <p:nvPr/>
        </p:nvSpPr>
        <p:spPr>
          <a:xfrm>
            <a:off x="10759440" y="120904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1DCFD0-5E94-4B4F-9282-F23C668F875E}"/>
              </a:ext>
            </a:extLst>
          </p:cNvPr>
          <p:cNvCxnSpPr/>
          <p:nvPr/>
        </p:nvCxnSpPr>
        <p:spPr>
          <a:xfrm flipH="1">
            <a:off x="1310640" y="5872480"/>
            <a:ext cx="189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9BEF58-6B9E-4939-B79F-4A6CC147439F}"/>
              </a:ext>
            </a:extLst>
          </p:cNvPr>
          <p:cNvSpPr txBox="1"/>
          <p:nvPr/>
        </p:nvSpPr>
        <p:spPr>
          <a:xfrm>
            <a:off x="-76565" y="5687814"/>
            <a:ext cx="147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Weight </a:t>
            </a:r>
            <a:r>
              <a:rPr lang="ko-KR" altLang="en-US" dirty="0"/>
              <a:t>증가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7CD9F1-0DE8-462D-80B3-10E2729C4334}"/>
              </a:ext>
            </a:extLst>
          </p:cNvPr>
          <p:cNvSpPr txBox="1"/>
          <p:nvPr/>
        </p:nvSpPr>
        <p:spPr>
          <a:xfrm>
            <a:off x="10264226" y="5360908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same weight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30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75CF3C-BD83-4586-87B0-6E34D1D7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27340" cy="5806879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BCE3728E-16D1-4027-84EF-1FC1B18F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5973"/>
            <a:ext cx="5342513" cy="127202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6C29305-E927-4530-851D-27F0463FD49C}"/>
              </a:ext>
            </a:extLst>
          </p:cNvPr>
          <p:cNvSpPr/>
          <p:nvPr/>
        </p:nvSpPr>
        <p:spPr>
          <a:xfrm>
            <a:off x="2025620" y="4291012"/>
            <a:ext cx="707420" cy="4876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7621FE-6953-4D33-8D8E-FA59537B0C41}"/>
              </a:ext>
            </a:extLst>
          </p:cNvPr>
          <p:cNvCxnSpPr>
            <a:stCxn id="6" idx="0"/>
          </p:cNvCxnSpPr>
          <p:nvPr/>
        </p:nvCxnSpPr>
        <p:spPr>
          <a:xfrm flipV="1">
            <a:off x="2379330" y="2458720"/>
            <a:ext cx="597550" cy="183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307F9-F235-4D1C-A57E-0616D5B93778}"/>
              </a:ext>
            </a:extLst>
          </p:cNvPr>
          <p:cNvSpPr txBox="1"/>
          <p:nvPr/>
        </p:nvSpPr>
        <p:spPr>
          <a:xfrm>
            <a:off x="3056270" y="2164080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-1.738 + 2,778 + 4.119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8F6716-65EE-4B49-9C2F-8589A5EF27F8}"/>
              </a:ext>
            </a:extLst>
          </p:cNvPr>
          <p:cNvCxnSpPr>
            <a:cxnSpLocks/>
          </p:cNvCxnSpPr>
          <p:nvPr/>
        </p:nvCxnSpPr>
        <p:spPr>
          <a:xfrm flipH="1">
            <a:off x="7670800" y="3048000"/>
            <a:ext cx="10160" cy="4064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AAD29E-CA7A-4541-8A95-FB99652680FB}"/>
              </a:ext>
            </a:extLst>
          </p:cNvPr>
          <p:cNvCxnSpPr>
            <a:cxnSpLocks/>
          </p:cNvCxnSpPr>
          <p:nvPr/>
        </p:nvCxnSpPr>
        <p:spPr>
          <a:xfrm flipH="1">
            <a:off x="1954500" y="3454400"/>
            <a:ext cx="10160" cy="4064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CAF3E6-582C-4657-A9C2-F093881B0ABD}"/>
              </a:ext>
            </a:extLst>
          </p:cNvPr>
          <p:cNvCxnSpPr>
            <a:cxnSpLocks/>
          </p:cNvCxnSpPr>
          <p:nvPr/>
        </p:nvCxnSpPr>
        <p:spPr>
          <a:xfrm flipH="1">
            <a:off x="4407275" y="3897869"/>
            <a:ext cx="10160" cy="4064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A38C4B7-3DA1-4DB5-89F8-BAF17FAE2C0D}"/>
              </a:ext>
            </a:extLst>
          </p:cNvPr>
          <p:cNvCxnSpPr/>
          <p:nvPr/>
        </p:nvCxnSpPr>
        <p:spPr>
          <a:xfrm>
            <a:off x="7863840" y="650240"/>
            <a:ext cx="123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0AB5D0-3A2A-4935-AD0E-6F0E14CEA91B}"/>
              </a:ext>
            </a:extLst>
          </p:cNvPr>
          <p:cNvSpPr txBox="1"/>
          <p:nvPr/>
        </p:nvSpPr>
        <p:spPr>
          <a:xfrm>
            <a:off x="9287627" y="465574"/>
            <a:ext cx="18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Classifier weight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97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9A3365-7B98-4F2C-A90A-02E8C59F3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65" y="189725"/>
            <a:ext cx="11246468" cy="64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4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11B5D-8116-4EE0-B007-889CDAA0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classifier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F0EEF-6B88-49F6-B02B-FB4D52F4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select a collection (ensemble) of hypotheses and combine their predictions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52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40487C-FF42-4069-B227-F658FF2B4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736" y="407669"/>
            <a:ext cx="7886528" cy="60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94F4-E62F-43D2-8F21-B180008B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Combing multiple classifiers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47107-CE2C-4F77-9B7A-D8A7D77A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Independent</a:t>
            </a:r>
            <a:r>
              <a:rPr lang="en-US" altLang="ko-KR" dirty="0"/>
              <a:t> and </a:t>
            </a:r>
            <a:r>
              <a:rPr lang="en-US" altLang="ko-KR" sz="3600" dirty="0"/>
              <a:t>diverse</a:t>
            </a:r>
            <a:r>
              <a:rPr lang="en-US" altLang="ko-KR" dirty="0"/>
              <a:t> classifiers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>
                <a:highlight>
                  <a:srgbClr val="FFFF00"/>
                </a:highlight>
              </a:rPr>
              <a:t>Diversity</a:t>
            </a:r>
            <a:r>
              <a:rPr lang="en-US" altLang="ko-KR" sz="3200" dirty="0"/>
              <a:t> is most important!!!</a:t>
            </a:r>
          </a:p>
        </p:txBody>
      </p:sp>
    </p:spTree>
    <p:extLst>
      <p:ext uri="{BB962C8B-B14F-4D97-AF65-F5344CB8AC3E}">
        <p14:creationId xmlns:p14="http://schemas.microsoft.com/office/powerpoint/2010/main" val="233382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B187E27-83CA-4124-9F22-5320010F2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15" y="517236"/>
            <a:ext cx="10595769" cy="2494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8BC55-D1AD-4812-8AD9-4E7546187DE8}"/>
              </a:ext>
            </a:extLst>
          </p:cNvPr>
          <p:cNvSpPr txBox="1"/>
          <p:nvPr/>
        </p:nvSpPr>
        <p:spPr>
          <a:xfrm>
            <a:off x="1094014" y="3429000"/>
            <a:ext cx="3752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+ Weighted Voting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831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EE07F49-AAE6-452F-9442-B0E210E15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8977"/>
            <a:ext cx="9773200" cy="68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8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F3D3-D4C2-40A3-82D1-81CE63E5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529EE-F496-48B4-BD14-3F5E4660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Bagging(bootstrap aggregating)</a:t>
            </a:r>
          </a:p>
          <a:p>
            <a:endParaRPr lang="en-US" altLang="ko-KR" dirty="0"/>
          </a:p>
          <a:p>
            <a:r>
              <a:rPr lang="en-US" altLang="ko-KR" dirty="0"/>
              <a:t>Boosting</a:t>
            </a:r>
          </a:p>
          <a:p>
            <a:endParaRPr lang="en-US" altLang="ko-KR" dirty="0"/>
          </a:p>
          <a:p>
            <a:r>
              <a:rPr lang="en-US" altLang="ko-KR" dirty="0"/>
              <a:t>Random Forests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86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ACCB-B6BB-42BD-BC22-12417D49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Bagging(bootstrap aggregating)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3FDA3-0E56-4C23-AF0D-FD6FCB1B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ko-KR" altLang="en-US" dirty="0"/>
              <a:t>개의 속성을 가진 </a:t>
            </a:r>
            <a:r>
              <a:rPr lang="en-US" altLang="ko-KR" dirty="0"/>
              <a:t>data</a:t>
            </a:r>
            <a:r>
              <a:rPr lang="ko-KR" altLang="en-US" dirty="0"/>
              <a:t>가 있을 때</a:t>
            </a:r>
            <a:r>
              <a:rPr lang="en-US" altLang="ko-KR" dirty="0"/>
              <a:t>, m(m&lt;M)</a:t>
            </a:r>
            <a:r>
              <a:rPr lang="ko-KR" altLang="en-US" dirty="0"/>
              <a:t>개의 속성을 각각 샘플마다 임으로 중복을 허용하며 뽑아서</a:t>
            </a:r>
            <a:r>
              <a:rPr lang="en-US" altLang="ko-KR" dirty="0"/>
              <a:t>(</a:t>
            </a:r>
            <a:r>
              <a:rPr lang="en-US" altLang="ko-KR" dirty="0" err="1"/>
              <a:t>bootstap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각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을 학습시킴</a:t>
            </a:r>
          </a:p>
        </p:txBody>
      </p:sp>
    </p:spTree>
    <p:extLst>
      <p:ext uri="{BB962C8B-B14F-4D97-AF65-F5344CB8AC3E}">
        <p14:creationId xmlns:p14="http://schemas.microsoft.com/office/powerpoint/2010/main" val="237736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933B0CF-8E58-4126-AD09-D2D0CD6F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455" y="58196"/>
            <a:ext cx="9187089" cy="674160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6B2FBF4-D44D-4C03-B305-E2FD5C32237B}"/>
              </a:ext>
            </a:extLst>
          </p:cNvPr>
          <p:cNvCxnSpPr/>
          <p:nvPr/>
        </p:nvCxnSpPr>
        <p:spPr>
          <a:xfrm flipV="1">
            <a:off x="10068560" y="1910080"/>
            <a:ext cx="8128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C63173-D625-4733-87C5-9D9C8D4146EB}"/>
              </a:ext>
            </a:extLst>
          </p:cNvPr>
          <p:cNvSpPr txBox="1"/>
          <p:nvPr/>
        </p:nvSpPr>
        <p:spPr>
          <a:xfrm>
            <a:off x="10871200" y="14732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</a:t>
            </a:r>
          </a:p>
          <a:p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1AE709-631E-4FC7-BCF8-C53F06676ADD}"/>
              </a:ext>
            </a:extLst>
          </p:cNvPr>
          <p:cNvSpPr/>
          <p:nvPr/>
        </p:nvSpPr>
        <p:spPr>
          <a:xfrm>
            <a:off x="7782560" y="3256279"/>
            <a:ext cx="406400" cy="3454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1C1C15-12EC-45DF-B592-DE0F4D4CF4BD}"/>
              </a:ext>
            </a:extLst>
          </p:cNvPr>
          <p:cNvCxnSpPr/>
          <p:nvPr/>
        </p:nvCxnSpPr>
        <p:spPr>
          <a:xfrm flipV="1">
            <a:off x="8077200" y="2661920"/>
            <a:ext cx="111760" cy="59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C8CA21-577A-4CF8-ABCB-BFADDC411EC3}"/>
              </a:ext>
            </a:extLst>
          </p:cNvPr>
          <p:cNvSpPr txBox="1"/>
          <p:nvPr/>
        </p:nvSpPr>
        <p:spPr>
          <a:xfrm>
            <a:off x="7985760" y="2357120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8EA3ACD-968B-4F39-B203-3A088F959B71}"/>
              </a:ext>
            </a:extLst>
          </p:cNvPr>
          <p:cNvSpPr/>
          <p:nvPr/>
        </p:nvSpPr>
        <p:spPr>
          <a:xfrm>
            <a:off x="8319572" y="3256279"/>
            <a:ext cx="406400" cy="3454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5D3FA5-D3B4-4AC3-8566-C348DA758F61}"/>
              </a:ext>
            </a:extLst>
          </p:cNvPr>
          <p:cNvSpPr/>
          <p:nvPr/>
        </p:nvSpPr>
        <p:spPr>
          <a:xfrm>
            <a:off x="5019040" y="4251959"/>
            <a:ext cx="406400" cy="3454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1F742D1-475B-4CED-86FE-2E9CDAFB7817}"/>
              </a:ext>
            </a:extLst>
          </p:cNvPr>
          <p:cNvSpPr/>
          <p:nvPr/>
        </p:nvSpPr>
        <p:spPr>
          <a:xfrm>
            <a:off x="7782560" y="5184766"/>
            <a:ext cx="406400" cy="3454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D066BE-2DCE-46B3-8B67-CC6613E43C3F}"/>
              </a:ext>
            </a:extLst>
          </p:cNvPr>
          <p:cNvSpPr/>
          <p:nvPr/>
        </p:nvSpPr>
        <p:spPr>
          <a:xfrm>
            <a:off x="8350052" y="5184766"/>
            <a:ext cx="406400" cy="3454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63B08B8-3954-497B-AAEA-17919F1558FC}"/>
              </a:ext>
            </a:extLst>
          </p:cNvPr>
          <p:cNvSpPr/>
          <p:nvPr/>
        </p:nvSpPr>
        <p:spPr>
          <a:xfrm>
            <a:off x="7782560" y="6190606"/>
            <a:ext cx="406400" cy="3454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5CDB9B-7194-4AF6-9DDB-1D7289FC8AE6}"/>
              </a:ext>
            </a:extLst>
          </p:cNvPr>
          <p:cNvSpPr/>
          <p:nvPr/>
        </p:nvSpPr>
        <p:spPr>
          <a:xfrm>
            <a:off x="8319572" y="6185324"/>
            <a:ext cx="406400" cy="3454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157</Words>
  <Application>Microsoft Office PowerPoint</Application>
  <PresentationFormat>와이드스크린</PresentationFormat>
  <Paragraphs>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ensemble</vt:lpstr>
      <vt:lpstr>Multiple classifier</vt:lpstr>
      <vt:lpstr>PowerPoint 프레젠테이션</vt:lpstr>
      <vt:lpstr>Combing multiple classifiers rule</vt:lpstr>
      <vt:lpstr>PowerPoint 프레젠테이션</vt:lpstr>
      <vt:lpstr>PowerPoint 프레젠테이션</vt:lpstr>
      <vt:lpstr>Ensemble methods</vt:lpstr>
      <vt:lpstr>Bagging(bootstrap aggregating)</vt:lpstr>
      <vt:lpstr>PowerPoint 프레젠테이션</vt:lpstr>
      <vt:lpstr>PowerPoint 프레젠테이션</vt:lpstr>
      <vt:lpstr>Boosting</vt:lpstr>
      <vt:lpstr>PowerPoint 프레젠테이션</vt:lpstr>
      <vt:lpstr>PowerPoint 프레젠테이션</vt:lpstr>
      <vt:lpstr>Adaboost Error, Weight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</dc:title>
  <dc:creator>형규 김</dc:creator>
  <cp:lastModifiedBy>형규 김</cp:lastModifiedBy>
  <cp:revision>12</cp:revision>
  <dcterms:created xsi:type="dcterms:W3CDTF">2018-12-02T10:13:25Z</dcterms:created>
  <dcterms:modified xsi:type="dcterms:W3CDTF">2018-12-02T12:29:10Z</dcterms:modified>
</cp:coreProperties>
</file>