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8888-5C6D-43CA-82E8-A114B721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3E3AA-4FF9-4746-BC67-0733983A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B76F0-D510-4E69-87DF-57C99F2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BFF93-5A13-4C16-9F77-A9485B5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94863-4BF4-4D1E-88AD-08334D3E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0504-43A9-4F94-89DC-1115AD97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9D7F0-09B6-49E9-9BEB-1764166CC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E1E8A-AE64-4A44-AAA5-FC5B4ADA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7086B-4A50-4961-BAE3-96056446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111F4-8D38-48CF-97B0-BB95D563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10CA1-4936-4F61-AC56-9790A9807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BBEEF-0255-4AFE-9D0E-73EB2B89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7606C-5764-414E-A0A7-F9AB0603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C9D9A-D851-481E-B5CC-E201A12C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6DC23-4F86-4F90-B86D-0054C446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495DD-4928-4F76-89C3-826B9DDA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61E0-A3FE-45BC-91E0-C3B5BAA5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8622-DCBF-4FC4-9E16-49B3A8DD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BB82A-4884-4D51-BF62-68734CC6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D76E-7569-4B60-8356-B7621E88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FF49-08BC-48F6-A189-4D322234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F4F84-7CF0-424C-9920-B8EDBAD7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76D4B-81B6-47AD-B3AF-7A74D1FC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A7930-2EE0-4006-876F-846243CD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8D8C3-7220-4E3E-AB0F-3BC25985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23A9-EE23-4649-9559-DA82DB45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3D236-307F-4182-8F3E-B6DF8642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09E6A-E652-415D-8A11-4A2C9EA2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DAE63-6EAA-486F-B36F-2B1388BA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82B33-E70D-4933-B8D4-2025D05E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BBC75-ED0E-4256-BD70-3A3E0C74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6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73D14-4EA1-4583-A9C2-E12B98F4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AF1C0-26BA-41E1-8D47-FFF524FD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81BAB-58CB-4CED-AEC9-DFBD2117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C5A5C6-C5B9-45A3-9266-3CBC58907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CE195A-6CC0-4943-9934-BF1EA7F10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C6E07-0861-4310-B6F4-05FE9B9F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C66BC-DF0C-4F50-B00A-44B71C30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35A5DF-B1CE-4682-BCF8-FF0CACBF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B909A-3189-4F4A-9CB9-F6071D2C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43456-5B2C-4FDF-80B5-3EB4A492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222A1-6F9C-4821-941F-054FE428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AC786-E323-4320-BF49-1AF72FCF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C6FA4-C5EC-4A77-8E8B-CEEC9D7D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1CDAB-6DFF-4EEF-9CD6-A324A7CA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F8736-C547-4EA4-B244-9056138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7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72156-6CBC-4306-A315-D50A6CA8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3E186-DB0D-4CF3-B745-F7CFEA6B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A74AD-6419-4706-A353-D0F8DB01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AB7A4-34B0-46E5-B725-7DC29FC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450CD-6A72-4A1A-85DF-B4B2F805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CFA23-6AF2-4E9B-94A7-D95C82B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1D38-A3FF-47E9-98CE-0A663627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14B331-DB78-4723-A50A-10C3B9567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4D377-030B-40BC-A48D-5885A4A1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4E146-1D6F-4344-9672-B73E25ED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3816-302B-4FC9-9086-CD6C09DA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E86B9-BB78-4009-A3F7-AC51DD4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68AA9-5C05-4BA4-8F2C-5A784115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93DB4-1A75-46AF-8990-090D715C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37A2A-1447-4152-BAEA-3A5D5324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DE15-5375-4D90-9C02-79A35F9E600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08836-713D-419A-B511-01B4CB962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DFD67-3017-4544-9A68-D38DE476D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17CC-A5C7-416D-9A1B-E9B430A5B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64010-4A15-4F30-973D-5980995D3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55114-45BB-4188-9077-5C2CFFBA4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6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C6A4F-827E-4F2C-A695-70D3B215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 training rule(PTR)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ABA0F-D478-46D4-B1B1-E18F3FEB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54893" cy="466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9315D-CFE4-47A7-B345-49D465352F7B}"/>
              </a:ext>
            </a:extLst>
          </p:cNvPr>
          <p:cNvSpPr txBox="1"/>
          <p:nvPr/>
        </p:nvSpPr>
        <p:spPr>
          <a:xfrm>
            <a:off x="838200" y="2157413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t: target value</a:t>
            </a:r>
          </a:p>
          <a:p>
            <a:r>
              <a:rPr lang="en-US" altLang="ko-KR" dirty="0"/>
              <a:t>o: </a:t>
            </a:r>
            <a:r>
              <a:rPr lang="en-US" altLang="ko-KR" dirty="0" err="1"/>
              <a:t>ouput</a:t>
            </a:r>
            <a:r>
              <a:rPr lang="en-US" altLang="ko-KR" dirty="0"/>
              <a:t>(1 or -1)</a:t>
            </a:r>
          </a:p>
          <a:p>
            <a:r>
              <a:rPr lang="en-US" altLang="ko-KR" dirty="0"/>
              <a:t>n: learning rate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E9D3BF-4545-485A-8670-1EC48E34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1709"/>
            <a:ext cx="8324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5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514D-EADC-446B-8E6D-1F70F437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54793-2E27-4B33-80AB-BC4B1F5A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선형적으로만 구분가능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Delta rule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Gradient descent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5E625-62DE-43C7-95C2-B44E73AB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26" y="3714246"/>
            <a:ext cx="4732789" cy="5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4B3EB-A0F9-47CD-9E2F-6EB2751C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Difference</a:t>
            </a:r>
            <a:r>
              <a:rPr lang="ko-KR" altLang="en-US" dirty="0"/>
              <a:t> </a:t>
            </a:r>
            <a:r>
              <a:rPr lang="en-US" altLang="ko-KR" dirty="0"/>
              <a:t>between</a:t>
            </a:r>
            <a:r>
              <a:rPr lang="ko-KR" altLang="en-US" dirty="0"/>
              <a:t> </a:t>
            </a:r>
            <a:r>
              <a:rPr lang="en-US" altLang="ko-KR" dirty="0"/>
              <a:t>PTR and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16F0-482A-443F-89E4-C804292A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</a:t>
            </a:r>
            <a:r>
              <a:rPr lang="ko-KR" altLang="en-US" dirty="0"/>
              <a:t>의 </a:t>
            </a:r>
            <a:r>
              <a:rPr lang="en-US" altLang="ko-KR" dirty="0"/>
              <a:t>error </a:t>
            </a:r>
            <a:r>
              <a:rPr lang="ko-KR" altLang="en-US" dirty="0"/>
              <a:t>는 </a:t>
            </a:r>
            <a:r>
              <a:rPr lang="en-US" altLang="ko-KR" dirty="0"/>
              <a:t>0,1 or</a:t>
            </a:r>
            <a:r>
              <a:rPr lang="ko-KR" altLang="en-US" dirty="0"/>
              <a:t> </a:t>
            </a:r>
            <a:r>
              <a:rPr lang="en-US" altLang="ko-KR" dirty="0"/>
              <a:t>-1 </a:t>
            </a:r>
            <a:r>
              <a:rPr lang="ko-KR" altLang="en-US" dirty="0"/>
              <a:t>외에도 </a:t>
            </a:r>
            <a:r>
              <a:rPr lang="ko-KR" altLang="en-US" dirty="0" err="1"/>
              <a:t>여러값을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r>
              <a:rPr lang="en-US" altLang="ko-KR" dirty="0"/>
              <a:t>DR</a:t>
            </a:r>
            <a:r>
              <a:rPr lang="ko-KR" altLang="en-US" dirty="0"/>
              <a:t>의 </a:t>
            </a:r>
            <a:r>
              <a:rPr lang="en-US" altLang="ko-KR" dirty="0"/>
              <a:t>output, activation function</a:t>
            </a:r>
            <a:r>
              <a:rPr lang="ko-KR" altLang="en-US" dirty="0"/>
              <a:t>은 여러가지 값과 용도로 쓰일 수 있음 </a:t>
            </a:r>
            <a:r>
              <a:rPr lang="en-US" altLang="ko-KR" dirty="0"/>
              <a:t>, </a:t>
            </a:r>
            <a:r>
              <a:rPr lang="ko-KR" altLang="en-US" dirty="0"/>
              <a:t>반면 </a:t>
            </a:r>
            <a:r>
              <a:rPr lang="en-US" altLang="ko-KR" dirty="0"/>
              <a:t>PTR</a:t>
            </a:r>
            <a:r>
              <a:rPr lang="ko-KR" altLang="en-US" dirty="0"/>
              <a:t>의 </a:t>
            </a:r>
            <a:r>
              <a:rPr lang="en-US" altLang="ko-KR" dirty="0"/>
              <a:t>threshold output function</a:t>
            </a:r>
            <a:r>
              <a:rPr lang="ko-KR" altLang="en-US" dirty="0"/>
              <a:t>으로 사용됨</a:t>
            </a:r>
            <a:endParaRPr lang="en-US" altLang="ko-KR" dirty="0"/>
          </a:p>
          <a:p>
            <a:r>
              <a:rPr lang="en-US" altLang="ko-KR" dirty="0"/>
              <a:t>DR</a:t>
            </a:r>
            <a:r>
              <a:rPr lang="ko-KR" altLang="en-US" dirty="0"/>
              <a:t>은 </a:t>
            </a:r>
            <a:r>
              <a:rPr lang="en-US" altLang="ko-KR" dirty="0"/>
              <a:t>training data</a:t>
            </a:r>
            <a:r>
              <a:rPr lang="ko-KR" altLang="en-US" dirty="0"/>
              <a:t>가 </a:t>
            </a:r>
            <a:r>
              <a:rPr lang="en-US" altLang="ko-KR" dirty="0"/>
              <a:t>linearly separable </a:t>
            </a:r>
            <a:r>
              <a:rPr lang="ko-KR" altLang="en-US" dirty="0"/>
              <a:t>하지 않아도 </a:t>
            </a:r>
            <a:r>
              <a:rPr lang="en-US" altLang="ko-KR" dirty="0"/>
              <a:t>converge</a:t>
            </a:r>
            <a:r>
              <a:rPr lang="ko-KR" altLang="en-US" dirty="0"/>
              <a:t>함</a:t>
            </a:r>
            <a:r>
              <a:rPr lang="en-US" altLang="ko-KR" dirty="0"/>
              <a:t>, </a:t>
            </a:r>
            <a:r>
              <a:rPr lang="ko-KR" altLang="en-US" dirty="0"/>
              <a:t>반면 </a:t>
            </a:r>
            <a:r>
              <a:rPr lang="en-US" altLang="ko-KR" dirty="0"/>
              <a:t>PTR</a:t>
            </a:r>
            <a:r>
              <a:rPr lang="ko-KR" altLang="en-US" dirty="0"/>
              <a:t>의 </a:t>
            </a:r>
            <a:r>
              <a:rPr lang="en-US" altLang="ko-KR" dirty="0"/>
              <a:t>weigh</a:t>
            </a:r>
            <a:r>
              <a:rPr lang="ko-KR" altLang="en-US" dirty="0"/>
              <a:t>은 </a:t>
            </a:r>
            <a:r>
              <a:rPr lang="en-US" altLang="ko-KR" dirty="0"/>
              <a:t>oscillating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02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491FF-9338-4F85-BA40-CFA2C82A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Descent Rule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E7CA6F4-901E-4156-A0F0-256BC2B5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2573"/>
            <a:ext cx="3352800" cy="7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A8CB6-F18B-4506-94DD-436A2B12A1CC}"/>
              </a:ext>
            </a:extLst>
          </p:cNvPr>
          <p:cNvSpPr txBox="1"/>
          <p:nvPr/>
        </p:nvSpPr>
        <p:spPr>
          <a:xfrm>
            <a:off x="885756" y="1690688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Squared error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95D6B-3AD8-469C-8EC0-CF6A423C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14700" cy="81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E21D8-3CB0-4133-B1CB-0EBFE59944C3}"/>
              </a:ext>
            </a:extLst>
          </p:cNvPr>
          <p:cNvSpPr txBox="1"/>
          <p:nvPr/>
        </p:nvSpPr>
        <p:spPr>
          <a:xfrm>
            <a:off x="885756" y="3059668"/>
            <a:ext cx="15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Gradient of 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F2006C-9AFC-4058-8922-5D0C7F93B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56" y="4757159"/>
            <a:ext cx="3057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72D6467-DD9C-4B69-A409-F7B349E4B0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72D6467-DD9C-4B69-A409-F7B349E4B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C78645-913E-44A0-B241-8FCF9781A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8840" y="500063"/>
            <a:ext cx="1657350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BF4B6D-12A6-4188-905E-A2EBD6F86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68349"/>
            <a:ext cx="321945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D2EDC-987D-48FA-80A0-1151B22ADDF6}"/>
              </a:ext>
            </a:extLst>
          </p:cNvPr>
          <p:cNvSpPr txBox="1"/>
          <p:nvPr/>
        </p:nvSpPr>
        <p:spPr>
          <a:xfrm>
            <a:off x="838200" y="2334696"/>
            <a:ext cx="330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Deviation of sigmoid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02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Neural network</vt:lpstr>
      <vt:lpstr>Perceptron training rule(PTR)</vt:lpstr>
      <vt:lpstr>Delta rule</vt:lpstr>
      <vt:lpstr>Difference between PTR and Delta rule</vt:lpstr>
      <vt:lpstr>Gradient Descent Rule</vt:lpstr>
      <vt:lpstr>σ(x):sigmoid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형규 김</dc:creator>
  <cp:lastModifiedBy>형규 김</cp:lastModifiedBy>
  <cp:revision>5</cp:revision>
  <dcterms:created xsi:type="dcterms:W3CDTF">2018-11-04T11:34:43Z</dcterms:created>
  <dcterms:modified xsi:type="dcterms:W3CDTF">2018-11-04T12:33:49Z</dcterms:modified>
</cp:coreProperties>
</file>