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61" r:id="rId4"/>
    <p:sldId id="257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9F"/>
    <a:srgbClr val="F7F7F7"/>
    <a:srgbClr val="1E7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BB13F-0DBD-4C90-A814-38E9F741FD1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097AB-7A2D-4D88-B856-C8C56B10B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6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03A0-3638-42D8-BF7D-AAAEF23A831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B3BB-4389-4CF6-8D37-D4DE74960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8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03A0-3638-42D8-BF7D-AAAEF23A831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B3BB-4389-4CF6-8D37-D4DE74960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2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03A0-3638-42D8-BF7D-AAAEF23A831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B3BB-4389-4CF6-8D37-D4DE74960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8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ADB3-4080-4E43-A3E2-A85774DC22F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9F0C-AC0A-4AD4-A50B-DD15D1AA6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05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ADB3-4080-4E43-A3E2-A85774DC22F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9F0C-AC0A-4AD4-A50B-DD15D1AA6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9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ADB3-4080-4E43-A3E2-A85774DC22F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9F0C-AC0A-4AD4-A50B-DD15D1AA6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55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ADB3-4080-4E43-A3E2-A85774DC22F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9F0C-AC0A-4AD4-A50B-DD15D1AA6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76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ADB3-4080-4E43-A3E2-A85774DC22F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9F0C-AC0A-4AD4-A50B-DD15D1AA6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38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ADB3-4080-4E43-A3E2-A85774DC22F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9F0C-AC0A-4AD4-A50B-DD15D1AA6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89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ADB3-4080-4E43-A3E2-A85774DC22F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9F0C-AC0A-4AD4-A50B-DD15D1AA6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26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ADB3-4080-4E43-A3E2-A85774DC22F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9F0C-AC0A-4AD4-A50B-DD15D1AA6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-2989"/>
            <a:ext cx="12192000" cy="49245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05084"/>
            <a:ext cx="12192000" cy="764916"/>
          </a:xfrm>
          <a:solidFill>
            <a:srgbClr val="0F6F9F"/>
          </a:solidFill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DFKai-SB" panose="03000509000000000000" pitchFamily="65" charset="-12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03A0-3638-42D8-BF7D-AAAEF23A831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B3BB-4389-4CF6-8D37-D4DE7496079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7034" y="12629"/>
            <a:ext cx="1242332" cy="42806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634890" y="89277"/>
            <a:ext cx="2557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몰테일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스마트 택배 보고서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43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ADB3-4080-4E43-A3E2-A85774DC22F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9F0C-AC0A-4AD4-A50B-DD15D1AA6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9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ADB3-4080-4E43-A3E2-A85774DC22F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9F0C-AC0A-4AD4-A50B-DD15D1AA6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01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ADB3-4080-4E43-A3E2-A85774DC22F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9F0C-AC0A-4AD4-A50B-DD15D1AA6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5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03A0-3638-42D8-BF7D-AAAEF23A831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B3BB-4389-4CF6-8D37-D4DE74960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03A0-3638-42D8-BF7D-AAAEF23A831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B3BB-4389-4CF6-8D37-D4DE74960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3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03A0-3638-42D8-BF7D-AAAEF23A831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B3BB-4389-4CF6-8D37-D4DE74960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9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03A0-3638-42D8-BF7D-AAAEF23A831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B3BB-4389-4CF6-8D37-D4DE74960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03A0-3638-42D8-BF7D-AAAEF23A831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B3BB-4389-4CF6-8D37-D4DE74960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8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03A0-3638-42D8-BF7D-AAAEF23A831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B3BB-4389-4CF6-8D37-D4DE74960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9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03A0-3638-42D8-BF7D-AAAEF23A831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B3BB-4389-4CF6-8D37-D4DE74960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1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03A0-3638-42D8-BF7D-AAAEF23A831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4B3BB-4389-4CF6-8D37-D4DE74960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4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ADB3-4080-4E43-A3E2-A85774DC22F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9F0C-AC0A-4AD4-A50B-DD15D1AA6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55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888/notebooks/malltail1.ipynb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888/notebooks/malltail1.ipynb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492" y="1214438"/>
            <a:ext cx="11528853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몰테일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스마트 </a:t>
            </a:r>
            <a:r>
              <a:rPr lang="ko-KR" altLang="en-US" dirty="0" smtClean="0"/>
              <a:t>택배 서비스 </a:t>
            </a:r>
            <a:r>
              <a:rPr lang="ko-KR" altLang="en-US" dirty="0"/>
              <a:t>통합</a:t>
            </a:r>
            <a:br>
              <a:rPr lang="ko-KR" altLang="en-US" dirty="0"/>
            </a:br>
            <a:r>
              <a:rPr lang="ko-KR" altLang="en-US" dirty="0"/>
              <a:t>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아마존 기준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0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2-</a:t>
            </a:r>
            <a:r>
              <a:rPr lang="en-US" altLang="ko-KR" sz="2800" dirty="0" smtClean="0"/>
              <a:t>3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아마존 제품을 </a:t>
            </a:r>
            <a:r>
              <a:rPr lang="ko-KR" altLang="en-US" dirty="0" smtClean="0"/>
              <a:t>통합된 서비스에서 </a:t>
            </a:r>
            <a:r>
              <a:rPr lang="ko-KR" altLang="en-US" dirty="0" err="1"/>
              <a:t>트래킹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1075"/>
          <a:stretch/>
        </p:blipFill>
        <p:spPr>
          <a:xfrm>
            <a:off x="484614" y="1329197"/>
            <a:ext cx="4541567" cy="55012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02" y="2975881"/>
            <a:ext cx="4245189" cy="794762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269351" y="1345671"/>
            <a:ext cx="4273804" cy="5484823"/>
            <a:chOff x="6269351" y="1345671"/>
            <a:chExt cx="4273804" cy="5484823"/>
          </a:xfrm>
        </p:grpSpPr>
        <p:grpSp>
          <p:nvGrpSpPr>
            <p:cNvPr id="14" name="그룹 13"/>
            <p:cNvGrpSpPr/>
            <p:nvPr/>
          </p:nvGrpSpPr>
          <p:grpSpPr>
            <a:xfrm>
              <a:off x="6269351" y="1345671"/>
              <a:ext cx="4273804" cy="5484823"/>
              <a:chOff x="6269351" y="1345671"/>
              <a:chExt cx="4273804" cy="5484823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6269351" y="1345671"/>
                <a:ext cx="4273804" cy="5484823"/>
                <a:chOff x="6269351" y="1345671"/>
                <a:chExt cx="4273804" cy="5484823"/>
              </a:xfrm>
            </p:grpSpPr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37570"/>
                <a:stretch/>
              </p:blipFill>
              <p:spPr>
                <a:xfrm>
                  <a:off x="6269351" y="1345671"/>
                  <a:ext cx="4273804" cy="5484823"/>
                </a:xfrm>
                <a:prstGeom prst="rect">
                  <a:avLst/>
                </a:prstGeom>
              </p:spPr>
            </p:pic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11455" y="4685398"/>
                  <a:ext cx="1352550" cy="180975"/>
                </a:xfrm>
                <a:prstGeom prst="rect">
                  <a:avLst/>
                </a:prstGeom>
              </p:spPr>
            </p:pic>
            <p:sp>
              <p:nvSpPr>
                <p:cNvPr id="11" name="직사각형 10"/>
                <p:cNvSpPr/>
                <p:nvPr/>
              </p:nvSpPr>
              <p:spPr>
                <a:xfrm>
                  <a:off x="7211455" y="3892378"/>
                  <a:ext cx="1895475" cy="1957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098" y="6075809"/>
                <a:ext cx="2543175" cy="495300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9351" y="2448659"/>
              <a:ext cx="3776692" cy="794762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8526" y="3917876"/>
            <a:ext cx="1038225" cy="171450"/>
          </a:xfrm>
          <a:prstGeom prst="rect">
            <a:avLst/>
          </a:prstGeom>
        </p:spPr>
      </p:pic>
      <p:sp>
        <p:nvSpPr>
          <p:cNvPr id="16" name="TextBox 15">
            <a:hlinkClick r:id="rId8"/>
          </p:cNvPr>
          <p:cNvSpPr txBox="1"/>
          <p:nvPr/>
        </p:nvSpPr>
        <p:spPr>
          <a:xfrm>
            <a:off x="10918904" y="6386443"/>
            <a:ext cx="1107996" cy="432000"/>
          </a:xfrm>
          <a:prstGeom prst="rect">
            <a:avLst/>
          </a:prstGeom>
          <a:noFill/>
        </p:spPr>
        <p:txBody>
          <a:bodyPr wrap="none" bIns="108000" rtlCol="0">
            <a:spAutoFit/>
          </a:bodyPr>
          <a:lstStyle/>
          <a:p>
            <a:r>
              <a:rPr lang="ko-KR" altLang="en-US" u="sng" dirty="0" smtClean="0">
                <a:hlinkClick r:id="rId8"/>
              </a:rPr>
              <a:t>시연하기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1347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</a:t>
            </a:r>
            <a:r>
              <a:rPr lang="en-US" altLang="ko-KR" sz="2800" dirty="0"/>
              <a:t>4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배송대행 </a:t>
            </a:r>
            <a:r>
              <a:rPr lang="ko-KR" altLang="en-US" dirty="0"/>
              <a:t>신청서 </a:t>
            </a:r>
            <a:r>
              <a:rPr lang="ko-KR" altLang="en-US" dirty="0" smtClean="0"/>
              <a:t>일부분 자동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" y="1425860"/>
            <a:ext cx="6435962" cy="12205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" y="2646369"/>
            <a:ext cx="6435962" cy="42116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18904" y="6386443"/>
            <a:ext cx="1107996" cy="432000"/>
          </a:xfrm>
          <a:prstGeom prst="rect">
            <a:avLst/>
          </a:prstGeom>
          <a:noFill/>
        </p:spPr>
        <p:txBody>
          <a:bodyPr wrap="none" bIns="108000" rtlCol="0">
            <a:spAutoFit/>
          </a:bodyPr>
          <a:lstStyle/>
          <a:p>
            <a:r>
              <a:rPr lang="ko-KR" altLang="en-US" u="sng" dirty="0" smtClean="0">
                <a:hlinkClick r:id="rId4"/>
              </a:rPr>
              <a:t>시연하기</a:t>
            </a:r>
            <a:endParaRPr lang="ko-KR" alt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643474" y="3510892"/>
            <a:ext cx="5548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 smtClean="0"/>
              <a:t>&lt;</a:t>
            </a:r>
            <a:r>
              <a:rPr lang="ko-KR" altLang="en-US" sz="2400" u="sng" dirty="0" smtClean="0"/>
              <a:t>주의사항 동의</a:t>
            </a:r>
            <a:r>
              <a:rPr lang="en-US" altLang="ko-KR" sz="2400" u="sng" dirty="0" smtClean="0"/>
              <a:t>, </a:t>
            </a:r>
            <a:r>
              <a:rPr lang="ko-KR" altLang="en-US" sz="2400" u="sng" dirty="0" smtClean="0"/>
              <a:t>물류센터 선택</a:t>
            </a:r>
            <a:r>
              <a:rPr lang="en-US" altLang="ko-KR" sz="2400" u="sng" dirty="0" smtClean="0"/>
              <a:t>, </a:t>
            </a:r>
          </a:p>
          <a:p>
            <a:r>
              <a:rPr lang="ko-KR" altLang="en-US" sz="2400" u="sng" dirty="0" smtClean="0"/>
              <a:t>옵션사항</a:t>
            </a:r>
            <a:r>
              <a:rPr lang="en-US" altLang="ko-KR" sz="2400" u="sng" dirty="0" smtClean="0"/>
              <a:t>&gt;</a:t>
            </a:r>
          </a:p>
          <a:p>
            <a:r>
              <a:rPr lang="ko-KR" altLang="en-US" sz="2400" dirty="0" smtClean="0"/>
              <a:t>제외한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배송대행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신청서</a:t>
            </a:r>
            <a:r>
              <a:rPr lang="ko-KR" altLang="en-US" sz="2400" dirty="0" smtClean="0"/>
              <a:t>항목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자동 작성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85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통합 시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배송 대행 서비스와 </a:t>
            </a:r>
            <a:r>
              <a:rPr lang="ko-KR" altLang="en-US" dirty="0" err="1" smtClean="0"/>
              <a:t>트래킹</a:t>
            </a:r>
            <a:r>
              <a:rPr lang="ko-KR" altLang="en-US" dirty="0" smtClean="0"/>
              <a:t> 서비스 통합 가능</a:t>
            </a:r>
            <a:endParaRPr lang="en-US" altLang="ko-KR" dirty="0" smtClean="0"/>
          </a:p>
          <a:p>
            <a:r>
              <a:rPr lang="ko-KR" altLang="en-US" dirty="0" smtClean="0"/>
              <a:t>개인 식별정보 통합가능</a:t>
            </a:r>
            <a:endParaRPr lang="en-US" altLang="ko-KR" dirty="0" smtClean="0"/>
          </a:p>
          <a:p>
            <a:r>
              <a:rPr lang="ko-KR" altLang="en-US" sz="3200" b="1" dirty="0" smtClean="0">
                <a:solidFill>
                  <a:srgbClr val="FF0000"/>
                </a:solidFill>
              </a:rPr>
              <a:t>해외 배송 </a:t>
            </a:r>
            <a:r>
              <a:rPr lang="ko-KR" altLang="en-US" sz="3200" b="1" dirty="0" err="1" smtClean="0">
                <a:solidFill>
                  <a:srgbClr val="FF0000"/>
                </a:solidFill>
              </a:rPr>
              <a:t>트래킹의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 문제 해결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r>
              <a:rPr lang="ko-KR" altLang="en-US" sz="3200" b="1" dirty="0" smtClean="0">
                <a:solidFill>
                  <a:srgbClr val="FF0000"/>
                </a:solidFill>
              </a:rPr>
              <a:t>배송대행 신청서 자동 작성 가능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16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개별 사용 문제점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통합 방안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통합 시 장점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6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개별 사용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1-</a:t>
            </a:r>
            <a:r>
              <a:rPr lang="en-US" altLang="ko-KR" sz="2400" dirty="0" smtClean="0"/>
              <a:t>1) </a:t>
            </a:r>
            <a:r>
              <a:rPr lang="ko-KR" altLang="en-US" dirty="0" smtClean="0"/>
              <a:t>해외 </a:t>
            </a:r>
            <a:r>
              <a:rPr lang="ko-KR" altLang="en-US" dirty="0" smtClean="0"/>
              <a:t>배송 상품 </a:t>
            </a:r>
            <a:r>
              <a:rPr lang="ko-KR" altLang="en-US" dirty="0" err="1" smtClean="0"/>
              <a:t>트래킹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어려움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1-</a:t>
            </a:r>
            <a:r>
              <a:rPr lang="en-US" altLang="ko-KR" sz="2400" dirty="0" smtClean="0"/>
              <a:t>2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몰테일</a:t>
            </a:r>
            <a:r>
              <a:rPr lang="ko-KR" altLang="en-US" dirty="0" smtClean="0"/>
              <a:t> 배송대행 신청서 작성의 번거로움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1-</a:t>
            </a:r>
            <a:r>
              <a:rPr lang="en-US" altLang="ko-KR" sz="2400" dirty="0" smtClean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개인 식별 정보가 많이 필요함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88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1-</a:t>
            </a:r>
            <a:r>
              <a:rPr lang="en-US" altLang="ko-KR" sz="2800" dirty="0" smtClean="0"/>
              <a:t>1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해외 배송 </a:t>
            </a:r>
            <a:r>
              <a:rPr lang="ko-KR" altLang="en-US" dirty="0" err="1" smtClean="0"/>
              <a:t>트레킹의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어려움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16567" cy="188041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980670" y="2866768"/>
            <a:ext cx="1050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56898" y="2673735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몰테일</a:t>
            </a:r>
            <a:r>
              <a:rPr lang="ko-KR" altLang="en-US" dirty="0" smtClean="0"/>
              <a:t> 인계 전 배송 </a:t>
            </a:r>
            <a:r>
              <a:rPr lang="ko-KR" altLang="en-US" dirty="0" err="1" smtClean="0"/>
              <a:t>트래킹</a:t>
            </a:r>
            <a:r>
              <a:rPr lang="ko-KR" altLang="en-US" dirty="0" smtClean="0"/>
              <a:t> 불가능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6" y="3708314"/>
            <a:ext cx="3390900" cy="212407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5980670" y="3966518"/>
            <a:ext cx="1050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6898" y="3773485"/>
            <a:ext cx="4163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아마존 전용 </a:t>
            </a:r>
            <a:r>
              <a:rPr lang="ko-KR" altLang="en-US" dirty="0" err="1" smtClean="0"/>
              <a:t>트래킹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아마존 로그인 후 </a:t>
            </a:r>
            <a:r>
              <a:rPr lang="ko-KR" altLang="en-US" dirty="0" err="1" smtClean="0"/>
              <a:t>트래킹</a:t>
            </a:r>
            <a:r>
              <a:rPr lang="ko-KR" altLang="en-US" dirty="0" smtClean="0"/>
              <a:t> 상태 확인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534032" y="2787692"/>
            <a:ext cx="605481" cy="3830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5565" y="5167402"/>
            <a:ext cx="2125362" cy="3830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18793"/>
          <a:stretch/>
        </p:blipFill>
        <p:spPr>
          <a:xfrm>
            <a:off x="3638344" y="3713849"/>
            <a:ext cx="2181688" cy="275499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262237" y="2787692"/>
            <a:ext cx="379407" cy="3830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957751" y="4563336"/>
            <a:ext cx="2236574" cy="41403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아마존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트래킹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87599" y="5339537"/>
            <a:ext cx="2976879" cy="41403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몰테일</a:t>
            </a:r>
            <a:r>
              <a:rPr lang="ko-KR" altLang="en-US" sz="2000" dirty="0" smtClean="0">
                <a:solidFill>
                  <a:schemeClr val="tx1"/>
                </a:solidFill>
              </a:rPr>
              <a:t> 항공번호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트래킹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22911" y="6115738"/>
            <a:ext cx="2706254" cy="41403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국내 운송번호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트래킹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076038" y="5790999"/>
            <a:ext cx="1" cy="29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9076038" y="5015153"/>
            <a:ext cx="1" cy="29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2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</a:t>
            </a:r>
            <a:r>
              <a:rPr lang="en-US" altLang="ko-KR" sz="2800" dirty="0"/>
              <a:t>2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/>
              <a:t>몰테일</a:t>
            </a:r>
            <a:r>
              <a:rPr lang="ko-KR" altLang="en-US" dirty="0"/>
              <a:t> 배송대행 신청서 작성의 번거로움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" y="1425860"/>
            <a:ext cx="6435962" cy="12205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" y="2646369"/>
            <a:ext cx="6435962" cy="421163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573794" y="1591834"/>
            <a:ext cx="1433384" cy="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7178" y="142586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아마존 로그인 후 내 주문에서 확인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9043" y="1523872"/>
            <a:ext cx="6324751" cy="3830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9043" y="4646141"/>
            <a:ext cx="6324751" cy="1184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573794" y="4733492"/>
            <a:ext cx="1433384" cy="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7178" y="4567518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아마존에서 상품 발송 후 부여된</a:t>
            </a:r>
            <a:endParaRPr lang="en-US" altLang="ko-KR" dirty="0" smtClean="0"/>
          </a:p>
          <a:p>
            <a:r>
              <a:rPr lang="en-US" altLang="ko-KR" dirty="0" smtClean="0"/>
              <a:t>Tracking ID</a:t>
            </a:r>
            <a:r>
              <a:rPr lang="ko-KR" altLang="en-US" dirty="0" smtClean="0"/>
              <a:t>를 이용해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7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</a:t>
            </a:r>
            <a:r>
              <a:rPr lang="en-US" altLang="ko-KR" sz="2800" dirty="0" smtClean="0"/>
              <a:t>3</a:t>
            </a:r>
            <a:r>
              <a:rPr lang="en-US" altLang="ko-KR" dirty="0" smtClean="0"/>
              <a:t>)</a:t>
            </a:r>
            <a:r>
              <a:rPr lang="ko-KR" altLang="en-US" dirty="0"/>
              <a:t> 개인 식별 정보가 많이 필요함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1856"/>
          </a:xfrm>
        </p:spPr>
        <p:txBody>
          <a:bodyPr>
            <a:normAutofit/>
          </a:bodyPr>
          <a:lstStyle/>
          <a:p>
            <a:r>
              <a:rPr lang="ko-KR" altLang="en-US" dirty="0"/>
              <a:t>아마존</a:t>
            </a:r>
            <a:r>
              <a:rPr lang="en-US" altLang="ko-KR" dirty="0"/>
              <a:t>(</a:t>
            </a:r>
            <a:r>
              <a:rPr lang="ko-KR" altLang="en-US" dirty="0" err="1" smtClean="0"/>
              <a:t>몰테일에</a:t>
            </a:r>
            <a:r>
              <a:rPr lang="ko-KR" altLang="en-US" dirty="0" smtClean="0"/>
              <a:t> 제품 인계 전 </a:t>
            </a:r>
            <a:r>
              <a:rPr lang="ko-KR" altLang="en-US" dirty="0"/>
              <a:t>해외 </a:t>
            </a:r>
            <a:r>
              <a:rPr lang="ko-KR" altLang="en-US" dirty="0" err="1"/>
              <a:t>트래킹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	- </a:t>
            </a:r>
            <a:r>
              <a:rPr lang="en-US" altLang="ko-KR" dirty="0" smtClean="0"/>
              <a:t>id, password, </a:t>
            </a:r>
            <a:r>
              <a:rPr lang="en-US" altLang="ko-KR" dirty="0" err="1" smtClean="0"/>
              <a:t>orderID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traking</a:t>
            </a:r>
            <a:r>
              <a:rPr lang="en-US" altLang="ko-KR" dirty="0" smtClean="0"/>
              <a:t> ID</a:t>
            </a:r>
          </a:p>
          <a:p>
            <a:r>
              <a:rPr lang="ko-KR" altLang="en-US" dirty="0" err="1" smtClean="0"/>
              <a:t>몰테일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배송 대행 신청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인수 후 해외 </a:t>
            </a:r>
            <a:r>
              <a:rPr lang="ko-KR" altLang="en-US" dirty="0" err="1" smtClean="0"/>
              <a:t>트래킹</a:t>
            </a:r>
            <a:r>
              <a:rPr lang="en-US" altLang="ko-KR" dirty="0" smtClean="0"/>
              <a:t>)</a:t>
            </a:r>
            <a:r>
              <a:rPr lang="en-US" altLang="ko-KR" dirty="0"/>
              <a:t>	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dirty="0" smtClean="0"/>
              <a:t>- id</a:t>
            </a:r>
            <a:r>
              <a:rPr lang="en-US" altLang="ko-KR" dirty="0" smtClean="0"/>
              <a:t>, password, </a:t>
            </a:r>
            <a:r>
              <a:rPr lang="ko-KR" altLang="en-US" dirty="0" smtClean="0"/>
              <a:t>배송신청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항공번호</a:t>
            </a:r>
            <a:endParaRPr lang="en-US" altLang="ko-KR" dirty="0"/>
          </a:p>
          <a:p>
            <a:r>
              <a:rPr lang="ko-KR" altLang="en-US" dirty="0" err="1" smtClean="0"/>
              <a:t>몰테일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스마트 </a:t>
            </a:r>
            <a:r>
              <a:rPr lang="ko-KR" altLang="en-US" dirty="0" smtClean="0"/>
              <a:t>택배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국내 </a:t>
            </a:r>
            <a:r>
              <a:rPr lang="ko-KR" altLang="en-US" dirty="0" err="1" smtClean="0"/>
              <a:t>트래킹</a:t>
            </a:r>
            <a:r>
              <a:rPr lang="en-US" altLang="ko-KR" dirty="0" smtClean="0"/>
              <a:t>)</a:t>
            </a:r>
            <a:r>
              <a:rPr lang="en-US" altLang="ko-KR" dirty="0"/>
              <a:t>	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dirty="0" smtClean="0"/>
              <a:t>- id</a:t>
            </a:r>
            <a:r>
              <a:rPr lang="en-US" altLang="ko-KR" dirty="0" smtClean="0"/>
              <a:t>, password, </a:t>
            </a:r>
            <a:r>
              <a:rPr lang="ko-KR" altLang="en-US" dirty="0" smtClean="0"/>
              <a:t>운송번호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177481"/>
            <a:ext cx="10607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스마트 택배 </a:t>
            </a:r>
            <a:r>
              <a:rPr lang="en-US" altLang="ko-KR" sz="2800" b="1" dirty="0" smtClean="0"/>
              <a:t>+ </a:t>
            </a:r>
            <a:r>
              <a:rPr lang="ko-KR" altLang="en-US" sz="2800" b="1" dirty="0" err="1" smtClean="0"/>
              <a:t>몰테일</a:t>
            </a:r>
            <a:r>
              <a:rPr lang="ko-KR" altLang="en-US" sz="2800" b="1" dirty="0" smtClean="0"/>
              <a:t> 서비스 </a:t>
            </a:r>
            <a:r>
              <a:rPr lang="ko-KR" altLang="en-US" sz="2800" b="1" dirty="0" smtClean="0"/>
              <a:t>통합으로 위의 문제들 해결가능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390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통합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2-</a:t>
            </a:r>
            <a:r>
              <a:rPr lang="en-US" altLang="ko-KR" sz="2400" dirty="0" smtClean="0"/>
              <a:t>1</a:t>
            </a:r>
            <a:r>
              <a:rPr lang="en-US" altLang="ko-KR" dirty="0"/>
              <a:t>) </a:t>
            </a:r>
            <a:r>
              <a:rPr lang="ko-KR" altLang="en-US" dirty="0" err="1" smtClean="0"/>
              <a:t>몰테일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스마트 택배 개인 식별정보 통합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2-</a:t>
            </a:r>
            <a:r>
              <a:rPr lang="en-US" altLang="ko-KR" sz="2400" dirty="0" smtClean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아마존 연결가능 쇼핑몰에 추가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2-</a:t>
            </a:r>
            <a:r>
              <a:rPr lang="en-US" altLang="ko-KR" sz="2400" dirty="0" smtClean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아마존 제품을 </a:t>
            </a:r>
            <a:r>
              <a:rPr lang="ko-KR" altLang="en-US" dirty="0" smtClean="0"/>
              <a:t>통합된 서비스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트래킹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2-</a:t>
            </a:r>
            <a:r>
              <a:rPr lang="en-US" altLang="ko-KR" sz="2400" dirty="0" smtClean="0"/>
              <a:t>4</a:t>
            </a:r>
            <a:r>
              <a:rPr lang="en-US" altLang="ko-KR" dirty="0" smtClean="0"/>
              <a:t>) </a:t>
            </a:r>
            <a:r>
              <a:rPr lang="ko-KR" altLang="en-US" dirty="0"/>
              <a:t>배송대행 </a:t>
            </a:r>
            <a:r>
              <a:rPr lang="ko-KR" altLang="en-US" dirty="0" smtClean="0"/>
              <a:t>신청서 일부분 </a:t>
            </a:r>
            <a:r>
              <a:rPr lang="ko-KR" altLang="en-US" dirty="0"/>
              <a:t>자동 작성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3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</a:t>
            </a:r>
            <a:r>
              <a:rPr lang="en-US" altLang="ko-KR" sz="2800" dirty="0"/>
              <a:t>1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/>
              <a:t>몰테일</a:t>
            </a:r>
            <a:r>
              <a:rPr lang="en-US" altLang="ko-KR" dirty="0"/>
              <a:t>, </a:t>
            </a:r>
            <a:r>
              <a:rPr lang="ko-KR" altLang="en-US" dirty="0"/>
              <a:t>스마트 택배 개인 식별정보 통합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628131" y="1468269"/>
            <a:ext cx="2499902" cy="5138990"/>
            <a:chOff x="941313" y="1826615"/>
            <a:chExt cx="2499902" cy="51389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313" y="1826615"/>
              <a:ext cx="2499902" cy="513899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758777" y="2026511"/>
              <a:ext cx="840260" cy="284206"/>
            </a:xfrm>
            <a:prstGeom prst="rect">
              <a:avLst/>
            </a:prstGeom>
            <a:solidFill>
              <a:srgbClr val="1E7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26666" y="2014154"/>
              <a:ext cx="2226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bg1"/>
                  </a:solidFill>
                </a:rPr>
                <a:t>몰테일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&amp;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스마트 택배 로그인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70197" y="3806931"/>
            <a:ext cx="78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u="sng" dirty="0" smtClean="0"/>
              <a:t>배송 </a:t>
            </a:r>
            <a:r>
              <a:rPr lang="ko-KR" altLang="en-US" sz="2400" u="sng" dirty="0" err="1" smtClean="0"/>
              <a:t>대행지</a:t>
            </a:r>
            <a:r>
              <a:rPr lang="en-US" altLang="ko-KR" sz="2400" u="sng" dirty="0" smtClean="0"/>
              <a:t>, </a:t>
            </a:r>
            <a:r>
              <a:rPr lang="ko-KR" altLang="en-US" sz="2400" u="sng" dirty="0" smtClean="0"/>
              <a:t>택배 </a:t>
            </a:r>
            <a:r>
              <a:rPr lang="ko-KR" altLang="en-US" sz="2400" u="sng" dirty="0" err="1" smtClean="0"/>
              <a:t>트래킹</a:t>
            </a:r>
            <a:r>
              <a:rPr lang="ko-KR" altLang="en-US" sz="2400" u="sng" dirty="0" smtClean="0"/>
              <a:t> </a:t>
            </a:r>
            <a:r>
              <a:rPr lang="ko-KR" altLang="en-US" sz="2400" u="sng" dirty="0" smtClean="0"/>
              <a:t>서비스를 한번에 이용이 가능</a:t>
            </a:r>
            <a:endParaRPr lang="en-US" altLang="ko-KR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21842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</a:t>
            </a:r>
            <a:r>
              <a:rPr lang="en-US" altLang="ko-KR" sz="2800" dirty="0" smtClean="0"/>
              <a:t>2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아마존 연결가능 쇼핑몰에 추가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7741"/>
          <a:stretch/>
        </p:blipFill>
        <p:spPr>
          <a:xfrm>
            <a:off x="628135" y="1477688"/>
            <a:ext cx="2499902" cy="474119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767649" y="1637334"/>
            <a:ext cx="4586983" cy="862201"/>
            <a:chOff x="6052751" y="1699116"/>
            <a:chExt cx="4586983" cy="86220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t="83116" b="7741"/>
            <a:stretch/>
          </p:blipFill>
          <p:spPr>
            <a:xfrm>
              <a:off x="6052751" y="1699116"/>
              <a:ext cx="4586983" cy="862201"/>
            </a:xfrm>
            <a:prstGeom prst="rect">
              <a:avLst/>
            </a:prstGeom>
          </p:spPr>
        </p:pic>
        <p:pic>
          <p:nvPicPr>
            <p:cNvPr id="1028" name="Picture 4" descr="ìë§ì¡´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2185" y="1829636"/>
              <a:ext cx="601160" cy="601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970265" y="1963970"/>
              <a:ext cx="7232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아마존</a:t>
              </a:r>
              <a:endParaRPr lang="ko-KR" altLang="en-US" sz="14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90475" y="1783628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+</a:t>
            </a:r>
            <a:endParaRPr lang="ko-KR" alt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70197" y="3806931"/>
            <a:ext cx="7635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dirty="0" smtClean="0"/>
              <a:t>한번의 </a:t>
            </a:r>
            <a:r>
              <a:rPr lang="ko-KR" altLang="en-US" sz="2400" u="sng" dirty="0" err="1" smtClean="0"/>
              <a:t>로그인으로</a:t>
            </a:r>
            <a:r>
              <a:rPr lang="ko-KR" altLang="en-US" sz="2400" u="sng" dirty="0" smtClean="0"/>
              <a:t> </a:t>
            </a:r>
            <a:r>
              <a:rPr lang="ko-KR" altLang="en-US" sz="2400" u="sng" dirty="0" err="1" smtClean="0"/>
              <a:t>몰테일</a:t>
            </a:r>
            <a:r>
              <a:rPr lang="en-US" altLang="ko-KR" sz="2400" u="sng" dirty="0" smtClean="0"/>
              <a:t>, </a:t>
            </a:r>
            <a:r>
              <a:rPr lang="ko-KR" altLang="en-US" sz="2400" u="sng" dirty="0" smtClean="0"/>
              <a:t>스마트택배</a:t>
            </a:r>
            <a:r>
              <a:rPr lang="en-US" altLang="ko-KR" sz="2400" u="sng" dirty="0" smtClean="0"/>
              <a:t>, </a:t>
            </a:r>
            <a:r>
              <a:rPr lang="ko-KR" altLang="en-US" sz="2400" u="sng" dirty="0" smtClean="0"/>
              <a:t>아마존 정보에</a:t>
            </a:r>
            <a:endParaRPr lang="en-US" altLang="ko-KR" sz="2400" u="sng" dirty="0" smtClean="0"/>
          </a:p>
          <a:p>
            <a:pPr algn="ctr"/>
            <a:r>
              <a:rPr lang="ko-KR" altLang="en-US" sz="2400" u="sng" dirty="0" smtClean="0"/>
              <a:t>접근가능  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0961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254</Words>
  <Application>Microsoft Office PowerPoint</Application>
  <PresentationFormat>와이드스크린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DFKai-SB</vt:lpstr>
      <vt:lpstr>맑은 고딕</vt:lpstr>
      <vt:lpstr>Arial</vt:lpstr>
      <vt:lpstr>Office 테마</vt:lpstr>
      <vt:lpstr>디자인 사용자 지정</vt:lpstr>
      <vt:lpstr> 몰테일 &amp; 스마트 택배 서비스 통합 보고서</vt:lpstr>
      <vt:lpstr>목차</vt:lpstr>
      <vt:lpstr>1.개별 사용 문제점</vt:lpstr>
      <vt:lpstr>1-1) 해외 배송 트레킹의 어려움</vt:lpstr>
      <vt:lpstr>1-2) 몰테일 배송대행 신청서 작성의 번거로움</vt:lpstr>
      <vt:lpstr>1-3) 개인 식별 정보가 많이 필요함</vt:lpstr>
      <vt:lpstr>2. 통합 방안</vt:lpstr>
      <vt:lpstr>2-1) 몰테일, 스마트 택배 개인 식별정보 통합</vt:lpstr>
      <vt:lpstr>2-2) 아마존 연결가능 쇼핑몰에 추가</vt:lpstr>
      <vt:lpstr>2-3) 아마존 제품을 통합된 서비스에서 트래킹</vt:lpstr>
      <vt:lpstr>2-4) 배송대행 신청서 일부분 자동 작성</vt:lpstr>
      <vt:lpstr>3. 통합 시 장점</vt:lpstr>
    </vt:vector>
  </TitlesOfParts>
  <Company>enuri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아마존</dc:title>
  <dc:creator>김 형규</dc:creator>
  <cp:lastModifiedBy>김 형규</cp:lastModifiedBy>
  <cp:revision>46</cp:revision>
  <dcterms:created xsi:type="dcterms:W3CDTF">2019-03-11T04:05:40Z</dcterms:created>
  <dcterms:modified xsi:type="dcterms:W3CDTF">2019-03-13T08:20:42Z</dcterms:modified>
</cp:coreProperties>
</file>