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5704"/>
  </p:normalViewPr>
  <p:slideViewPr>
    <p:cSldViewPr snapToGrid="0" snapToObjects="1">
      <p:cViewPr varScale="1">
        <p:scale>
          <a:sx n="118" d="100"/>
          <a:sy n="118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508AF-E3D9-4CE7-ADA6-17B1EE89B8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87918-37AC-4BE9-BD89-AD8C8E616751}">
      <dgm:prSet/>
      <dgm:spPr/>
      <dgm:t>
        <a:bodyPr/>
        <a:lstStyle/>
        <a:p>
          <a:r>
            <a:rPr kumimoji="1" lang="en-US" dirty="0"/>
            <a:t>01.</a:t>
          </a:r>
          <a:r>
            <a:rPr kumimoji="1" lang="ko-KR" dirty="0"/>
            <a:t> 개요</a:t>
          </a:r>
          <a:endParaRPr kumimoji="1" lang="en-US" altLang="ko-KR" dirty="0"/>
        </a:p>
      </dgm:t>
    </dgm:pt>
    <dgm:pt modelId="{6E9F6D79-73D8-4C95-94E5-92D81368A4AB}" type="parTrans" cxnId="{7D3AD665-40C4-4CE8-A990-150D1DC7E5F8}">
      <dgm:prSet/>
      <dgm:spPr/>
      <dgm:t>
        <a:bodyPr/>
        <a:lstStyle/>
        <a:p>
          <a:endParaRPr lang="en-US"/>
        </a:p>
      </dgm:t>
    </dgm:pt>
    <dgm:pt modelId="{2633E010-E3F0-4A2F-BB68-DEAC088B9CD5}" type="sibTrans" cxnId="{7D3AD665-40C4-4CE8-A990-150D1DC7E5F8}">
      <dgm:prSet/>
      <dgm:spPr/>
      <dgm:t>
        <a:bodyPr/>
        <a:lstStyle/>
        <a:p>
          <a:endParaRPr lang="en-US"/>
        </a:p>
      </dgm:t>
    </dgm:pt>
    <dgm:pt modelId="{0C12B3A3-694D-4A10-A762-B5FACC91F38E}">
      <dgm:prSet/>
      <dgm:spPr/>
      <dgm:t>
        <a:bodyPr/>
        <a:lstStyle/>
        <a:p>
          <a:r>
            <a:rPr kumimoji="1" lang="en-US"/>
            <a:t>02.</a:t>
          </a:r>
          <a:r>
            <a:rPr kumimoji="1" lang="ko-KR"/>
            <a:t> 목표</a:t>
          </a:r>
          <a:endParaRPr lang="en-US"/>
        </a:p>
      </dgm:t>
    </dgm:pt>
    <dgm:pt modelId="{D9C4241D-416D-431A-B563-25A9BB877758}" type="parTrans" cxnId="{B749A381-47E9-4546-9AE3-1794FC565DA7}">
      <dgm:prSet/>
      <dgm:spPr/>
      <dgm:t>
        <a:bodyPr/>
        <a:lstStyle/>
        <a:p>
          <a:endParaRPr lang="en-US"/>
        </a:p>
      </dgm:t>
    </dgm:pt>
    <dgm:pt modelId="{85CCDC69-48A3-4767-8B32-6385C8772D25}" type="sibTrans" cxnId="{B749A381-47E9-4546-9AE3-1794FC565DA7}">
      <dgm:prSet/>
      <dgm:spPr/>
      <dgm:t>
        <a:bodyPr/>
        <a:lstStyle/>
        <a:p>
          <a:endParaRPr lang="en-US"/>
        </a:p>
      </dgm:t>
    </dgm:pt>
    <dgm:pt modelId="{2E20AEFE-4FD0-45D8-850A-F8AAAB94A52C}">
      <dgm:prSet/>
      <dgm:spPr/>
      <dgm:t>
        <a:bodyPr/>
        <a:lstStyle/>
        <a:p>
          <a:r>
            <a:rPr kumimoji="1" lang="en-US" dirty="0"/>
            <a:t>03.</a:t>
          </a:r>
          <a:r>
            <a:rPr kumimoji="1" lang="ko-KR" dirty="0"/>
            <a:t> </a:t>
          </a:r>
          <a:r>
            <a:rPr kumimoji="1" lang="ko-KR" altLang="en-US" dirty="0" err="1"/>
            <a:t>캡스톤</a:t>
          </a:r>
          <a:r>
            <a:rPr kumimoji="1" lang="ko-KR" altLang="en-US" dirty="0"/>
            <a:t> 내용</a:t>
          </a:r>
          <a:endParaRPr lang="en-US" dirty="0"/>
        </a:p>
      </dgm:t>
    </dgm:pt>
    <dgm:pt modelId="{A5ED2E60-701C-4877-996B-4487FE0CFB6A}" type="parTrans" cxnId="{BC13A8A7-1AC3-46D3-A235-C3C2D871E59D}">
      <dgm:prSet/>
      <dgm:spPr/>
      <dgm:t>
        <a:bodyPr/>
        <a:lstStyle/>
        <a:p>
          <a:endParaRPr lang="en-US"/>
        </a:p>
      </dgm:t>
    </dgm:pt>
    <dgm:pt modelId="{8B24A1E4-BD35-4E8F-8937-250128757F9C}" type="sibTrans" cxnId="{BC13A8A7-1AC3-46D3-A235-C3C2D871E59D}">
      <dgm:prSet/>
      <dgm:spPr/>
      <dgm:t>
        <a:bodyPr/>
        <a:lstStyle/>
        <a:p>
          <a:endParaRPr lang="en-US"/>
        </a:p>
      </dgm:t>
    </dgm:pt>
    <dgm:pt modelId="{B9E831CF-BA7A-4E6F-A6FB-F0ED38FC0608}">
      <dgm:prSet/>
      <dgm:spPr/>
      <dgm:t>
        <a:bodyPr/>
        <a:lstStyle/>
        <a:p>
          <a:r>
            <a:rPr kumimoji="1" lang="en-US" dirty="0"/>
            <a:t>04.</a:t>
          </a:r>
          <a:r>
            <a:rPr kumimoji="1" lang="ko-KR" dirty="0"/>
            <a:t> 추진전략</a:t>
          </a:r>
          <a:endParaRPr lang="en-US" dirty="0"/>
        </a:p>
      </dgm:t>
    </dgm:pt>
    <dgm:pt modelId="{6A06FACE-470A-41C9-AAA3-FAA428CAAE8C}" type="parTrans" cxnId="{D352645F-1612-47F6-A262-1D49FE36F18D}">
      <dgm:prSet/>
      <dgm:spPr/>
      <dgm:t>
        <a:bodyPr/>
        <a:lstStyle/>
        <a:p>
          <a:endParaRPr lang="en-US"/>
        </a:p>
      </dgm:t>
    </dgm:pt>
    <dgm:pt modelId="{1D64BE66-B6B1-4E48-A9CD-17F7113EA40C}" type="sibTrans" cxnId="{D352645F-1612-47F6-A262-1D49FE36F18D}">
      <dgm:prSet/>
      <dgm:spPr/>
      <dgm:t>
        <a:bodyPr/>
        <a:lstStyle/>
        <a:p>
          <a:endParaRPr lang="en-US"/>
        </a:p>
      </dgm:t>
    </dgm:pt>
    <dgm:pt modelId="{2160BC14-BE22-DD43-9D5A-46F6044C38C4}" type="pres">
      <dgm:prSet presAssocID="{CB3508AF-E3D9-4CE7-ADA6-17B1EE89B8D2}" presName="vert0" presStyleCnt="0">
        <dgm:presLayoutVars>
          <dgm:dir/>
          <dgm:animOne val="branch"/>
          <dgm:animLvl val="lvl"/>
        </dgm:presLayoutVars>
      </dgm:prSet>
      <dgm:spPr/>
    </dgm:pt>
    <dgm:pt modelId="{83C51263-1B33-9D4C-90D8-539F8760E9DC}" type="pres">
      <dgm:prSet presAssocID="{99987918-37AC-4BE9-BD89-AD8C8E616751}" presName="thickLine" presStyleLbl="alignNode1" presStyleIdx="0" presStyleCnt="4"/>
      <dgm:spPr/>
    </dgm:pt>
    <dgm:pt modelId="{917678DA-2D8A-CB42-B1F6-EC1BF90E1E50}" type="pres">
      <dgm:prSet presAssocID="{99987918-37AC-4BE9-BD89-AD8C8E616751}" presName="horz1" presStyleCnt="0"/>
      <dgm:spPr/>
    </dgm:pt>
    <dgm:pt modelId="{6543180D-DA84-CC45-B718-DDB4FBAF6B13}" type="pres">
      <dgm:prSet presAssocID="{99987918-37AC-4BE9-BD89-AD8C8E616751}" presName="tx1" presStyleLbl="revTx" presStyleIdx="0" presStyleCnt="4"/>
      <dgm:spPr/>
    </dgm:pt>
    <dgm:pt modelId="{63E23F91-890C-9846-81FB-610FB2400D0F}" type="pres">
      <dgm:prSet presAssocID="{99987918-37AC-4BE9-BD89-AD8C8E616751}" presName="vert1" presStyleCnt="0"/>
      <dgm:spPr/>
    </dgm:pt>
    <dgm:pt modelId="{3F2C29C1-7562-4F4F-A8D7-97B1055256CF}" type="pres">
      <dgm:prSet presAssocID="{0C12B3A3-694D-4A10-A762-B5FACC91F38E}" presName="thickLine" presStyleLbl="alignNode1" presStyleIdx="1" presStyleCnt="4"/>
      <dgm:spPr/>
    </dgm:pt>
    <dgm:pt modelId="{37A34587-9488-2E4C-AAE7-ED7FA4AF8DCF}" type="pres">
      <dgm:prSet presAssocID="{0C12B3A3-694D-4A10-A762-B5FACC91F38E}" presName="horz1" presStyleCnt="0"/>
      <dgm:spPr/>
    </dgm:pt>
    <dgm:pt modelId="{76C436D6-42FB-7E44-AE7A-5CB1ACB925D4}" type="pres">
      <dgm:prSet presAssocID="{0C12B3A3-694D-4A10-A762-B5FACC91F38E}" presName="tx1" presStyleLbl="revTx" presStyleIdx="1" presStyleCnt="4"/>
      <dgm:spPr/>
    </dgm:pt>
    <dgm:pt modelId="{2C23FCC6-5067-A34C-B3E3-11C3062D44F4}" type="pres">
      <dgm:prSet presAssocID="{0C12B3A3-694D-4A10-A762-B5FACC91F38E}" presName="vert1" presStyleCnt="0"/>
      <dgm:spPr/>
    </dgm:pt>
    <dgm:pt modelId="{52786926-D53E-E349-BA10-0C7DEED648C8}" type="pres">
      <dgm:prSet presAssocID="{2E20AEFE-4FD0-45D8-850A-F8AAAB94A52C}" presName="thickLine" presStyleLbl="alignNode1" presStyleIdx="2" presStyleCnt="4"/>
      <dgm:spPr/>
    </dgm:pt>
    <dgm:pt modelId="{29B62C35-FF56-2F45-AE54-4525E7C55DE3}" type="pres">
      <dgm:prSet presAssocID="{2E20AEFE-4FD0-45D8-850A-F8AAAB94A52C}" presName="horz1" presStyleCnt="0"/>
      <dgm:spPr/>
    </dgm:pt>
    <dgm:pt modelId="{9BFA79C6-1E91-074E-B4B1-758BCA8F1DE4}" type="pres">
      <dgm:prSet presAssocID="{2E20AEFE-4FD0-45D8-850A-F8AAAB94A52C}" presName="tx1" presStyleLbl="revTx" presStyleIdx="2" presStyleCnt="4"/>
      <dgm:spPr/>
    </dgm:pt>
    <dgm:pt modelId="{18A6151F-1005-D44A-8493-60A6A033DFD1}" type="pres">
      <dgm:prSet presAssocID="{2E20AEFE-4FD0-45D8-850A-F8AAAB94A52C}" presName="vert1" presStyleCnt="0"/>
      <dgm:spPr/>
    </dgm:pt>
    <dgm:pt modelId="{92E59EF9-2CE6-AD4D-BC70-8730EBDE6C77}" type="pres">
      <dgm:prSet presAssocID="{B9E831CF-BA7A-4E6F-A6FB-F0ED38FC0608}" presName="thickLine" presStyleLbl="alignNode1" presStyleIdx="3" presStyleCnt="4"/>
      <dgm:spPr/>
    </dgm:pt>
    <dgm:pt modelId="{196D1627-A7FC-C04F-A49A-30FABFA9799F}" type="pres">
      <dgm:prSet presAssocID="{B9E831CF-BA7A-4E6F-A6FB-F0ED38FC0608}" presName="horz1" presStyleCnt="0"/>
      <dgm:spPr/>
    </dgm:pt>
    <dgm:pt modelId="{D1226C1F-B9CF-4E43-A037-D2CB58E8B3C0}" type="pres">
      <dgm:prSet presAssocID="{B9E831CF-BA7A-4E6F-A6FB-F0ED38FC0608}" presName="tx1" presStyleLbl="revTx" presStyleIdx="3" presStyleCnt="4"/>
      <dgm:spPr/>
    </dgm:pt>
    <dgm:pt modelId="{31176352-78B0-7643-99FB-B1456A24A92E}" type="pres">
      <dgm:prSet presAssocID="{B9E831CF-BA7A-4E6F-A6FB-F0ED38FC0608}" presName="vert1" presStyleCnt="0"/>
      <dgm:spPr/>
    </dgm:pt>
  </dgm:ptLst>
  <dgm:cxnLst>
    <dgm:cxn modelId="{B8916539-AE92-594B-8859-907041F733A5}" type="presOf" srcId="{2E20AEFE-4FD0-45D8-850A-F8AAAB94A52C}" destId="{9BFA79C6-1E91-074E-B4B1-758BCA8F1DE4}" srcOrd="0" destOrd="0" presId="urn:microsoft.com/office/officeart/2008/layout/LinedList"/>
    <dgm:cxn modelId="{D352645F-1612-47F6-A262-1D49FE36F18D}" srcId="{CB3508AF-E3D9-4CE7-ADA6-17B1EE89B8D2}" destId="{B9E831CF-BA7A-4E6F-A6FB-F0ED38FC0608}" srcOrd="3" destOrd="0" parTransId="{6A06FACE-470A-41C9-AAA3-FAA428CAAE8C}" sibTransId="{1D64BE66-B6B1-4E48-A9CD-17F7113EA40C}"/>
    <dgm:cxn modelId="{8E8D7960-258D-454E-83AC-41D2B2B1F90A}" type="presOf" srcId="{0C12B3A3-694D-4A10-A762-B5FACC91F38E}" destId="{76C436D6-42FB-7E44-AE7A-5CB1ACB925D4}" srcOrd="0" destOrd="0" presId="urn:microsoft.com/office/officeart/2008/layout/LinedList"/>
    <dgm:cxn modelId="{7D3AD665-40C4-4CE8-A990-150D1DC7E5F8}" srcId="{CB3508AF-E3D9-4CE7-ADA6-17B1EE89B8D2}" destId="{99987918-37AC-4BE9-BD89-AD8C8E616751}" srcOrd="0" destOrd="0" parTransId="{6E9F6D79-73D8-4C95-94E5-92D81368A4AB}" sibTransId="{2633E010-E3F0-4A2F-BB68-DEAC088B9CD5}"/>
    <dgm:cxn modelId="{8F2A986E-B8DE-AB42-BFBA-3DB137E461F7}" type="presOf" srcId="{99987918-37AC-4BE9-BD89-AD8C8E616751}" destId="{6543180D-DA84-CC45-B718-DDB4FBAF6B13}" srcOrd="0" destOrd="0" presId="urn:microsoft.com/office/officeart/2008/layout/LinedList"/>
    <dgm:cxn modelId="{BD3CFC7C-7F8C-2D47-8CD2-CDB98D1D9BCB}" type="presOf" srcId="{B9E831CF-BA7A-4E6F-A6FB-F0ED38FC0608}" destId="{D1226C1F-B9CF-4E43-A037-D2CB58E8B3C0}" srcOrd="0" destOrd="0" presId="urn:microsoft.com/office/officeart/2008/layout/LinedList"/>
    <dgm:cxn modelId="{B749A381-47E9-4546-9AE3-1794FC565DA7}" srcId="{CB3508AF-E3D9-4CE7-ADA6-17B1EE89B8D2}" destId="{0C12B3A3-694D-4A10-A762-B5FACC91F38E}" srcOrd="1" destOrd="0" parTransId="{D9C4241D-416D-431A-B563-25A9BB877758}" sibTransId="{85CCDC69-48A3-4767-8B32-6385C8772D25}"/>
    <dgm:cxn modelId="{5237C89A-A9C4-AE45-AC8F-0FD2FF055FCE}" type="presOf" srcId="{CB3508AF-E3D9-4CE7-ADA6-17B1EE89B8D2}" destId="{2160BC14-BE22-DD43-9D5A-46F6044C38C4}" srcOrd="0" destOrd="0" presId="urn:microsoft.com/office/officeart/2008/layout/LinedList"/>
    <dgm:cxn modelId="{BC13A8A7-1AC3-46D3-A235-C3C2D871E59D}" srcId="{CB3508AF-E3D9-4CE7-ADA6-17B1EE89B8D2}" destId="{2E20AEFE-4FD0-45D8-850A-F8AAAB94A52C}" srcOrd="2" destOrd="0" parTransId="{A5ED2E60-701C-4877-996B-4487FE0CFB6A}" sibTransId="{8B24A1E4-BD35-4E8F-8937-250128757F9C}"/>
    <dgm:cxn modelId="{F311C527-7F7A-3E41-A233-81EA04C7ECC8}" type="presParOf" srcId="{2160BC14-BE22-DD43-9D5A-46F6044C38C4}" destId="{83C51263-1B33-9D4C-90D8-539F8760E9DC}" srcOrd="0" destOrd="0" presId="urn:microsoft.com/office/officeart/2008/layout/LinedList"/>
    <dgm:cxn modelId="{64CAE686-4079-EB45-A179-6519A8652CBA}" type="presParOf" srcId="{2160BC14-BE22-DD43-9D5A-46F6044C38C4}" destId="{917678DA-2D8A-CB42-B1F6-EC1BF90E1E50}" srcOrd="1" destOrd="0" presId="urn:microsoft.com/office/officeart/2008/layout/LinedList"/>
    <dgm:cxn modelId="{1122D0C9-D6C7-894C-8858-620A588844BB}" type="presParOf" srcId="{917678DA-2D8A-CB42-B1F6-EC1BF90E1E50}" destId="{6543180D-DA84-CC45-B718-DDB4FBAF6B13}" srcOrd="0" destOrd="0" presId="urn:microsoft.com/office/officeart/2008/layout/LinedList"/>
    <dgm:cxn modelId="{1F846E20-17AF-F445-A32B-92AD0532E413}" type="presParOf" srcId="{917678DA-2D8A-CB42-B1F6-EC1BF90E1E50}" destId="{63E23F91-890C-9846-81FB-610FB2400D0F}" srcOrd="1" destOrd="0" presId="urn:microsoft.com/office/officeart/2008/layout/LinedList"/>
    <dgm:cxn modelId="{F0147306-EBFB-6B46-942C-42430F03D610}" type="presParOf" srcId="{2160BC14-BE22-DD43-9D5A-46F6044C38C4}" destId="{3F2C29C1-7562-4F4F-A8D7-97B1055256CF}" srcOrd="2" destOrd="0" presId="urn:microsoft.com/office/officeart/2008/layout/LinedList"/>
    <dgm:cxn modelId="{132C45A2-B78F-394D-9461-1D7ED68848B5}" type="presParOf" srcId="{2160BC14-BE22-DD43-9D5A-46F6044C38C4}" destId="{37A34587-9488-2E4C-AAE7-ED7FA4AF8DCF}" srcOrd="3" destOrd="0" presId="urn:microsoft.com/office/officeart/2008/layout/LinedList"/>
    <dgm:cxn modelId="{71522AC6-3A6E-754D-A09D-3D8A670E8AFC}" type="presParOf" srcId="{37A34587-9488-2E4C-AAE7-ED7FA4AF8DCF}" destId="{76C436D6-42FB-7E44-AE7A-5CB1ACB925D4}" srcOrd="0" destOrd="0" presId="urn:microsoft.com/office/officeart/2008/layout/LinedList"/>
    <dgm:cxn modelId="{B1B5A951-33E4-994F-AE4F-61CE8933D130}" type="presParOf" srcId="{37A34587-9488-2E4C-AAE7-ED7FA4AF8DCF}" destId="{2C23FCC6-5067-A34C-B3E3-11C3062D44F4}" srcOrd="1" destOrd="0" presId="urn:microsoft.com/office/officeart/2008/layout/LinedList"/>
    <dgm:cxn modelId="{A01B7A2F-352C-6D4C-8FDC-DEF144C62830}" type="presParOf" srcId="{2160BC14-BE22-DD43-9D5A-46F6044C38C4}" destId="{52786926-D53E-E349-BA10-0C7DEED648C8}" srcOrd="4" destOrd="0" presId="urn:microsoft.com/office/officeart/2008/layout/LinedList"/>
    <dgm:cxn modelId="{630895D0-8F12-7C45-BD6D-3F2ABE8A907B}" type="presParOf" srcId="{2160BC14-BE22-DD43-9D5A-46F6044C38C4}" destId="{29B62C35-FF56-2F45-AE54-4525E7C55DE3}" srcOrd="5" destOrd="0" presId="urn:microsoft.com/office/officeart/2008/layout/LinedList"/>
    <dgm:cxn modelId="{3B9F492E-4965-EF42-95D4-05B667DA87B2}" type="presParOf" srcId="{29B62C35-FF56-2F45-AE54-4525E7C55DE3}" destId="{9BFA79C6-1E91-074E-B4B1-758BCA8F1DE4}" srcOrd="0" destOrd="0" presId="urn:microsoft.com/office/officeart/2008/layout/LinedList"/>
    <dgm:cxn modelId="{C01BE8E4-14EA-4C49-B714-D9B487EDAADB}" type="presParOf" srcId="{29B62C35-FF56-2F45-AE54-4525E7C55DE3}" destId="{18A6151F-1005-D44A-8493-60A6A033DFD1}" srcOrd="1" destOrd="0" presId="urn:microsoft.com/office/officeart/2008/layout/LinedList"/>
    <dgm:cxn modelId="{1A0559DB-681B-1946-851E-3168F6DD8E04}" type="presParOf" srcId="{2160BC14-BE22-DD43-9D5A-46F6044C38C4}" destId="{92E59EF9-2CE6-AD4D-BC70-8730EBDE6C77}" srcOrd="6" destOrd="0" presId="urn:microsoft.com/office/officeart/2008/layout/LinedList"/>
    <dgm:cxn modelId="{02E07879-A1B9-6F4E-8587-706CD6F1AA71}" type="presParOf" srcId="{2160BC14-BE22-DD43-9D5A-46F6044C38C4}" destId="{196D1627-A7FC-C04F-A49A-30FABFA9799F}" srcOrd="7" destOrd="0" presId="urn:microsoft.com/office/officeart/2008/layout/LinedList"/>
    <dgm:cxn modelId="{1EA704FA-C6C3-8245-9FF4-33B1270F2336}" type="presParOf" srcId="{196D1627-A7FC-C04F-A49A-30FABFA9799F}" destId="{D1226C1F-B9CF-4E43-A037-D2CB58E8B3C0}" srcOrd="0" destOrd="0" presId="urn:microsoft.com/office/officeart/2008/layout/LinedList"/>
    <dgm:cxn modelId="{8D0D0845-6355-874B-BAAC-4425F0B44D98}" type="presParOf" srcId="{196D1627-A7FC-C04F-A49A-30FABFA9799F}" destId="{31176352-78B0-7643-99FB-B1456A24A9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B86C1-B876-48C6-9859-14CE2ECAAE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3AD9A7-48B8-40FE-8C85-9A384E45840D}">
      <dgm:prSet/>
      <dgm:spPr/>
      <dgm:t>
        <a:bodyPr/>
        <a:lstStyle/>
        <a:p>
          <a:r>
            <a:rPr kumimoji="1" lang="ko-KR" dirty="0"/>
            <a:t>배경 및 필요성</a:t>
          </a:r>
          <a:endParaRPr lang="en-US" dirty="0"/>
        </a:p>
      </dgm:t>
    </dgm:pt>
    <dgm:pt modelId="{105075C8-01CF-484F-AC22-91D2474F1DFF}" type="sibTrans" cxnId="{9A3F6B43-5BF5-407F-A7DA-B7432A204793}">
      <dgm:prSet/>
      <dgm:spPr/>
      <dgm:t>
        <a:bodyPr/>
        <a:lstStyle/>
        <a:p>
          <a:endParaRPr lang="en-US"/>
        </a:p>
      </dgm:t>
    </dgm:pt>
    <dgm:pt modelId="{CC1B36AA-2190-4937-9371-917C92F1DEE2}" type="parTrans" cxnId="{9A3F6B43-5BF5-407F-A7DA-B7432A204793}">
      <dgm:prSet/>
      <dgm:spPr/>
      <dgm:t>
        <a:bodyPr/>
        <a:lstStyle/>
        <a:p>
          <a:endParaRPr lang="en-US"/>
        </a:p>
      </dgm:t>
    </dgm:pt>
    <dgm:pt modelId="{66D07D34-046C-408D-BAE2-9652734A2E8D}">
      <dgm:prSet/>
      <dgm:spPr/>
      <dgm:t>
        <a:bodyPr/>
        <a:lstStyle/>
        <a:p>
          <a:r>
            <a:rPr kumimoji="1" lang="ko-KR" dirty="0"/>
            <a:t>유사 서비스</a:t>
          </a:r>
          <a:endParaRPr lang="en-US" dirty="0"/>
        </a:p>
      </dgm:t>
    </dgm:pt>
    <dgm:pt modelId="{3E7887F7-5253-4289-8A8F-2417E9999573}" type="sibTrans" cxnId="{109FD4D6-E982-488D-AD3F-40833618C19D}">
      <dgm:prSet/>
      <dgm:spPr/>
      <dgm:t>
        <a:bodyPr/>
        <a:lstStyle/>
        <a:p>
          <a:endParaRPr lang="en-US"/>
        </a:p>
      </dgm:t>
    </dgm:pt>
    <dgm:pt modelId="{6F50D3A2-F3C3-441D-8E55-6A51CEE4F397}" type="parTrans" cxnId="{109FD4D6-E982-488D-AD3F-40833618C19D}">
      <dgm:prSet/>
      <dgm:spPr/>
      <dgm:t>
        <a:bodyPr/>
        <a:lstStyle/>
        <a:p>
          <a:endParaRPr lang="en-US"/>
        </a:p>
      </dgm:t>
    </dgm:pt>
    <dgm:pt modelId="{FD9B8EF1-741C-A947-8604-E8AA55218DC6}" type="pres">
      <dgm:prSet presAssocID="{3D4B86C1-B876-48C6-9859-14CE2ECAAEB3}" presName="vert0" presStyleCnt="0">
        <dgm:presLayoutVars>
          <dgm:dir/>
          <dgm:animOne val="branch"/>
          <dgm:animLvl val="lvl"/>
        </dgm:presLayoutVars>
      </dgm:prSet>
      <dgm:spPr/>
    </dgm:pt>
    <dgm:pt modelId="{ABBEB7FA-E6AB-DA4A-8FD0-7AE0F6DD6B76}" type="pres">
      <dgm:prSet presAssocID="{1C3AD9A7-48B8-40FE-8C85-9A384E45840D}" presName="thickLine" presStyleLbl="alignNode1" presStyleIdx="0" presStyleCnt="2"/>
      <dgm:spPr/>
    </dgm:pt>
    <dgm:pt modelId="{DAAA04DD-01D5-8B41-85CD-C3AE99BAF477}" type="pres">
      <dgm:prSet presAssocID="{1C3AD9A7-48B8-40FE-8C85-9A384E45840D}" presName="horz1" presStyleCnt="0"/>
      <dgm:spPr/>
    </dgm:pt>
    <dgm:pt modelId="{1CDA982D-2E87-5941-951F-537C2096340A}" type="pres">
      <dgm:prSet presAssocID="{1C3AD9A7-48B8-40FE-8C85-9A384E45840D}" presName="tx1" presStyleLbl="revTx" presStyleIdx="0" presStyleCnt="2"/>
      <dgm:spPr/>
    </dgm:pt>
    <dgm:pt modelId="{DBF96338-3EAD-F24F-99F9-894CDDA84C45}" type="pres">
      <dgm:prSet presAssocID="{1C3AD9A7-48B8-40FE-8C85-9A384E45840D}" presName="vert1" presStyleCnt="0"/>
      <dgm:spPr/>
    </dgm:pt>
    <dgm:pt modelId="{328C97FF-3DC1-C446-8590-3D467F5D83B1}" type="pres">
      <dgm:prSet presAssocID="{66D07D34-046C-408D-BAE2-9652734A2E8D}" presName="thickLine" presStyleLbl="alignNode1" presStyleIdx="1" presStyleCnt="2"/>
      <dgm:spPr/>
    </dgm:pt>
    <dgm:pt modelId="{8F04AA2A-3493-DE47-B1EE-9E17AC6A002A}" type="pres">
      <dgm:prSet presAssocID="{66D07D34-046C-408D-BAE2-9652734A2E8D}" presName="horz1" presStyleCnt="0"/>
      <dgm:spPr/>
    </dgm:pt>
    <dgm:pt modelId="{E0AE0356-E4FB-4943-ACE9-00275C24BF1C}" type="pres">
      <dgm:prSet presAssocID="{66D07D34-046C-408D-BAE2-9652734A2E8D}" presName="tx1" presStyleLbl="revTx" presStyleIdx="1" presStyleCnt="2"/>
      <dgm:spPr/>
    </dgm:pt>
    <dgm:pt modelId="{2EEA7129-52B7-824E-97AB-DCD39FF7D165}" type="pres">
      <dgm:prSet presAssocID="{66D07D34-046C-408D-BAE2-9652734A2E8D}" presName="vert1" presStyleCnt="0"/>
      <dgm:spPr/>
    </dgm:pt>
  </dgm:ptLst>
  <dgm:cxnLst>
    <dgm:cxn modelId="{4DD5FA09-0B88-964E-A9F4-A4187D1218F1}" type="presOf" srcId="{1C3AD9A7-48B8-40FE-8C85-9A384E45840D}" destId="{1CDA982D-2E87-5941-951F-537C2096340A}" srcOrd="0" destOrd="0" presId="urn:microsoft.com/office/officeart/2008/layout/LinedList"/>
    <dgm:cxn modelId="{9A3F6B43-5BF5-407F-A7DA-B7432A204793}" srcId="{3D4B86C1-B876-48C6-9859-14CE2ECAAEB3}" destId="{1C3AD9A7-48B8-40FE-8C85-9A384E45840D}" srcOrd="0" destOrd="0" parTransId="{CC1B36AA-2190-4937-9371-917C92F1DEE2}" sibTransId="{105075C8-01CF-484F-AC22-91D2474F1DFF}"/>
    <dgm:cxn modelId="{0A8661BD-AF60-394B-A3CB-02082D050668}" type="presOf" srcId="{3D4B86C1-B876-48C6-9859-14CE2ECAAEB3}" destId="{FD9B8EF1-741C-A947-8604-E8AA55218DC6}" srcOrd="0" destOrd="0" presId="urn:microsoft.com/office/officeart/2008/layout/LinedList"/>
    <dgm:cxn modelId="{109FD4D6-E982-488D-AD3F-40833618C19D}" srcId="{3D4B86C1-B876-48C6-9859-14CE2ECAAEB3}" destId="{66D07D34-046C-408D-BAE2-9652734A2E8D}" srcOrd="1" destOrd="0" parTransId="{6F50D3A2-F3C3-441D-8E55-6A51CEE4F397}" sibTransId="{3E7887F7-5253-4289-8A8F-2417E9999573}"/>
    <dgm:cxn modelId="{69CEB7EC-47B4-FA49-87A5-B964CC58A2B4}" type="presOf" srcId="{66D07D34-046C-408D-BAE2-9652734A2E8D}" destId="{E0AE0356-E4FB-4943-ACE9-00275C24BF1C}" srcOrd="0" destOrd="0" presId="urn:microsoft.com/office/officeart/2008/layout/LinedList"/>
    <dgm:cxn modelId="{B69F7C5B-99F7-1341-8F2A-684DB65673B1}" type="presParOf" srcId="{FD9B8EF1-741C-A947-8604-E8AA55218DC6}" destId="{ABBEB7FA-E6AB-DA4A-8FD0-7AE0F6DD6B76}" srcOrd="0" destOrd="0" presId="urn:microsoft.com/office/officeart/2008/layout/LinedList"/>
    <dgm:cxn modelId="{5E25185D-DD64-D144-81E6-E540524F1F59}" type="presParOf" srcId="{FD9B8EF1-741C-A947-8604-E8AA55218DC6}" destId="{DAAA04DD-01D5-8B41-85CD-C3AE99BAF477}" srcOrd="1" destOrd="0" presId="urn:microsoft.com/office/officeart/2008/layout/LinedList"/>
    <dgm:cxn modelId="{E67A73EE-6BA1-3F46-AAA7-A0FE1AB1E545}" type="presParOf" srcId="{DAAA04DD-01D5-8B41-85CD-C3AE99BAF477}" destId="{1CDA982D-2E87-5941-951F-537C2096340A}" srcOrd="0" destOrd="0" presId="urn:microsoft.com/office/officeart/2008/layout/LinedList"/>
    <dgm:cxn modelId="{0F308921-A690-824A-90CE-D32601238E0C}" type="presParOf" srcId="{DAAA04DD-01D5-8B41-85CD-C3AE99BAF477}" destId="{DBF96338-3EAD-F24F-99F9-894CDDA84C45}" srcOrd="1" destOrd="0" presId="urn:microsoft.com/office/officeart/2008/layout/LinedList"/>
    <dgm:cxn modelId="{EFC47147-20FA-6E4B-BB52-D0AF4686C12B}" type="presParOf" srcId="{FD9B8EF1-741C-A947-8604-E8AA55218DC6}" destId="{328C97FF-3DC1-C446-8590-3D467F5D83B1}" srcOrd="2" destOrd="0" presId="urn:microsoft.com/office/officeart/2008/layout/LinedList"/>
    <dgm:cxn modelId="{A4F978B2-26D0-7D43-9C39-EC82E15E8FD8}" type="presParOf" srcId="{FD9B8EF1-741C-A947-8604-E8AA55218DC6}" destId="{8F04AA2A-3493-DE47-B1EE-9E17AC6A002A}" srcOrd="3" destOrd="0" presId="urn:microsoft.com/office/officeart/2008/layout/LinedList"/>
    <dgm:cxn modelId="{B6F542BB-A41D-1D4F-8131-B9D657D6CDA2}" type="presParOf" srcId="{8F04AA2A-3493-DE47-B1EE-9E17AC6A002A}" destId="{E0AE0356-E4FB-4943-ACE9-00275C24BF1C}" srcOrd="0" destOrd="0" presId="urn:microsoft.com/office/officeart/2008/layout/LinedList"/>
    <dgm:cxn modelId="{2A6D0546-C7A5-CF47-BA0B-7F1237FE4035}" type="presParOf" srcId="{8F04AA2A-3493-DE47-B1EE-9E17AC6A002A}" destId="{2EEA7129-52B7-824E-97AB-DCD39FF7D1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4B86C1-B876-48C6-9859-14CE2ECAAE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3AD9A7-48B8-40FE-8C85-9A384E45840D}">
      <dgm:prSet/>
      <dgm:spPr/>
      <dgm:t>
        <a:bodyPr/>
        <a:lstStyle/>
        <a:p>
          <a:r>
            <a:rPr lang="ko-KR" altLang="en-US" dirty="0"/>
            <a:t>목표 및 비전</a:t>
          </a:r>
          <a:endParaRPr lang="en-US" dirty="0"/>
        </a:p>
      </dgm:t>
    </dgm:pt>
    <dgm:pt modelId="{105075C8-01CF-484F-AC22-91D2474F1DFF}" type="sibTrans" cxnId="{9A3F6B43-5BF5-407F-A7DA-B7432A204793}">
      <dgm:prSet/>
      <dgm:spPr/>
      <dgm:t>
        <a:bodyPr/>
        <a:lstStyle/>
        <a:p>
          <a:endParaRPr lang="en-US"/>
        </a:p>
      </dgm:t>
    </dgm:pt>
    <dgm:pt modelId="{CC1B36AA-2190-4937-9371-917C92F1DEE2}" type="parTrans" cxnId="{9A3F6B43-5BF5-407F-A7DA-B7432A204793}">
      <dgm:prSet/>
      <dgm:spPr/>
      <dgm:t>
        <a:bodyPr/>
        <a:lstStyle/>
        <a:p>
          <a:endParaRPr lang="en-US"/>
        </a:p>
      </dgm:t>
    </dgm:pt>
    <dgm:pt modelId="{66D07D34-046C-408D-BAE2-9652734A2E8D}">
      <dgm:prSet/>
      <dgm:spPr/>
      <dgm:t>
        <a:bodyPr/>
        <a:lstStyle/>
        <a:p>
          <a:r>
            <a:rPr lang="ko-KR" altLang="en-US" dirty="0"/>
            <a:t>예상 결과물</a:t>
          </a:r>
          <a:endParaRPr lang="en-US" dirty="0"/>
        </a:p>
      </dgm:t>
    </dgm:pt>
    <dgm:pt modelId="{3E7887F7-5253-4289-8A8F-2417E9999573}" type="sibTrans" cxnId="{109FD4D6-E982-488D-AD3F-40833618C19D}">
      <dgm:prSet/>
      <dgm:spPr/>
      <dgm:t>
        <a:bodyPr/>
        <a:lstStyle/>
        <a:p>
          <a:endParaRPr lang="en-US"/>
        </a:p>
      </dgm:t>
    </dgm:pt>
    <dgm:pt modelId="{6F50D3A2-F3C3-441D-8E55-6A51CEE4F397}" type="parTrans" cxnId="{109FD4D6-E982-488D-AD3F-40833618C19D}">
      <dgm:prSet/>
      <dgm:spPr/>
      <dgm:t>
        <a:bodyPr/>
        <a:lstStyle/>
        <a:p>
          <a:endParaRPr lang="en-US"/>
        </a:p>
      </dgm:t>
    </dgm:pt>
    <dgm:pt modelId="{FD9B8EF1-741C-A947-8604-E8AA55218DC6}" type="pres">
      <dgm:prSet presAssocID="{3D4B86C1-B876-48C6-9859-14CE2ECAAEB3}" presName="vert0" presStyleCnt="0">
        <dgm:presLayoutVars>
          <dgm:dir/>
          <dgm:animOne val="branch"/>
          <dgm:animLvl val="lvl"/>
        </dgm:presLayoutVars>
      </dgm:prSet>
      <dgm:spPr/>
    </dgm:pt>
    <dgm:pt modelId="{ABBEB7FA-E6AB-DA4A-8FD0-7AE0F6DD6B76}" type="pres">
      <dgm:prSet presAssocID="{1C3AD9A7-48B8-40FE-8C85-9A384E45840D}" presName="thickLine" presStyleLbl="alignNode1" presStyleIdx="0" presStyleCnt="2"/>
      <dgm:spPr/>
    </dgm:pt>
    <dgm:pt modelId="{DAAA04DD-01D5-8B41-85CD-C3AE99BAF477}" type="pres">
      <dgm:prSet presAssocID="{1C3AD9A7-48B8-40FE-8C85-9A384E45840D}" presName="horz1" presStyleCnt="0"/>
      <dgm:spPr/>
    </dgm:pt>
    <dgm:pt modelId="{1CDA982D-2E87-5941-951F-537C2096340A}" type="pres">
      <dgm:prSet presAssocID="{1C3AD9A7-48B8-40FE-8C85-9A384E45840D}" presName="tx1" presStyleLbl="revTx" presStyleIdx="0" presStyleCnt="2"/>
      <dgm:spPr/>
    </dgm:pt>
    <dgm:pt modelId="{DBF96338-3EAD-F24F-99F9-894CDDA84C45}" type="pres">
      <dgm:prSet presAssocID="{1C3AD9A7-48B8-40FE-8C85-9A384E45840D}" presName="vert1" presStyleCnt="0"/>
      <dgm:spPr/>
    </dgm:pt>
    <dgm:pt modelId="{328C97FF-3DC1-C446-8590-3D467F5D83B1}" type="pres">
      <dgm:prSet presAssocID="{66D07D34-046C-408D-BAE2-9652734A2E8D}" presName="thickLine" presStyleLbl="alignNode1" presStyleIdx="1" presStyleCnt="2"/>
      <dgm:spPr/>
    </dgm:pt>
    <dgm:pt modelId="{8F04AA2A-3493-DE47-B1EE-9E17AC6A002A}" type="pres">
      <dgm:prSet presAssocID="{66D07D34-046C-408D-BAE2-9652734A2E8D}" presName="horz1" presStyleCnt="0"/>
      <dgm:spPr/>
    </dgm:pt>
    <dgm:pt modelId="{E0AE0356-E4FB-4943-ACE9-00275C24BF1C}" type="pres">
      <dgm:prSet presAssocID="{66D07D34-046C-408D-BAE2-9652734A2E8D}" presName="tx1" presStyleLbl="revTx" presStyleIdx="1" presStyleCnt="2"/>
      <dgm:spPr/>
    </dgm:pt>
    <dgm:pt modelId="{2EEA7129-52B7-824E-97AB-DCD39FF7D165}" type="pres">
      <dgm:prSet presAssocID="{66D07D34-046C-408D-BAE2-9652734A2E8D}" presName="vert1" presStyleCnt="0"/>
      <dgm:spPr/>
    </dgm:pt>
  </dgm:ptLst>
  <dgm:cxnLst>
    <dgm:cxn modelId="{4DD5FA09-0B88-964E-A9F4-A4187D1218F1}" type="presOf" srcId="{1C3AD9A7-48B8-40FE-8C85-9A384E45840D}" destId="{1CDA982D-2E87-5941-951F-537C2096340A}" srcOrd="0" destOrd="0" presId="urn:microsoft.com/office/officeart/2008/layout/LinedList"/>
    <dgm:cxn modelId="{9A3F6B43-5BF5-407F-A7DA-B7432A204793}" srcId="{3D4B86C1-B876-48C6-9859-14CE2ECAAEB3}" destId="{1C3AD9A7-48B8-40FE-8C85-9A384E45840D}" srcOrd="0" destOrd="0" parTransId="{CC1B36AA-2190-4937-9371-917C92F1DEE2}" sibTransId="{105075C8-01CF-484F-AC22-91D2474F1DFF}"/>
    <dgm:cxn modelId="{0A8661BD-AF60-394B-A3CB-02082D050668}" type="presOf" srcId="{3D4B86C1-B876-48C6-9859-14CE2ECAAEB3}" destId="{FD9B8EF1-741C-A947-8604-E8AA55218DC6}" srcOrd="0" destOrd="0" presId="urn:microsoft.com/office/officeart/2008/layout/LinedList"/>
    <dgm:cxn modelId="{109FD4D6-E982-488D-AD3F-40833618C19D}" srcId="{3D4B86C1-B876-48C6-9859-14CE2ECAAEB3}" destId="{66D07D34-046C-408D-BAE2-9652734A2E8D}" srcOrd="1" destOrd="0" parTransId="{6F50D3A2-F3C3-441D-8E55-6A51CEE4F397}" sibTransId="{3E7887F7-5253-4289-8A8F-2417E9999573}"/>
    <dgm:cxn modelId="{69CEB7EC-47B4-FA49-87A5-B964CC58A2B4}" type="presOf" srcId="{66D07D34-046C-408D-BAE2-9652734A2E8D}" destId="{E0AE0356-E4FB-4943-ACE9-00275C24BF1C}" srcOrd="0" destOrd="0" presId="urn:microsoft.com/office/officeart/2008/layout/LinedList"/>
    <dgm:cxn modelId="{B69F7C5B-99F7-1341-8F2A-684DB65673B1}" type="presParOf" srcId="{FD9B8EF1-741C-A947-8604-E8AA55218DC6}" destId="{ABBEB7FA-E6AB-DA4A-8FD0-7AE0F6DD6B76}" srcOrd="0" destOrd="0" presId="urn:microsoft.com/office/officeart/2008/layout/LinedList"/>
    <dgm:cxn modelId="{5E25185D-DD64-D144-81E6-E540524F1F59}" type="presParOf" srcId="{FD9B8EF1-741C-A947-8604-E8AA55218DC6}" destId="{DAAA04DD-01D5-8B41-85CD-C3AE99BAF477}" srcOrd="1" destOrd="0" presId="urn:microsoft.com/office/officeart/2008/layout/LinedList"/>
    <dgm:cxn modelId="{E67A73EE-6BA1-3F46-AAA7-A0FE1AB1E545}" type="presParOf" srcId="{DAAA04DD-01D5-8B41-85CD-C3AE99BAF477}" destId="{1CDA982D-2E87-5941-951F-537C2096340A}" srcOrd="0" destOrd="0" presId="urn:microsoft.com/office/officeart/2008/layout/LinedList"/>
    <dgm:cxn modelId="{0F308921-A690-824A-90CE-D32601238E0C}" type="presParOf" srcId="{DAAA04DD-01D5-8B41-85CD-C3AE99BAF477}" destId="{DBF96338-3EAD-F24F-99F9-894CDDA84C45}" srcOrd="1" destOrd="0" presId="urn:microsoft.com/office/officeart/2008/layout/LinedList"/>
    <dgm:cxn modelId="{EFC47147-20FA-6E4B-BB52-D0AF4686C12B}" type="presParOf" srcId="{FD9B8EF1-741C-A947-8604-E8AA55218DC6}" destId="{328C97FF-3DC1-C446-8590-3D467F5D83B1}" srcOrd="2" destOrd="0" presId="urn:microsoft.com/office/officeart/2008/layout/LinedList"/>
    <dgm:cxn modelId="{A4F978B2-26D0-7D43-9C39-EC82E15E8FD8}" type="presParOf" srcId="{FD9B8EF1-741C-A947-8604-E8AA55218DC6}" destId="{8F04AA2A-3493-DE47-B1EE-9E17AC6A002A}" srcOrd="3" destOrd="0" presId="urn:microsoft.com/office/officeart/2008/layout/LinedList"/>
    <dgm:cxn modelId="{B6F542BB-A41D-1D4F-8131-B9D657D6CDA2}" type="presParOf" srcId="{8F04AA2A-3493-DE47-B1EE-9E17AC6A002A}" destId="{E0AE0356-E4FB-4943-ACE9-00275C24BF1C}" srcOrd="0" destOrd="0" presId="urn:microsoft.com/office/officeart/2008/layout/LinedList"/>
    <dgm:cxn modelId="{2A6D0546-C7A5-CF47-BA0B-7F1237FE4035}" type="presParOf" srcId="{8F04AA2A-3493-DE47-B1EE-9E17AC6A002A}" destId="{2EEA7129-52B7-824E-97AB-DCD39FF7D1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4B86C1-B876-48C6-9859-14CE2ECAAE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AFC76-C3C4-ED48-9BA9-A3C9CD628ED6}">
      <dgm:prSet/>
      <dgm:spPr/>
      <dgm:t>
        <a:bodyPr/>
        <a:lstStyle/>
        <a:p>
          <a:pPr latinLnBrk="1"/>
          <a:r>
            <a:rPr lang="ko-KR" altLang="en-US" dirty="0"/>
            <a:t>주요 기능</a:t>
          </a:r>
        </a:p>
      </dgm:t>
    </dgm:pt>
    <dgm:pt modelId="{B33B4970-ADC7-FD4B-852F-007C145A15AB}" type="parTrans" cxnId="{6CC11344-A1CA-FC45-9D4C-58ACAC8B14F8}">
      <dgm:prSet/>
      <dgm:spPr/>
      <dgm:t>
        <a:bodyPr/>
        <a:lstStyle/>
        <a:p>
          <a:pPr latinLnBrk="1"/>
          <a:endParaRPr lang="ko-KR" altLang="en-US"/>
        </a:p>
      </dgm:t>
    </dgm:pt>
    <dgm:pt modelId="{407A9595-EBF8-9D4B-9540-BD08ACB93AE7}" type="sibTrans" cxnId="{6CC11344-A1CA-FC45-9D4C-58ACAC8B14F8}">
      <dgm:prSet/>
      <dgm:spPr/>
      <dgm:t>
        <a:bodyPr/>
        <a:lstStyle/>
        <a:p>
          <a:pPr latinLnBrk="1"/>
          <a:endParaRPr lang="ko-KR" altLang="en-US"/>
        </a:p>
      </dgm:t>
    </dgm:pt>
    <dgm:pt modelId="{AD198D79-A539-584A-B7EA-730F10ED8575}">
      <dgm:prSet/>
      <dgm:spPr/>
      <dgm:t>
        <a:bodyPr/>
        <a:lstStyle/>
        <a:p>
          <a:pPr latinLnBrk="1"/>
          <a:endParaRPr lang="ko-KR" altLang="en-US"/>
        </a:p>
      </dgm:t>
    </dgm:pt>
    <dgm:pt modelId="{28511E42-3F8B-FD45-864F-5E7BB2A0427B}" type="parTrans" cxnId="{0A768EA6-A751-3E4A-99E0-5A86606DBF58}">
      <dgm:prSet/>
      <dgm:spPr/>
      <dgm:t>
        <a:bodyPr/>
        <a:lstStyle/>
        <a:p>
          <a:pPr latinLnBrk="1"/>
          <a:endParaRPr lang="ko-KR" altLang="en-US"/>
        </a:p>
      </dgm:t>
    </dgm:pt>
    <dgm:pt modelId="{A37D2631-7397-8C44-B1E2-66458C3AA375}" type="sibTrans" cxnId="{0A768EA6-A751-3E4A-99E0-5A86606DBF58}">
      <dgm:prSet/>
      <dgm:spPr/>
      <dgm:t>
        <a:bodyPr/>
        <a:lstStyle/>
        <a:p>
          <a:pPr latinLnBrk="1"/>
          <a:endParaRPr lang="ko-KR" altLang="en-US"/>
        </a:p>
      </dgm:t>
    </dgm:pt>
    <dgm:pt modelId="{FD9B8EF1-741C-A947-8604-E8AA55218DC6}" type="pres">
      <dgm:prSet presAssocID="{3D4B86C1-B876-48C6-9859-14CE2ECAAEB3}" presName="vert0" presStyleCnt="0">
        <dgm:presLayoutVars>
          <dgm:dir/>
          <dgm:animOne val="branch"/>
          <dgm:animLvl val="lvl"/>
        </dgm:presLayoutVars>
      </dgm:prSet>
      <dgm:spPr/>
    </dgm:pt>
    <dgm:pt modelId="{AA6EDEE1-589F-0548-91B5-9C6DFCAA01AD}" type="pres">
      <dgm:prSet presAssocID="{FB3AFC76-C3C4-ED48-9BA9-A3C9CD628ED6}" presName="thickLine" presStyleLbl="alignNode1" presStyleIdx="0" presStyleCnt="2"/>
      <dgm:spPr/>
    </dgm:pt>
    <dgm:pt modelId="{E12DEEFE-68DB-4E4E-9428-EB9FEE32A2E2}" type="pres">
      <dgm:prSet presAssocID="{FB3AFC76-C3C4-ED48-9BA9-A3C9CD628ED6}" presName="horz1" presStyleCnt="0"/>
      <dgm:spPr/>
    </dgm:pt>
    <dgm:pt modelId="{9170C2B9-FFB7-A049-B591-C301D877B312}" type="pres">
      <dgm:prSet presAssocID="{FB3AFC76-C3C4-ED48-9BA9-A3C9CD628ED6}" presName="tx1" presStyleLbl="revTx" presStyleIdx="0" presStyleCnt="2"/>
      <dgm:spPr/>
    </dgm:pt>
    <dgm:pt modelId="{C3E2957F-34B7-3F43-9BCE-EDE66193C544}" type="pres">
      <dgm:prSet presAssocID="{FB3AFC76-C3C4-ED48-9BA9-A3C9CD628ED6}" presName="vert1" presStyleCnt="0"/>
      <dgm:spPr/>
    </dgm:pt>
    <dgm:pt modelId="{3F227FE2-D161-CA4D-9E04-7A9525355F80}" type="pres">
      <dgm:prSet presAssocID="{AD198D79-A539-584A-B7EA-730F10ED8575}" presName="thickLine" presStyleLbl="alignNode1" presStyleIdx="1" presStyleCnt="2"/>
      <dgm:spPr/>
    </dgm:pt>
    <dgm:pt modelId="{C6C297C7-284D-814D-BEDE-116061E4A140}" type="pres">
      <dgm:prSet presAssocID="{AD198D79-A539-584A-B7EA-730F10ED8575}" presName="horz1" presStyleCnt="0"/>
      <dgm:spPr/>
    </dgm:pt>
    <dgm:pt modelId="{8B5D8AE5-81DF-2B48-8C7E-92BC1820968A}" type="pres">
      <dgm:prSet presAssocID="{AD198D79-A539-584A-B7EA-730F10ED8575}" presName="tx1" presStyleLbl="revTx" presStyleIdx="1" presStyleCnt="2"/>
      <dgm:spPr/>
    </dgm:pt>
    <dgm:pt modelId="{735A31D6-CF67-F14A-8715-71F4ACECAD40}" type="pres">
      <dgm:prSet presAssocID="{AD198D79-A539-584A-B7EA-730F10ED8575}" presName="vert1" presStyleCnt="0"/>
      <dgm:spPr/>
    </dgm:pt>
  </dgm:ptLst>
  <dgm:cxnLst>
    <dgm:cxn modelId="{6CC11344-A1CA-FC45-9D4C-58ACAC8B14F8}" srcId="{3D4B86C1-B876-48C6-9859-14CE2ECAAEB3}" destId="{FB3AFC76-C3C4-ED48-9BA9-A3C9CD628ED6}" srcOrd="0" destOrd="0" parTransId="{B33B4970-ADC7-FD4B-852F-007C145A15AB}" sibTransId="{407A9595-EBF8-9D4B-9540-BD08ACB93AE7}"/>
    <dgm:cxn modelId="{6CEC7E5D-3BA2-BA4E-BAAA-9190806437D7}" type="presOf" srcId="{FB3AFC76-C3C4-ED48-9BA9-A3C9CD628ED6}" destId="{9170C2B9-FFB7-A049-B591-C301D877B312}" srcOrd="0" destOrd="0" presId="urn:microsoft.com/office/officeart/2008/layout/LinedList"/>
    <dgm:cxn modelId="{0A768EA6-A751-3E4A-99E0-5A86606DBF58}" srcId="{3D4B86C1-B876-48C6-9859-14CE2ECAAEB3}" destId="{AD198D79-A539-584A-B7EA-730F10ED8575}" srcOrd="1" destOrd="0" parTransId="{28511E42-3F8B-FD45-864F-5E7BB2A0427B}" sibTransId="{A37D2631-7397-8C44-B1E2-66458C3AA375}"/>
    <dgm:cxn modelId="{0A8661BD-AF60-394B-A3CB-02082D050668}" type="presOf" srcId="{3D4B86C1-B876-48C6-9859-14CE2ECAAEB3}" destId="{FD9B8EF1-741C-A947-8604-E8AA55218DC6}" srcOrd="0" destOrd="0" presId="urn:microsoft.com/office/officeart/2008/layout/LinedList"/>
    <dgm:cxn modelId="{9C527FCB-CF66-FD4B-815C-9E75319AB6B3}" type="presOf" srcId="{AD198D79-A539-584A-B7EA-730F10ED8575}" destId="{8B5D8AE5-81DF-2B48-8C7E-92BC1820968A}" srcOrd="0" destOrd="0" presId="urn:microsoft.com/office/officeart/2008/layout/LinedList"/>
    <dgm:cxn modelId="{FAAA451F-58B5-024F-8AED-9495D51E7D35}" type="presParOf" srcId="{FD9B8EF1-741C-A947-8604-E8AA55218DC6}" destId="{AA6EDEE1-589F-0548-91B5-9C6DFCAA01AD}" srcOrd="0" destOrd="0" presId="urn:microsoft.com/office/officeart/2008/layout/LinedList"/>
    <dgm:cxn modelId="{CC4D8619-7200-5141-AC25-D57AE1E1C0C5}" type="presParOf" srcId="{FD9B8EF1-741C-A947-8604-E8AA55218DC6}" destId="{E12DEEFE-68DB-4E4E-9428-EB9FEE32A2E2}" srcOrd="1" destOrd="0" presId="urn:microsoft.com/office/officeart/2008/layout/LinedList"/>
    <dgm:cxn modelId="{B1AE557F-06B6-C846-8C6B-717BBACFE62D}" type="presParOf" srcId="{E12DEEFE-68DB-4E4E-9428-EB9FEE32A2E2}" destId="{9170C2B9-FFB7-A049-B591-C301D877B312}" srcOrd="0" destOrd="0" presId="urn:microsoft.com/office/officeart/2008/layout/LinedList"/>
    <dgm:cxn modelId="{991A3431-21C0-D24E-B103-F8CD7ECFB6C2}" type="presParOf" srcId="{E12DEEFE-68DB-4E4E-9428-EB9FEE32A2E2}" destId="{C3E2957F-34B7-3F43-9BCE-EDE66193C544}" srcOrd="1" destOrd="0" presId="urn:microsoft.com/office/officeart/2008/layout/LinedList"/>
    <dgm:cxn modelId="{248406F0-A816-B442-B9A7-E8A0C8BF3A3F}" type="presParOf" srcId="{FD9B8EF1-741C-A947-8604-E8AA55218DC6}" destId="{3F227FE2-D161-CA4D-9E04-7A9525355F80}" srcOrd="2" destOrd="0" presId="urn:microsoft.com/office/officeart/2008/layout/LinedList"/>
    <dgm:cxn modelId="{38773C76-3DE5-C845-9749-CF355EA3A34B}" type="presParOf" srcId="{FD9B8EF1-741C-A947-8604-E8AA55218DC6}" destId="{C6C297C7-284D-814D-BEDE-116061E4A140}" srcOrd="3" destOrd="0" presId="urn:microsoft.com/office/officeart/2008/layout/LinedList"/>
    <dgm:cxn modelId="{FF1DF764-D23E-F14A-904A-3E379B1EFB60}" type="presParOf" srcId="{C6C297C7-284D-814D-BEDE-116061E4A140}" destId="{8B5D8AE5-81DF-2B48-8C7E-92BC1820968A}" srcOrd="0" destOrd="0" presId="urn:microsoft.com/office/officeart/2008/layout/LinedList"/>
    <dgm:cxn modelId="{F0F2FFEF-9FAE-5446-AEF1-4FDBE0ADE78F}" type="presParOf" srcId="{C6C297C7-284D-814D-BEDE-116061E4A140}" destId="{735A31D6-CF67-F14A-8715-71F4ACECAD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4B86C1-B876-48C6-9859-14CE2ECAAE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AFC76-C3C4-ED48-9BA9-A3C9CD628ED6}">
      <dgm:prSet/>
      <dgm:spPr/>
      <dgm:t>
        <a:bodyPr/>
        <a:lstStyle/>
        <a:p>
          <a:pPr latinLnBrk="1"/>
          <a:r>
            <a:rPr lang="ko-KR" altLang="en-US" dirty="0"/>
            <a:t>관리 체계</a:t>
          </a:r>
          <a:r>
            <a:rPr lang="en-US" altLang="ko-KR" dirty="0"/>
            <a:t>		</a:t>
          </a:r>
          <a:endParaRPr lang="ko-KR" altLang="en-US" dirty="0"/>
        </a:p>
      </dgm:t>
    </dgm:pt>
    <dgm:pt modelId="{B33B4970-ADC7-FD4B-852F-007C145A15AB}" type="parTrans" cxnId="{6CC11344-A1CA-FC45-9D4C-58ACAC8B14F8}">
      <dgm:prSet/>
      <dgm:spPr/>
      <dgm:t>
        <a:bodyPr/>
        <a:lstStyle/>
        <a:p>
          <a:pPr latinLnBrk="1"/>
          <a:endParaRPr lang="ko-KR" altLang="en-US"/>
        </a:p>
      </dgm:t>
    </dgm:pt>
    <dgm:pt modelId="{407A9595-EBF8-9D4B-9540-BD08ACB93AE7}" type="sibTrans" cxnId="{6CC11344-A1CA-FC45-9D4C-58ACAC8B14F8}">
      <dgm:prSet/>
      <dgm:spPr/>
      <dgm:t>
        <a:bodyPr/>
        <a:lstStyle/>
        <a:p>
          <a:pPr latinLnBrk="1"/>
          <a:endParaRPr lang="ko-KR" altLang="en-US"/>
        </a:p>
      </dgm:t>
    </dgm:pt>
    <dgm:pt modelId="{AD198D79-A539-584A-B7EA-730F10ED8575}">
      <dgm:prSet/>
      <dgm:spPr/>
      <dgm:t>
        <a:bodyPr/>
        <a:lstStyle/>
        <a:p>
          <a:pPr latinLnBrk="1"/>
          <a:r>
            <a:rPr lang="ko-KR" altLang="en-US" dirty="0"/>
            <a:t>업무 분장</a:t>
          </a:r>
        </a:p>
      </dgm:t>
    </dgm:pt>
    <dgm:pt modelId="{28511E42-3F8B-FD45-864F-5E7BB2A0427B}" type="parTrans" cxnId="{0A768EA6-A751-3E4A-99E0-5A86606DBF58}">
      <dgm:prSet/>
      <dgm:spPr/>
      <dgm:t>
        <a:bodyPr/>
        <a:lstStyle/>
        <a:p>
          <a:pPr latinLnBrk="1"/>
          <a:endParaRPr lang="ko-KR" altLang="en-US"/>
        </a:p>
      </dgm:t>
    </dgm:pt>
    <dgm:pt modelId="{A37D2631-7397-8C44-B1E2-66458C3AA375}" type="sibTrans" cxnId="{0A768EA6-A751-3E4A-99E0-5A86606DBF58}">
      <dgm:prSet/>
      <dgm:spPr/>
      <dgm:t>
        <a:bodyPr/>
        <a:lstStyle/>
        <a:p>
          <a:pPr latinLnBrk="1"/>
          <a:endParaRPr lang="ko-KR" altLang="en-US"/>
        </a:p>
      </dgm:t>
    </dgm:pt>
    <dgm:pt modelId="{FD9B8EF1-741C-A947-8604-E8AA55218DC6}" type="pres">
      <dgm:prSet presAssocID="{3D4B86C1-B876-48C6-9859-14CE2ECAAEB3}" presName="vert0" presStyleCnt="0">
        <dgm:presLayoutVars>
          <dgm:dir/>
          <dgm:animOne val="branch"/>
          <dgm:animLvl val="lvl"/>
        </dgm:presLayoutVars>
      </dgm:prSet>
      <dgm:spPr/>
    </dgm:pt>
    <dgm:pt modelId="{AA6EDEE1-589F-0548-91B5-9C6DFCAA01AD}" type="pres">
      <dgm:prSet presAssocID="{FB3AFC76-C3C4-ED48-9BA9-A3C9CD628ED6}" presName="thickLine" presStyleLbl="alignNode1" presStyleIdx="0" presStyleCnt="2"/>
      <dgm:spPr/>
    </dgm:pt>
    <dgm:pt modelId="{E12DEEFE-68DB-4E4E-9428-EB9FEE32A2E2}" type="pres">
      <dgm:prSet presAssocID="{FB3AFC76-C3C4-ED48-9BA9-A3C9CD628ED6}" presName="horz1" presStyleCnt="0"/>
      <dgm:spPr/>
    </dgm:pt>
    <dgm:pt modelId="{9170C2B9-FFB7-A049-B591-C301D877B312}" type="pres">
      <dgm:prSet presAssocID="{FB3AFC76-C3C4-ED48-9BA9-A3C9CD628ED6}" presName="tx1" presStyleLbl="revTx" presStyleIdx="0" presStyleCnt="2"/>
      <dgm:spPr/>
    </dgm:pt>
    <dgm:pt modelId="{C3E2957F-34B7-3F43-9BCE-EDE66193C544}" type="pres">
      <dgm:prSet presAssocID="{FB3AFC76-C3C4-ED48-9BA9-A3C9CD628ED6}" presName="vert1" presStyleCnt="0"/>
      <dgm:spPr/>
    </dgm:pt>
    <dgm:pt modelId="{3F227FE2-D161-CA4D-9E04-7A9525355F80}" type="pres">
      <dgm:prSet presAssocID="{AD198D79-A539-584A-B7EA-730F10ED8575}" presName="thickLine" presStyleLbl="alignNode1" presStyleIdx="1" presStyleCnt="2"/>
      <dgm:spPr/>
    </dgm:pt>
    <dgm:pt modelId="{C6C297C7-284D-814D-BEDE-116061E4A140}" type="pres">
      <dgm:prSet presAssocID="{AD198D79-A539-584A-B7EA-730F10ED8575}" presName="horz1" presStyleCnt="0"/>
      <dgm:spPr/>
    </dgm:pt>
    <dgm:pt modelId="{8B5D8AE5-81DF-2B48-8C7E-92BC1820968A}" type="pres">
      <dgm:prSet presAssocID="{AD198D79-A539-584A-B7EA-730F10ED8575}" presName="tx1" presStyleLbl="revTx" presStyleIdx="1" presStyleCnt="2"/>
      <dgm:spPr/>
    </dgm:pt>
    <dgm:pt modelId="{735A31D6-CF67-F14A-8715-71F4ACECAD40}" type="pres">
      <dgm:prSet presAssocID="{AD198D79-A539-584A-B7EA-730F10ED8575}" presName="vert1" presStyleCnt="0"/>
      <dgm:spPr/>
    </dgm:pt>
  </dgm:ptLst>
  <dgm:cxnLst>
    <dgm:cxn modelId="{6CC11344-A1CA-FC45-9D4C-58ACAC8B14F8}" srcId="{3D4B86C1-B876-48C6-9859-14CE2ECAAEB3}" destId="{FB3AFC76-C3C4-ED48-9BA9-A3C9CD628ED6}" srcOrd="0" destOrd="0" parTransId="{B33B4970-ADC7-FD4B-852F-007C145A15AB}" sibTransId="{407A9595-EBF8-9D4B-9540-BD08ACB93AE7}"/>
    <dgm:cxn modelId="{6CEC7E5D-3BA2-BA4E-BAAA-9190806437D7}" type="presOf" srcId="{FB3AFC76-C3C4-ED48-9BA9-A3C9CD628ED6}" destId="{9170C2B9-FFB7-A049-B591-C301D877B312}" srcOrd="0" destOrd="0" presId="urn:microsoft.com/office/officeart/2008/layout/LinedList"/>
    <dgm:cxn modelId="{0A768EA6-A751-3E4A-99E0-5A86606DBF58}" srcId="{3D4B86C1-B876-48C6-9859-14CE2ECAAEB3}" destId="{AD198D79-A539-584A-B7EA-730F10ED8575}" srcOrd="1" destOrd="0" parTransId="{28511E42-3F8B-FD45-864F-5E7BB2A0427B}" sibTransId="{A37D2631-7397-8C44-B1E2-66458C3AA375}"/>
    <dgm:cxn modelId="{0A8661BD-AF60-394B-A3CB-02082D050668}" type="presOf" srcId="{3D4B86C1-B876-48C6-9859-14CE2ECAAEB3}" destId="{FD9B8EF1-741C-A947-8604-E8AA55218DC6}" srcOrd="0" destOrd="0" presId="urn:microsoft.com/office/officeart/2008/layout/LinedList"/>
    <dgm:cxn modelId="{9C527FCB-CF66-FD4B-815C-9E75319AB6B3}" type="presOf" srcId="{AD198D79-A539-584A-B7EA-730F10ED8575}" destId="{8B5D8AE5-81DF-2B48-8C7E-92BC1820968A}" srcOrd="0" destOrd="0" presId="urn:microsoft.com/office/officeart/2008/layout/LinedList"/>
    <dgm:cxn modelId="{FAAA451F-58B5-024F-8AED-9495D51E7D35}" type="presParOf" srcId="{FD9B8EF1-741C-A947-8604-E8AA55218DC6}" destId="{AA6EDEE1-589F-0548-91B5-9C6DFCAA01AD}" srcOrd="0" destOrd="0" presId="urn:microsoft.com/office/officeart/2008/layout/LinedList"/>
    <dgm:cxn modelId="{CC4D8619-7200-5141-AC25-D57AE1E1C0C5}" type="presParOf" srcId="{FD9B8EF1-741C-A947-8604-E8AA55218DC6}" destId="{E12DEEFE-68DB-4E4E-9428-EB9FEE32A2E2}" srcOrd="1" destOrd="0" presId="urn:microsoft.com/office/officeart/2008/layout/LinedList"/>
    <dgm:cxn modelId="{B1AE557F-06B6-C846-8C6B-717BBACFE62D}" type="presParOf" srcId="{E12DEEFE-68DB-4E4E-9428-EB9FEE32A2E2}" destId="{9170C2B9-FFB7-A049-B591-C301D877B312}" srcOrd="0" destOrd="0" presId="urn:microsoft.com/office/officeart/2008/layout/LinedList"/>
    <dgm:cxn modelId="{991A3431-21C0-D24E-B103-F8CD7ECFB6C2}" type="presParOf" srcId="{E12DEEFE-68DB-4E4E-9428-EB9FEE32A2E2}" destId="{C3E2957F-34B7-3F43-9BCE-EDE66193C544}" srcOrd="1" destOrd="0" presId="urn:microsoft.com/office/officeart/2008/layout/LinedList"/>
    <dgm:cxn modelId="{248406F0-A816-B442-B9A7-E8A0C8BF3A3F}" type="presParOf" srcId="{FD9B8EF1-741C-A947-8604-E8AA55218DC6}" destId="{3F227FE2-D161-CA4D-9E04-7A9525355F80}" srcOrd="2" destOrd="0" presId="urn:microsoft.com/office/officeart/2008/layout/LinedList"/>
    <dgm:cxn modelId="{38773C76-3DE5-C845-9749-CF355EA3A34B}" type="presParOf" srcId="{FD9B8EF1-741C-A947-8604-E8AA55218DC6}" destId="{C6C297C7-284D-814D-BEDE-116061E4A140}" srcOrd="3" destOrd="0" presId="urn:microsoft.com/office/officeart/2008/layout/LinedList"/>
    <dgm:cxn modelId="{FF1DF764-D23E-F14A-904A-3E379B1EFB60}" type="presParOf" srcId="{C6C297C7-284D-814D-BEDE-116061E4A140}" destId="{8B5D8AE5-81DF-2B48-8C7E-92BC1820968A}" srcOrd="0" destOrd="0" presId="urn:microsoft.com/office/officeart/2008/layout/LinedList"/>
    <dgm:cxn modelId="{F0F2FFEF-9FAE-5446-AEF1-4FDBE0ADE78F}" type="presParOf" srcId="{C6C297C7-284D-814D-BEDE-116061E4A140}" destId="{735A31D6-CF67-F14A-8715-71F4ACECAD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51263-1B33-9D4C-90D8-539F8760E9D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180D-DA84-CC45-B718-DDB4FBAF6B13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800" kern="1200" dirty="0"/>
            <a:t>01.</a:t>
          </a:r>
          <a:r>
            <a:rPr kumimoji="1" lang="ko-KR" sz="3800" kern="1200" dirty="0"/>
            <a:t> 개요</a:t>
          </a:r>
          <a:endParaRPr kumimoji="1" lang="en-US" altLang="ko-KR" sz="3800" kern="1200" dirty="0"/>
        </a:p>
      </dsp:txBody>
      <dsp:txXfrm>
        <a:off x="0" y="0"/>
        <a:ext cx="10515600" cy="1087834"/>
      </dsp:txXfrm>
    </dsp:sp>
    <dsp:sp modelId="{3F2C29C1-7562-4F4F-A8D7-97B1055256CF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436D6-42FB-7E44-AE7A-5CB1ACB925D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800" kern="1200"/>
            <a:t>02.</a:t>
          </a:r>
          <a:r>
            <a:rPr kumimoji="1" lang="ko-KR" sz="3800" kern="1200"/>
            <a:t> 목표</a:t>
          </a:r>
          <a:endParaRPr lang="en-US" sz="3800" kern="1200"/>
        </a:p>
      </dsp:txBody>
      <dsp:txXfrm>
        <a:off x="0" y="1087834"/>
        <a:ext cx="10515600" cy="1087834"/>
      </dsp:txXfrm>
    </dsp:sp>
    <dsp:sp modelId="{52786926-D53E-E349-BA10-0C7DEED648C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79C6-1E91-074E-B4B1-758BCA8F1DE4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800" kern="1200" dirty="0"/>
            <a:t>03.</a:t>
          </a:r>
          <a:r>
            <a:rPr kumimoji="1" lang="ko-KR" sz="3800" kern="1200" dirty="0"/>
            <a:t> </a:t>
          </a:r>
          <a:r>
            <a:rPr kumimoji="1" lang="ko-KR" altLang="en-US" sz="3800" kern="1200" dirty="0" err="1"/>
            <a:t>캡스톤</a:t>
          </a:r>
          <a:r>
            <a:rPr kumimoji="1" lang="ko-KR" altLang="en-US" sz="3800" kern="1200" dirty="0"/>
            <a:t> 내용</a:t>
          </a:r>
          <a:endParaRPr lang="en-US" sz="3800" kern="1200" dirty="0"/>
        </a:p>
      </dsp:txBody>
      <dsp:txXfrm>
        <a:off x="0" y="2175669"/>
        <a:ext cx="10515600" cy="1087834"/>
      </dsp:txXfrm>
    </dsp:sp>
    <dsp:sp modelId="{92E59EF9-2CE6-AD4D-BC70-8730EBDE6C77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26C1F-B9CF-4E43-A037-D2CB58E8B3C0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800" kern="1200" dirty="0"/>
            <a:t>04.</a:t>
          </a:r>
          <a:r>
            <a:rPr kumimoji="1" lang="ko-KR" sz="3800" kern="1200" dirty="0"/>
            <a:t> 추진전략</a:t>
          </a:r>
          <a:endParaRPr lang="en-US" sz="3800" kern="1200" dirty="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EB7FA-E6AB-DA4A-8FD0-7AE0F6DD6B76}">
      <dsp:nvSpPr>
        <dsp:cNvPr id="0" name=""/>
        <dsp:cNvSpPr/>
      </dsp:nvSpPr>
      <dsp:spPr>
        <a:xfrm>
          <a:off x="0" y="0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A982D-2E87-5941-951F-537C2096340A}">
      <dsp:nvSpPr>
        <dsp:cNvPr id="0" name=""/>
        <dsp:cNvSpPr/>
      </dsp:nvSpPr>
      <dsp:spPr>
        <a:xfrm>
          <a:off x="0" y="0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600" kern="1200" dirty="0"/>
            <a:t>배경 및 필요성</a:t>
          </a:r>
          <a:endParaRPr lang="en-US" sz="3600" kern="1200" dirty="0"/>
        </a:p>
      </dsp:txBody>
      <dsp:txXfrm>
        <a:off x="0" y="0"/>
        <a:ext cx="6000750" cy="1007268"/>
      </dsp:txXfrm>
    </dsp:sp>
    <dsp:sp modelId="{328C97FF-3DC1-C446-8590-3D467F5D83B1}">
      <dsp:nvSpPr>
        <dsp:cNvPr id="0" name=""/>
        <dsp:cNvSpPr/>
      </dsp:nvSpPr>
      <dsp:spPr>
        <a:xfrm>
          <a:off x="0" y="1007268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E0356-E4FB-4943-ACE9-00275C24BF1C}">
      <dsp:nvSpPr>
        <dsp:cNvPr id="0" name=""/>
        <dsp:cNvSpPr/>
      </dsp:nvSpPr>
      <dsp:spPr>
        <a:xfrm>
          <a:off x="0" y="1007268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600" kern="1200" dirty="0"/>
            <a:t>유사 서비스</a:t>
          </a:r>
          <a:endParaRPr lang="en-US" sz="3600" kern="1200" dirty="0"/>
        </a:p>
      </dsp:txBody>
      <dsp:txXfrm>
        <a:off x="0" y="1007268"/>
        <a:ext cx="6000750" cy="1007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EB7FA-E6AB-DA4A-8FD0-7AE0F6DD6B76}">
      <dsp:nvSpPr>
        <dsp:cNvPr id="0" name=""/>
        <dsp:cNvSpPr/>
      </dsp:nvSpPr>
      <dsp:spPr>
        <a:xfrm>
          <a:off x="0" y="0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A982D-2E87-5941-951F-537C2096340A}">
      <dsp:nvSpPr>
        <dsp:cNvPr id="0" name=""/>
        <dsp:cNvSpPr/>
      </dsp:nvSpPr>
      <dsp:spPr>
        <a:xfrm>
          <a:off x="0" y="0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목표 및 비전</a:t>
          </a:r>
          <a:endParaRPr lang="en-US" sz="3600" kern="1200" dirty="0"/>
        </a:p>
      </dsp:txBody>
      <dsp:txXfrm>
        <a:off x="0" y="0"/>
        <a:ext cx="6000750" cy="1007268"/>
      </dsp:txXfrm>
    </dsp:sp>
    <dsp:sp modelId="{328C97FF-3DC1-C446-8590-3D467F5D83B1}">
      <dsp:nvSpPr>
        <dsp:cNvPr id="0" name=""/>
        <dsp:cNvSpPr/>
      </dsp:nvSpPr>
      <dsp:spPr>
        <a:xfrm>
          <a:off x="0" y="1007268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E0356-E4FB-4943-ACE9-00275C24BF1C}">
      <dsp:nvSpPr>
        <dsp:cNvPr id="0" name=""/>
        <dsp:cNvSpPr/>
      </dsp:nvSpPr>
      <dsp:spPr>
        <a:xfrm>
          <a:off x="0" y="1007268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예상 결과물</a:t>
          </a:r>
          <a:endParaRPr lang="en-US" sz="3600" kern="1200" dirty="0"/>
        </a:p>
      </dsp:txBody>
      <dsp:txXfrm>
        <a:off x="0" y="1007268"/>
        <a:ext cx="6000750" cy="1007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EDEE1-589F-0548-91B5-9C6DFCAA01AD}">
      <dsp:nvSpPr>
        <dsp:cNvPr id="0" name=""/>
        <dsp:cNvSpPr/>
      </dsp:nvSpPr>
      <dsp:spPr>
        <a:xfrm>
          <a:off x="0" y="0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0C2B9-FFB7-A049-B591-C301D877B312}">
      <dsp:nvSpPr>
        <dsp:cNvPr id="0" name=""/>
        <dsp:cNvSpPr/>
      </dsp:nvSpPr>
      <dsp:spPr>
        <a:xfrm>
          <a:off x="0" y="0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주요 기능</a:t>
          </a:r>
        </a:p>
      </dsp:txBody>
      <dsp:txXfrm>
        <a:off x="0" y="0"/>
        <a:ext cx="6000750" cy="1007268"/>
      </dsp:txXfrm>
    </dsp:sp>
    <dsp:sp modelId="{3F227FE2-D161-CA4D-9E04-7A9525355F80}">
      <dsp:nvSpPr>
        <dsp:cNvPr id="0" name=""/>
        <dsp:cNvSpPr/>
      </dsp:nvSpPr>
      <dsp:spPr>
        <a:xfrm>
          <a:off x="0" y="1007268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8AE5-81DF-2B48-8C7E-92BC1820968A}">
      <dsp:nvSpPr>
        <dsp:cNvPr id="0" name=""/>
        <dsp:cNvSpPr/>
      </dsp:nvSpPr>
      <dsp:spPr>
        <a:xfrm>
          <a:off x="0" y="1007268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>
        <a:off x="0" y="1007268"/>
        <a:ext cx="6000750" cy="1007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EDEE1-589F-0548-91B5-9C6DFCAA01AD}">
      <dsp:nvSpPr>
        <dsp:cNvPr id="0" name=""/>
        <dsp:cNvSpPr/>
      </dsp:nvSpPr>
      <dsp:spPr>
        <a:xfrm>
          <a:off x="0" y="0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0C2B9-FFB7-A049-B591-C301D877B312}">
      <dsp:nvSpPr>
        <dsp:cNvPr id="0" name=""/>
        <dsp:cNvSpPr/>
      </dsp:nvSpPr>
      <dsp:spPr>
        <a:xfrm>
          <a:off x="0" y="0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관리 체계</a:t>
          </a:r>
          <a:r>
            <a:rPr lang="en-US" altLang="ko-KR" sz="3600" kern="1200" dirty="0"/>
            <a:t>		</a:t>
          </a:r>
          <a:endParaRPr lang="ko-KR" altLang="en-US" sz="3600" kern="1200" dirty="0"/>
        </a:p>
      </dsp:txBody>
      <dsp:txXfrm>
        <a:off x="0" y="0"/>
        <a:ext cx="6000750" cy="1007268"/>
      </dsp:txXfrm>
    </dsp:sp>
    <dsp:sp modelId="{3F227FE2-D161-CA4D-9E04-7A9525355F80}">
      <dsp:nvSpPr>
        <dsp:cNvPr id="0" name=""/>
        <dsp:cNvSpPr/>
      </dsp:nvSpPr>
      <dsp:spPr>
        <a:xfrm>
          <a:off x="0" y="1007268"/>
          <a:ext cx="6000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8AE5-81DF-2B48-8C7E-92BC1820968A}">
      <dsp:nvSpPr>
        <dsp:cNvPr id="0" name=""/>
        <dsp:cNvSpPr/>
      </dsp:nvSpPr>
      <dsp:spPr>
        <a:xfrm>
          <a:off x="0" y="1007268"/>
          <a:ext cx="6000750" cy="1007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업무 분장</a:t>
          </a:r>
        </a:p>
      </dsp:txBody>
      <dsp:txXfrm>
        <a:off x="0" y="1007268"/>
        <a:ext cx="6000750" cy="1007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7DE55-A41F-FF4A-8D56-43FC014838F2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D9CD5-4554-924B-B57F-88E5C55B236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75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맡은 이형석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계획한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 주제는 ‘유튜브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크리에이터를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유튜브 댓글 키워드 분석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서비스’입니다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258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화면은 저희가 대략적으로 생각해본 예상 결과물입니다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보시는 결과물은 참고를 위해서 가져온 것이고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차차 더 발전시켜 나갈 생각입니다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211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디자인의 내용입니다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074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구현하고자 하는 주요 기능은</a:t>
            </a:r>
          </a:p>
          <a:p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감성분석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기능은 유튜브 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기반의 댓글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크롤링한 댓글을 데이터 프레임으로 병합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한글 텍스트로 전처리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형태소 단위의 추출 함수 정의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모델의 학습 데이터로 변환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모델링 이 과정을 거칠 것이고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 분석은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토픽 모델링을 사용할 예정이고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과정을 끝낸 데이터를 장고 기반 웹 페이지에 시각화 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9120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이번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디자인의 추진 전략입니다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6077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추진 전략에서 관리체계는 크게 계획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테스트로 나뉘어져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분야별로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추진내용을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나뉘어봤습니다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0809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추진전략에서 각 인원 별 업무 분장입니다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28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발표의 목차는 개요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추진전략으로 나누어져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09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번째인 개요부터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842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이 주제를 선정한 이유는 최근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유튜브 시장의 규모가 성장함에 따라 영상을 제작하는 유튜브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크리에이터와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시청자가 늘어나고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따라 영상의 조회 수와 댓글의 수 또한 늘어나고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531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영상을 제작한 유튜브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크리에이터는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자신의 영상 댓글을 확인할 텐데 댓글 수가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정도의 모든 댓글을 읽을 수 있는 정도의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상관이 없지만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천 단위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만 단위로 늘어나버릴 경우에는 댓글 하나하나를 읽기에는 어려울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다 읽더라도 통계를 내어 한 눈에 볼 수 있게 하는게 더 도움이 될 것이라고 생각한 것이 이 주제를 선정한 이유입니다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22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저희가 댓글을 분석한다고 말씀드렸는데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댓글이 과연 믿을만한 정보이고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댓글이  대중들의 반응을 나타낼 것이라고 생각한 이유는 아래의 댓글로 도움을 받은 사례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있기떄문입니다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대선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일정기간 댓글을 수집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이슈를 분석하고 득표율을 예측하여 댓글이 효과적인 도구임을 보여주었고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가수 싸이가 대중의 반응과 실시간 피드백을 위해 유튜브 댓글을 분석했다고 기사에 나와있습니다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767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아래에는 댓글 분석 서비스의 현황을 조사해보았습니다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국내외로 댓글과 유사한 리뷰와 같은 텍스트 분석 서비스를 조사하였습니다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뷰티제품의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리뷰를 분석해주는 ‘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플러스’ 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서비스에서는 이러한 데이터 분석을 통해 마케팅이나 개발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리뉴얼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다양한 영역에서 사용할 것이라고 나와있습니다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 기술적인 면에서 참고하기 위해 가져온 서비스인데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제공하는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자연어 인식 서비스 ‘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Comprehend’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Comprehend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자연어 처리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문서 내용에 대한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인사이트를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Comprehend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형식의 텍스트 파일과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문서와 같은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반구조화된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문서를 처리합니다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문서에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 문구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감정 및 기타 일반적인 요소를 인식합니다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여러 기업에서 리뷰를 분석해 다양한 분야에 활용하기 위한 노력을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2533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번째는 이번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디자인의 목표입니다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507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전에 말씀드렸던 개요를 바탕으로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계획한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디자인의 목표 및 비전은 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유튜브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크리에이터들이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감성분석을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영상에 대한 전체적인 반응이 긍정적인지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부정적인지 파악한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구독자와 시청자들이 원하는 요소를 긍정적인지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부정적인지 파악한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키워드 분석을 통해 빠르게 피드백 받고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따라 유튜브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크리에이터에겐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양질의 영상 제작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구독자와 시청자가 원하는 영상 제작이 가능해지고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해당 영상을 보는 구독자와 시청자들 또한 양질의 영상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본인들이 원하는 양질의 영상을 시청할 수 있게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또한</a:t>
            </a:r>
            <a:r>
              <a:rPr kumimoji="1" lang="ko-KR" altLang="en-US" dirty="0"/>
              <a:t> 저희가 댓글에서 파악할 수 있는 주 요소는 편집스타일이나 </a:t>
            </a:r>
            <a:r>
              <a:rPr kumimoji="1" lang="ko-KR" altLang="en-US" dirty="0" err="1"/>
              <a:t>컨텐츠관련</a:t>
            </a:r>
            <a:r>
              <a:rPr kumimoji="1" lang="ko-KR" altLang="en-US" dirty="0"/>
              <a:t> 댓글 등이 있었는데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이러한 댓글들 또한 </a:t>
            </a:r>
            <a:r>
              <a:rPr kumimoji="1" lang="ko-KR" altLang="en-US" dirty="0" err="1"/>
              <a:t>감성분석을</a:t>
            </a:r>
            <a:r>
              <a:rPr kumimoji="1" lang="ko-KR" altLang="en-US" dirty="0"/>
              <a:t> 통해 긍정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부정을 판별할 계획입니다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D9CD5-4554-924B-B57F-88E5C55B236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112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E6A3F-1032-C44D-94BD-A6A2FC7F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E2D95-BCA4-944E-92FB-5DAF501F7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F1719-8AA7-3743-AD67-3A88A9D2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DF1A5-305D-F243-8686-CBC0C409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7B39D-212A-8A43-B422-C2C8F1BE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884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41094-16C1-6147-95BA-57FE559A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ECC17-4645-EF43-8B7C-EAA8927B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45F49-03BA-8249-8C43-4E4AAA4B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E02C0-AF44-3C4B-8F4F-DD4B553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DF291-84E1-8448-8CE9-19F513D8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225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D228F-F820-144E-A579-B5B23735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27EBB-B810-8845-9078-E8EDFEF4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C0AC0-9E13-FD44-92B2-3B7D9044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7AF23-1457-4642-BB20-14100952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7F919-7664-F04E-86AC-494AC3BD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32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D679F-58F0-D442-A937-522CF27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72A55-8522-134F-9550-2D13EB1E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A488C-CDA9-754C-B47F-9193FC29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06725-4372-4044-9EC4-0BD1749F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247FC-6334-2045-B440-04610316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342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E54DA-8259-6646-97A1-E2729282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01A22-26E0-694F-A79B-3BE49C35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9DBC9-18C3-F842-B0B8-4602A487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DDAD-A6CA-A840-9077-D9542BF2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62CB6-D640-5247-B4EF-9BC787FB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36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ACA-CA43-614C-AAB6-2BE54364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17F5C-2D82-FF44-85F1-AEF7A72F3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86734-AE15-AB4D-BDCD-B3DB30453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13B28-5EE6-8443-8A59-FB91BF89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B4C52-AEF3-E149-B7A3-4428FDF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A299C-3C26-0A4E-A4DB-8A357834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31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BF2E5-2636-CA40-A92E-F92FD9E1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1C172-1588-FF41-9BE5-3438BB63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D27AB-04CC-2A4F-ADEC-E7B182D32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379FA-9E48-6847-9DC7-3125CEAA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0A2B17-52B1-394A-9254-9C9FAF139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9F7099-BD95-AD49-8C66-A7341B6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7C095E-CEE8-C54F-B84B-DAB53BBB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F384D-6DCC-CF45-B148-9A29819A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370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A878-71D4-CC4A-8CCD-DF8B2E8C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AF9BD-DD53-C14A-B463-0C05EBD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26214-2621-5C4D-BAFD-A635D6E2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E90E5-565C-7F43-8EAA-97FA6A9E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5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C0E44-4052-6C43-B4D9-F243B68E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85FC0A-75BC-5043-B9ED-8FF96628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9B34F-35C3-DF4B-9278-AC3E4D2A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997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0B98E-76C8-8840-AD3C-18C4B392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026DD-F2B1-F74B-BAC5-6ADADA91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75C89-19BD-6F49-A79D-453ECD96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909FD-ED21-074B-9F52-748278A9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51514-AF54-AC4D-B20F-5F32AA1C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83E8C-3DD7-6549-8219-7557EA02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40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303B3-9545-304A-825B-41CD83FD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3426DB-8136-9940-B326-79A41B3CA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0A6C8-3E41-3548-842D-21AB2102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FDC3E-F0A6-C741-9B91-50372B6E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BE610-5C04-0349-8B2E-75CB335C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8D40F-F7A7-1C4D-A23A-99561152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57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1B300-19F6-4D4B-A0C3-311F650F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DA83E-2C16-2241-81F3-70ABA2EA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7B5CE-E4EA-4646-83F1-2C1E425A2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52EDD-C579-5D47-A210-F8A516CCD6C7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EFCE-4173-214D-8AA9-D5CE48B5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64FB1-6B3B-EA42-B399-A2BE79F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D190-ED8E-D74A-8224-26DF6F216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036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AA41B-DFD0-6C4F-9893-58F4C5F4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672" y="1122363"/>
            <a:ext cx="11185742" cy="2387600"/>
          </a:xfrm>
        </p:spPr>
        <p:txBody>
          <a:bodyPr>
            <a:normAutofit/>
          </a:bodyPr>
          <a:lstStyle/>
          <a:p>
            <a:r>
              <a:rPr kumimoji="1" lang="ko-KR" altLang="en-US" sz="3200" u="sng" dirty="0">
                <a:latin typeface=""/>
              </a:rPr>
              <a:t>유튜브 </a:t>
            </a:r>
            <a:r>
              <a:rPr kumimoji="1" lang="ko-KR" altLang="en-US" sz="3200" u="sng" dirty="0" err="1">
                <a:latin typeface=""/>
              </a:rPr>
              <a:t>크리에이터를</a:t>
            </a:r>
            <a:r>
              <a:rPr kumimoji="1" lang="ko-KR" altLang="en-US" sz="3200" u="sng" dirty="0">
                <a:latin typeface=""/>
              </a:rPr>
              <a:t> 위한 유튜브 댓글 키워드 분석 서비스</a:t>
            </a:r>
            <a:br>
              <a:rPr kumimoji="1" lang="en-US" altLang="ko-KR" sz="3200" u="sng" dirty="0">
                <a:latin typeface=""/>
              </a:rPr>
            </a:br>
            <a:br>
              <a:rPr kumimoji="1" lang="en-US" altLang="ko-KR" sz="3200" dirty="0">
                <a:latin typeface=""/>
              </a:rPr>
            </a:br>
            <a:r>
              <a:rPr kumimoji="1" lang="ko-KR" altLang="en-US" sz="2400" dirty="0" err="1">
                <a:latin typeface=""/>
              </a:rPr>
              <a:t>캡스톤</a:t>
            </a:r>
            <a:r>
              <a:rPr kumimoji="1" lang="ko-KR" altLang="en-US" sz="2400" dirty="0">
                <a:latin typeface=""/>
              </a:rPr>
              <a:t> 디자인 </a:t>
            </a:r>
            <a:r>
              <a:rPr kumimoji="1" lang="en-US" altLang="ko-KR" sz="2400" dirty="0">
                <a:latin typeface=""/>
              </a:rPr>
              <a:t>1</a:t>
            </a:r>
            <a:r>
              <a:rPr kumimoji="1" lang="ko-KR" altLang="en-US" sz="2400" dirty="0">
                <a:latin typeface=""/>
              </a:rPr>
              <a:t> 계획 발표</a:t>
            </a:r>
            <a:br>
              <a:rPr kumimoji="1" lang="en-US" altLang="ko-KR" sz="3200" dirty="0"/>
            </a:br>
            <a:endParaRPr kumimoji="1" lang="ko-Kore-KR" altLang="en-US" sz="3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7D323E-CC9C-7542-B15D-08AFE0E6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00830"/>
              </p:ext>
            </p:extLst>
          </p:nvPr>
        </p:nvGraphicFramePr>
        <p:xfrm>
          <a:off x="8142533" y="4307450"/>
          <a:ext cx="3990047" cy="2501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453430279"/>
                    </a:ext>
                  </a:extLst>
                </a:gridCol>
                <a:gridCol w="2731477">
                  <a:extLst>
                    <a:ext uri="{9D8B030D-6E8A-4147-A177-3AD203B41FA5}">
                      <a16:colId xmlns:a16="http://schemas.microsoft.com/office/drawing/2014/main" val="648149290"/>
                    </a:ext>
                  </a:extLst>
                </a:gridCol>
              </a:tblGrid>
              <a:tr h="3984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1" strike="noStrike" kern="1200" dirty="0">
                          <a:solidFill>
                            <a:schemeClr val="dk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지도교수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trike="noStrike" kern="1200" dirty="0">
                          <a:solidFill>
                            <a:schemeClr val="dk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 김 차 종       교수님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948635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팀 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이 형 석     </a:t>
                      </a:r>
                      <a:r>
                        <a:rPr lang="en-US" altLang="ko-KR" sz="2000" strike="noStrike" kern="1200" dirty="0">
                          <a:solidFill>
                            <a:schemeClr val="dk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20171625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068025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팀 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정 병 훈     </a:t>
                      </a:r>
                      <a:r>
                        <a:rPr lang="en-US" altLang="ko-KR" sz="2000" strike="noStrike" kern="1200" dirty="0">
                          <a:solidFill>
                            <a:schemeClr val="dk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+mn-cs"/>
                        </a:rPr>
                        <a:t>20171596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20969"/>
                  </a:ext>
                </a:extLst>
              </a:tr>
              <a:tr h="398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팀 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전 서 연     </a:t>
                      </a:r>
                      <a:r>
                        <a:rPr lang="en-US" altLang="ko-KR" sz="2000" strike="noStrike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20191266</a:t>
                      </a:r>
                      <a:endParaRPr lang="ko-KR" altLang="en-US" sz="2000" strike="noStrike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9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38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6E468E-019C-AB4F-B0DA-4109069D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29" y="1372948"/>
            <a:ext cx="8224207" cy="411210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8337B92-708A-DE45-BE43-E1ABBFC0E10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예상 결과물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BFC8F-BDB2-2A41-BAE9-06B3DE44D3C0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1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1A785-7B0F-CE4C-A398-1E92B3253BE5}"/>
              </a:ext>
            </a:extLst>
          </p:cNvPr>
          <p:cNvSpPr txBox="1"/>
          <p:nvPr/>
        </p:nvSpPr>
        <p:spPr>
          <a:xfrm>
            <a:off x="838200" y="1200135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kumimoji="1" lang="ko-KR" alt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캡스톤</a:t>
            </a:r>
            <a:r>
              <a:rPr kumimoji="1"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내용</a:t>
            </a:r>
            <a:endParaRPr kumimoji="1" lang="en-US" alt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ED0413-3675-9B4D-EDD6-747C54B4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15660"/>
              </p:ext>
            </p:extLst>
          </p:nvPr>
        </p:nvGraphicFramePr>
        <p:xfrm>
          <a:off x="3095625" y="2421731"/>
          <a:ext cx="6000750" cy="201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CDED56-091A-FB4D-ACAE-2A4764B38511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5D136D-3DDB-6F40-8CEF-347995330E7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주요 기능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637E6-EA4D-5948-8BBC-E3BD167C101E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6B285E-7C30-0049-AF8D-A76FF102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19" y="1263217"/>
            <a:ext cx="8864959" cy="4331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855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1A785-7B0F-CE4C-A398-1E92B3253BE5}"/>
              </a:ext>
            </a:extLst>
          </p:cNvPr>
          <p:cNvSpPr txBox="1"/>
          <p:nvPr/>
        </p:nvSpPr>
        <p:spPr>
          <a:xfrm>
            <a:off x="838200" y="1200135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5200" dirty="0">
                <a:latin typeface="+mj-lt"/>
                <a:ea typeface="+mj-ea"/>
                <a:cs typeface="+mj-cs"/>
              </a:rPr>
              <a:t>4</a:t>
            </a:r>
            <a:r>
              <a:rPr kumimoji="1"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1" lang="ko-KR" altLang="en-US" sz="5200" dirty="0">
                <a:latin typeface="+mj-lt"/>
                <a:ea typeface="+mj-ea"/>
                <a:cs typeface="+mj-cs"/>
              </a:rPr>
              <a:t>추진 전략</a:t>
            </a:r>
            <a:endParaRPr kumimoji="1" lang="en-US" alt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ED0413-3675-9B4D-EDD6-747C54B4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11759"/>
              </p:ext>
            </p:extLst>
          </p:nvPr>
        </p:nvGraphicFramePr>
        <p:xfrm>
          <a:off x="3095625" y="2421731"/>
          <a:ext cx="6000750" cy="201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CDED56-091A-FB4D-ACAE-2A4764B38511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2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8538E63-644E-1A46-97E1-6941FE5DEBD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관리 체계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4CBA4-7317-9149-9DBF-8A95484A4546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38D4AB6-5347-9E43-BDCB-D203A479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38" y="1143241"/>
            <a:ext cx="8964721" cy="4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5767F9D-2C61-AA4F-AE39-94E5DB45155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업무 분장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F2824-EC10-5648-893F-DA6730569B61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래픽 6" descr="문서 윤곽선">
            <a:extLst>
              <a:ext uri="{FF2B5EF4-FFF2-40B4-BE49-F238E27FC236}">
                <a16:creationId xmlns:a16="http://schemas.microsoft.com/office/drawing/2014/main" id="{D380D9E0-19A7-D34F-9157-55DFB9E13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4061" y="1512293"/>
            <a:ext cx="1481835" cy="1481835"/>
          </a:xfrm>
          <a:prstGeom prst="rect">
            <a:avLst/>
          </a:prstGeom>
        </p:spPr>
      </p:pic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EA795F76-DF09-7D46-B812-2E88D3E2A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5081" y="1500174"/>
            <a:ext cx="1481835" cy="1481835"/>
          </a:xfrm>
          <a:prstGeom prst="rect">
            <a:avLst/>
          </a:prstGeom>
        </p:spPr>
      </p:pic>
      <p:pic>
        <p:nvPicPr>
          <p:cNvPr id="10" name="그래픽 9" descr="모니터 단색으로 채워진">
            <a:extLst>
              <a:ext uri="{FF2B5EF4-FFF2-40B4-BE49-F238E27FC236}">
                <a16:creationId xmlns:a16="http://schemas.microsoft.com/office/drawing/2014/main" id="{2AFF2D94-FA5D-2845-A6E6-4392A79E9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101" y="1413226"/>
            <a:ext cx="1688108" cy="1688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68ED16-0C35-B44A-8793-26316546FCC8}"/>
              </a:ext>
            </a:extLst>
          </p:cNvPr>
          <p:cNvSpPr txBox="1"/>
          <p:nvPr/>
        </p:nvSpPr>
        <p:spPr>
          <a:xfrm>
            <a:off x="2162839" y="2982009"/>
            <a:ext cx="12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이형석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84E83-6FAE-7F49-9148-18C9364FCA77}"/>
              </a:ext>
            </a:extLst>
          </p:cNvPr>
          <p:cNvSpPr txBox="1"/>
          <p:nvPr/>
        </p:nvSpPr>
        <p:spPr>
          <a:xfrm>
            <a:off x="5550723" y="2982009"/>
            <a:ext cx="12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정병훈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C9C63-BBBE-6743-BD77-8EE964868625}"/>
              </a:ext>
            </a:extLst>
          </p:cNvPr>
          <p:cNvSpPr txBox="1"/>
          <p:nvPr/>
        </p:nvSpPr>
        <p:spPr>
          <a:xfrm>
            <a:off x="9003172" y="2967335"/>
            <a:ext cx="12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전서연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55E71-9C67-5A4E-9710-03C6AB63FA2C}"/>
              </a:ext>
            </a:extLst>
          </p:cNvPr>
          <p:cNvSpPr txBox="1"/>
          <p:nvPr/>
        </p:nvSpPr>
        <p:spPr>
          <a:xfrm>
            <a:off x="4750622" y="3717152"/>
            <a:ext cx="2804479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웹 페이지 구축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댓글 데이터 </a:t>
            </a:r>
            <a:r>
              <a:rPr kumimoji="1" lang="ko-KR" altLang="en-US" dirty="0" err="1"/>
              <a:t>감성분석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키워드 추출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kumimoji="1" lang="ko-KR" altLang="en-US" dirty="0"/>
              <a:t>자연어 처리 모듈 개발</a:t>
            </a:r>
            <a:endParaRPr kumimoji="1"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8E5EC-5FB1-0C4C-9C43-63E1481EC220}"/>
              </a:ext>
            </a:extLst>
          </p:cNvPr>
          <p:cNvSpPr txBox="1"/>
          <p:nvPr/>
        </p:nvSpPr>
        <p:spPr>
          <a:xfrm>
            <a:off x="1515138" y="3717152"/>
            <a:ext cx="280447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ore-KR" altLang="en-US" dirty="0"/>
              <a:t>유튜브</a:t>
            </a:r>
            <a:r>
              <a:rPr kumimoji="1" lang="ko-KR" altLang="en-US" dirty="0"/>
              <a:t> 댓글 </a:t>
            </a:r>
            <a:r>
              <a:rPr kumimoji="1" lang="ko-KR" altLang="en-US" dirty="0" err="1"/>
              <a:t>크롤링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댓글 데이터 </a:t>
            </a:r>
            <a:r>
              <a:rPr kumimoji="1" lang="ko-KR" altLang="en-US" dirty="0" err="1"/>
              <a:t>감성분석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키워드 추출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자연어 처리 모듈 개발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014FF8-0454-B84A-880C-10AAD4C87294}"/>
              </a:ext>
            </a:extLst>
          </p:cNvPr>
          <p:cNvSpPr txBox="1"/>
          <p:nvPr/>
        </p:nvSpPr>
        <p:spPr>
          <a:xfrm>
            <a:off x="8203071" y="3717152"/>
            <a:ext cx="2804479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/>
              <a:t>웹 페이지 구축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dirty="0" err="1"/>
              <a:t>감성분석</a:t>
            </a:r>
            <a:r>
              <a:rPr kumimoji="1" lang="ko-KR" altLang="en-US" dirty="0"/>
              <a:t> 결과 시각화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45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5F419-FAB5-5946-AECC-B2AB2A91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BE0705DA-FE7B-6DA0-08AA-CC4035FF7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45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67BD59-2401-4348-B857-BFF359B92C97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1A785-7B0F-CE4C-A398-1E92B3253BE5}"/>
              </a:ext>
            </a:extLst>
          </p:cNvPr>
          <p:cNvSpPr txBox="1"/>
          <p:nvPr/>
        </p:nvSpPr>
        <p:spPr>
          <a:xfrm>
            <a:off x="838200" y="1200135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kumimoji="1"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개요</a:t>
            </a:r>
            <a:endParaRPr kumimoji="1" lang="en-US" alt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ED0413-3675-9B4D-EDD6-747C54B4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172690"/>
              </p:ext>
            </p:extLst>
          </p:nvPr>
        </p:nvGraphicFramePr>
        <p:xfrm>
          <a:off x="3095625" y="2421731"/>
          <a:ext cx="6000750" cy="201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CDED56-091A-FB4D-ACAE-2A4764B38511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6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73297-3E59-BE40-90EC-2CC55560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37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1" lang="ko-KR" altLang="en-US" sz="3600" dirty="0"/>
              <a:t>배경 및 필요성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9D38A-0EC3-094C-B40C-C2F9D024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74" y="1976097"/>
            <a:ext cx="3545370" cy="3254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EEF3D9-EC31-0349-A2FA-A6D29D3238F3}"/>
              </a:ext>
            </a:extLst>
          </p:cNvPr>
          <p:cNvSpPr txBox="1"/>
          <p:nvPr/>
        </p:nvSpPr>
        <p:spPr>
          <a:xfrm>
            <a:off x="4716744" y="1239468"/>
            <a:ext cx="319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</a:t>
            </a:r>
            <a:r>
              <a:rPr kumimoji="1" lang="ko-Kore-KR" altLang="en-US" sz="2400" dirty="0"/>
              <a:t>유튜브</a:t>
            </a:r>
            <a:r>
              <a:rPr kumimoji="1" lang="ko-KR" altLang="en-US" sz="2400" dirty="0"/>
              <a:t> 시장의 확대</a:t>
            </a:r>
            <a:r>
              <a:rPr kumimoji="1" lang="en-US" altLang="ko-KR" sz="2400" dirty="0"/>
              <a:t>&gt;</a:t>
            </a:r>
            <a:endParaRPr kumimoji="1" lang="ko-Kore-KR" altLang="en-US" sz="2400" dirty="0"/>
          </a:p>
        </p:txBody>
      </p:sp>
      <p:pic>
        <p:nvPicPr>
          <p:cNvPr id="1026" name="Picture 2" descr="취미가 돈이 되는 시대… '1인 미디어'가 세상을 바꾸다 : 뉴스 : 동아일보">
            <a:extLst>
              <a:ext uri="{FF2B5EF4-FFF2-40B4-BE49-F238E27FC236}">
                <a16:creationId xmlns:a16="http://schemas.microsoft.com/office/drawing/2014/main" id="{A098A506-840B-DC40-9639-70A35534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06" y="1976097"/>
            <a:ext cx="5584585" cy="32547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058CFB-E39F-BC45-96D5-6DA464BE6BD5}"/>
              </a:ext>
            </a:extLst>
          </p:cNvPr>
          <p:cNvSpPr txBox="1"/>
          <p:nvPr/>
        </p:nvSpPr>
        <p:spPr>
          <a:xfrm>
            <a:off x="7712329" y="5430952"/>
            <a:ext cx="297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2018</a:t>
            </a:r>
            <a:r>
              <a:rPr kumimoji="1" lang="ko-KR" altLang="en-US" dirty="0"/>
              <a:t>년 </a:t>
            </a:r>
            <a:r>
              <a:rPr kumimoji="1" lang="ko-Kore-KR" altLang="en-US" dirty="0"/>
              <a:t>시청자</a:t>
            </a:r>
            <a:r>
              <a:rPr kumimoji="1" lang="ko-KR" altLang="en-US" dirty="0"/>
              <a:t> 선호 플랫폼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1D12E-1128-AB45-AEB1-06F56E507510}"/>
              </a:ext>
            </a:extLst>
          </p:cNvPr>
          <p:cNvSpPr txBox="1"/>
          <p:nvPr/>
        </p:nvSpPr>
        <p:spPr>
          <a:xfrm>
            <a:off x="611814" y="5430952"/>
            <a:ext cx="466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021</a:t>
            </a:r>
            <a:r>
              <a:rPr kumimoji="1" lang="ko-KR" altLang="en-US" dirty="0"/>
              <a:t>년 전세계 수익창출 유튜브 채널 수 비교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3F133-38CA-344C-913B-12FFC517F3FF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BEA4A4-0E8B-8A41-96D2-818053F8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37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1" lang="ko-KR" altLang="en-US" sz="3600" dirty="0"/>
              <a:t>배경 및 필요성</a:t>
            </a:r>
            <a:endParaRPr kumimoji="1" lang="ko-Kore-KR" altLang="en-US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9C648EE-76C3-3446-84E1-CCE0B380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2" y="1854374"/>
            <a:ext cx="4673600" cy="31242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69D8DB7-F819-5242-B2CD-35466EA80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798" y="1866900"/>
            <a:ext cx="506730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3E532-8AF4-D54A-911F-5E4120321846}"/>
              </a:ext>
            </a:extLst>
          </p:cNvPr>
          <p:cNvSpPr txBox="1"/>
          <p:nvPr/>
        </p:nvSpPr>
        <p:spPr>
          <a:xfrm>
            <a:off x="4496843" y="1184869"/>
            <a:ext cx="319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&lt;</a:t>
            </a:r>
            <a:r>
              <a:rPr kumimoji="1" lang="ko-Kore-KR" altLang="en-US" sz="2400" dirty="0"/>
              <a:t>유튜브</a:t>
            </a:r>
            <a:r>
              <a:rPr kumimoji="1" lang="ko-KR" altLang="en-US" sz="2400" dirty="0"/>
              <a:t> 댓글 수 증가</a:t>
            </a:r>
            <a:r>
              <a:rPr kumimoji="1" lang="en-US" altLang="ko-KR" sz="2400" dirty="0"/>
              <a:t>&gt;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CE137-1BDA-E644-B190-E10B4ADE7477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97132-BA4B-3743-82C6-2F3EF1702B3F}"/>
              </a:ext>
            </a:extLst>
          </p:cNvPr>
          <p:cNvSpPr txBox="1"/>
          <p:nvPr/>
        </p:nvSpPr>
        <p:spPr>
          <a:xfrm>
            <a:off x="884162" y="5188082"/>
            <a:ext cx="436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유튜브 채널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빠니보틀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Pani</a:t>
            </a:r>
            <a:r>
              <a:rPr kumimoji="1" lang="en-US" altLang="ko-KR" dirty="0"/>
              <a:t> Bottle’ </a:t>
            </a:r>
            <a:r>
              <a:rPr kumimoji="1" lang="ko-KR" altLang="en-US" dirty="0"/>
              <a:t>댓글 수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5A432-6E3A-CB4D-AB68-9C50A5BCDCBA}"/>
              </a:ext>
            </a:extLst>
          </p:cNvPr>
          <p:cNvSpPr txBox="1"/>
          <p:nvPr/>
        </p:nvSpPr>
        <p:spPr>
          <a:xfrm>
            <a:off x="6749908" y="5188082"/>
            <a:ext cx="436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유튜브 채널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곽튜브</a:t>
            </a:r>
            <a:r>
              <a:rPr kumimoji="1" lang="en-US" altLang="ko-KR" dirty="0"/>
              <a:t>KWAKTUBE’ </a:t>
            </a:r>
            <a:r>
              <a:rPr kumimoji="1" lang="ko-KR" altLang="en-US" dirty="0"/>
              <a:t>댓글 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611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B279-B1C8-C344-8C43-E9B5EBAFC34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배경 및 필요성</a:t>
            </a:r>
            <a:endParaRPr kumimoji="1" lang="ko-Kore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840C4-A888-E449-820D-48502F8FEDFB}"/>
              </a:ext>
            </a:extLst>
          </p:cNvPr>
          <p:cNvSpPr txBox="1"/>
          <p:nvPr/>
        </p:nvSpPr>
        <p:spPr>
          <a:xfrm>
            <a:off x="3797472" y="1080665"/>
            <a:ext cx="45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&lt;</a:t>
            </a:r>
            <a:r>
              <a:rPr kumimoji="1" lang="ko-KR" altLang="en-US" sz="2400" dirty="0"/>
              <a:t>댓글로 </a:t>
            </a:r>
            <a:r>
              <a:rPr kumimoji="1" lang="ko-KR" altLang="en-US" sz="2400" dirty="0" err="1"/>
              <a:t>부터</a:t>
            </a:r>
            <a:r>
              <a:rPr kumimoji="1" lang="ko-KR" altLang="en-US" sz="2400" dirty="0"/>
              <a:t> 얻을 수 있는 정보</a:t>
            </a:r>
            <a:r>
              <a:rPr kumimoji="1" lang="en-US" altLang="ko-KR" sz="2400" dirty="0"/>
              <a:t>&gt;</a:t>
            </a:r>
            <a:endParaRPr kumimoji="1" lang="ko-Kore-KR" altLang="en-US" sz="24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DACA649-B80B-6144-B3D9-307F6485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269" y="1757894"/>
            <a:ext cx="7507457" cy="1420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BFC23-3169-414A-B51D-660A2C73F7C2}"/>
              </a:ext>
            </a:extLst>
          </p:cNvPr>
          <p:cNvSpPr txBox="1"/>
          <p:nvPr/>
        </p:nvSpPr>
        <p:spPr>
          <a:xfrm>
            <a:off x="2219191" y="3325231"/>
            <a:ext cx="77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 </a:t>
            </a:r>
            <a:r>
              <a:rPr lang="en-US" altLang="ko-KR" dirty="0"/>
              <a:t>&lt;</a:t>
            </a:r>
            <a:r>
              <a:rPr lang="ko-KR" altLang="en-US" dirty="0"/>
              <a:t>댓글 분석을 통한 </a:t>
            </a:r>
            <a:r>
              <a:rPr lang="en-US" altLang="ko-KR" dirty="0"/>
              <a:t>19</a:t>
            </a:r>
            <a:r>
              <a:rPr lang="ko-KR" altLang="en-US" dirty="0"/>
              <a:t>대 한국 대선 후보 이슈 파악 및 득표율 예측</a:t>
            </a:r>
            <a:r>
              <a:rPr lang="en-US" altLang="ko-KR" dirty="0"/>
              <a:t>&gt;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EF9CE36-F56B-F04F-8250-12986100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6" y="3897735"/>
            <a:ext cx="6362700" cy="187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34235-82B3-1B47-B0DF-5049824B8F8E}"/>
              </a:ext>
            </a:extLst>
          </p:cNvPr>
          <p:cNvSpPr txBox="1"/>
          <p:nvPr/>
        </p:nvSpPr>
        <p:spPr>
          <a:xfrm>
            <a:off x="4066779" y="5870624"/>
            <a:ext cx="40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기사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lang="ko-KR" altLang="en-US" dirty="0"/>
              <a:t>싸이의 유튜브 </a:t>
            </a:r>
            <a:r>
              <a:rPr lang="ko-KR" altLang="en-US" dirty="0" err="1"/>
              <a:t>댓글분석</a:t>
            </a:r>
            <a:r>
              <a:rPr lang="ko-KR" altLang="en-US" dirty="0"/>
              <a:t> 마케팅</a:t>
            </a:r>
            <a:r>
              <a:rPr kumimoji="1" lang="en-US" altLang="ko-Kore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AAB44-B618-C34A-B6E6-26A35BD69935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8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20060-664F-364F-915C-FD63A5C41E3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유사 서비스</a:t>
            </a:r>
            <a:endParaRPr kumimoji="1" lang="ko-Kore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89A8B3-AD27-FA4D-B845-1CAD91B4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65" y="1664089"/>
            <a:ext cx="5068607" cy="3695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AE8287-469B-154F-AE3E-63B4BBDB3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878" y="1664090"/>
            <a:ext cx="5820383" cy="3695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8F2C-8124-2149-9F68-62690C790EBA}"/>
              </a:ext>
            </a:extLst>
          </p:cNvPr>
          <p:cNvSpPr txBox="1"/>
          <p:nvPr/>
        </p:nvSpPr>
        <p:spPr>
          <a:xfrm>
            <a:off x="5909198" y="5421932"/>
            <a:ext cx="644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기반 실시간 자연어 인식 서비스 ‘</a:t>
            </a:r>
            <a:r>
              <a:rPr lang="en-US" altLang="ko-Kore-KR" dirty="0"/>
              <a:t>Amazon Comprehend’</a:t>
            </a:r>
          </a:p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BEE0B-6148-B841-8302-ED37A78DB2DF}"/>
              </a:ext>
            </a:extLst>
          </p:cNvPr>
          <p:cNvSpPr txBox="1"/>
          <p:nvPr/>
        </p:nvSpPr>
        <p:spPr>
          <a:xfrm>
            <a:off x="648091" y="5447903"/>
            <a:ext cx="469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뷰티</a:t>
            </a:r>
            <a:r>
              <a:rPr lang="ko-KR" altLang="en-US" dirty="0"/>
              <a:t> 제품 평가 분석 서비스 ‘</a:t>
            </a:r>
            <a:r>
              <a:rPr lang="ko-KR" altLang="en-US" dirty="0" err="1"/>
              <a:t>리뷰플러스</a:t>
            </a:r>
            <a:r>
              <a:rPr lang="ko-KR" altLang="en-US" dirty="0"/>
              <a:t>’</a:t>
            </a:r>
          </a:p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EDB6-891A-004B-987F-126ADEF6833B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9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1A785-7B0F-CE4C-A398-1E92B3253BE5}"/>
              </a:ext>
            </a:extLst>
          </p:cNvPr>
          <p:cNvSpPr txBox="1"/>
          <p:nvPr/>
        </p:nvSpPr>
        <p:spPr>
          <a:xfrm>
            <a:off x="838200" y="1200135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5200" dirty="0">
                <a:latin typeface="+mj-lt"/>
                <a:ea typeface="+mj-ea"/>
                <a:cs typeface="+mj-cs"/>
              </a:rPr>
              <a:t>2</a:t>
            </a:r>
            <a:r>
              <a:rPr kumimoji="1"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kumimoji="1" lang="ko-KR" altLang="en-US" sz="5200" dirty="0">
                <a:latin typeface="+mj-lt"/>
                <a:ea typeface="+mj-ea"/>
                <a:cs typeface="+mj-cs"/>
              </a:rPr>
              <a:t>목표</a:t>
            </a:r>
            <a:endParaRPr kumimoji="1" lang="en-US" alt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EED0413-3675-9B4D-EDD6-747C54B4A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255344"/>
              </p:ext>
            </p:extLst>
          </p:nvPr>
        </p:nvGraphicFramePr>
        <p:xfrm>
          <a:off x="3095625" y="2421731"/>
          <a:ext cx="6000750" cy="201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CDED56-091A-FB4D-ACAE-2A4764B38511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2338F5C-A809-0E4C-9406-4BF6090EB487}"/>
              </a:ext>
            </a:extLst>
          </p:cNvPr>
          <p:cNvSpPr txBox="1">
            <a:spLocks/>
          </p:cNvSpPr>
          <p:nvPr/>
        </p:nvSpPr>
        <p:spPr>
          <a:xfrm>
            <a:off x="838200" y="377652"/>
            <a:ext cx="10515600" cy="59937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/>
              <a:t>목표 및 비전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25166-41FA-7B47-9F6E-47F51DF491D9}"/>
              </a:ext>
            </a:extLst>
          </p:cNvPr>
          <p:cNvSpPr txBox="1"/>
          <p:nvPr/>
        </p:nvSpPr>
        <p:spPr>
          <a:xfrm>
            <a:off x="3676910" y="6505587"/>
            <a:ext cx="483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유튜브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크리에이터를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 위한 유튜브 댓글 키워드 분석 서비스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A2AD0-82CD-B74B-8ECA-FBFE5003B15B}"/>
              </a:ext>
            </a:extLst>
          </p:cNvPr>
          <p:cNvSpPr txBox="1"/>
          <p:nvPr/>
        </p:nvSpPr>
        <p:spPr>
          <a:xfrm>
            <a:off x="838200" y="1239111"/>
            <a:ext cx="10876472" cy="565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영상의 전체적인 반응 파악 </a:t>
            </a:r>
            <a:r>
              <a:rPr lang="en-US" altLang="ko-KR" sz="2400" dirty="0"/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긍정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부정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2.</a:t>
            </a:r>
            <a:r>
              <a:rPr lang="ko-KR" altLang="en-US" sz="2400" dirty="0"/>
              <a:t> 댓글의 </a:t>
            </a:r>
            <a:r>
              <a:rPr lang="ko-KR" altLang="en-US" sz="2400" dirty="0">
                <a:solidFill>
                  <a:srgbClr val="FF0000"/>
                </a:solidFill>
              </a:rPr>
              <a:t>긍정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부정</a:t>
            </a:r>
            <a:r>
              <a:rPr lang="ko-KR" altLang="en-US" sz="2400" dirty="0"/>
              <a:t> 파악을 통해 구독자와 시청자들이 원하는 요소를 </a:t>
            </a:r>
            <a:r>
              <a:rPr lang="ko-KR" altLang="en-US" sz="2400" dirty="0">
                <a:solidFill>
                  <a:srgbClr val="FF0000"/>
                </a:solidFill>
              </a:rPr>
              <a:t>빠르게 피드백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3.</a:t>
            </a:r>
            <a:r>
              <a:rPr lang="ko-KR" altLang="en-US" sz="2400" dirty="0"/>
              <a:t> 댓글에서 빈도 수 기반의 </a:t>
            </a:r>
            <a:r>
              <a:rPr lang="ko-KR" altLang="en-US" sz="2400" dirty="0">
                <a:solidFill>
                  <a:srgbClr val="FF0000"/>
                </a:solidFill>
              </a:rPr>
              <a:t>키워드</a:t>
            </a:r>
            <a:r>
              <a:rPr lang="ko-KR" altLang="en-US" sz="2400" dirty="0"/>
              <a:t> 추출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4.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양질의 영상 </a:t>
            </a:r>
            <a:r>
              <a:rPr lang="ko-KR" altLang="en-US" sz="2400" dirty="0"/>
              <a:t>제작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  <a:p>
            <a:pPr>
              <a:lnSpc>
                <a:spcPct val="150000"/>
              </a:lnSpc>
            </a:pP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49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977</Words>
  <Application>Microsoft Macintosh PowerPoint</Application>
  <PresentationFormat>와이드스크린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CJK KR Regular</vt:lpstr>
      <vt:lpstr>Arial</vt:lpstr>
      <vt:lpstr>Calibri</vt:lpstr>
      <vt:lpstr>Calibri Light</vt:lpstr>
      <vt:lpstr>Office 테마</vt:lpstr>
      <vt:lpstr>유튜브 크리에이터를 위한 유튜브 댓글 키워드 분석 서비스  캡스톤 디자인 1 계획 발표 </vt:lpstr>
      <vt:lpstr>목차</vt:lpstr>
      <vt:lpstr>PowerPoint 프레젠테이션</vt:lpstr>
      <vt:lpstr>배경 및 필요성</vt:lpstr>
      <vt:lpstr>배경 및 필요성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유튜브 크리에이터를 위한 유튜브 댓글 키워드 분석 서비스  캡스톤 디자인 1 계획 발표 </dc:title>
  <dc:creator>이형석</dc:creator>
  <cp:lastModifiedBy>이형석</cp:lastModifiedBy>
  <cp:revision>227</cp:revision>
  <dcterms:created xsi:type="dcterms:W3CDTF">2022-03-13T08:04:54Z</dcterms:created>
  <dcterms:modified xsi:type="dcterms:W3CDTF">2022-12-01T13:00:44Z</dcterms:modified>
</cp:coreProperties>
</file>