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27FA7-0011-5A4E-9DCF-360807C1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5B1D7-FB35-B54B-ACF7-11A837DFE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66232-749A-C144-B219-8C4B0992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F1620-CF60-0F4A-982D-975DA28F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D5DF9-2AF7-924E-BAAF-495BA75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291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2313B-6F9B-3D4D-BFB4-B953CC99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DCF9A-521C-7A49-8D8B-8BB5F17C7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9E83B-0BDF-AD48-958D-EC987E3D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B13A1-EA8E-694C-A654-74D1A3E2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379AE-8A37-C74E-BABD-BB35069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145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22FA64-1706-584E-BE8D-B4A9BB138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0E365-4733-9349-9703-1704B340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668B7-76E1-F04F-B55F-3A72FC4B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9B938-F739-1240-995C-70651220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02332-9C2E-484D-852C-63325306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1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DCD4D-CD06-9F42-9356-7EA4FB0D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364-F579-C546-A348-7C077DAE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751F3-B136-9947-AB94-42FA50B9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242AA-5831-5C46-A380-9632154E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616AD-B90B-D94C-9FB6-DABCE263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61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72DC-FC45-274C-A3CD-1AE4CBD6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7C684-DE5A-764A-9550-2323F26C1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661B3-B2D3-274F-B146-B400E2A3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42429-7A3F-C640-A4D5-26FDEE34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FFC4B-5B5A-834C-AD0D-64C4F96F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20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E0F53-D373-5046-80D0-3D1E1F63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A08F0-7D16-9B40-811A-35B1BAE5E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3273C8-BDC2-5E4C-A3A5-19C8AF9D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E681A-C774-FC40-990B-1A0A7FCB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CAE78-7DED-FA4E-8353-2E500DAD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F3E17-2719-F747-B79D-072ED2DC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1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C4BA-5C47-B54C-AA03-0EFBEE18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2A16C-7A12-BA4E-8738-A78500C6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CE115-4897-4749-B6FD-E3C5553B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C6AA33-BECF-CD48-94D8-D2BCE0AA2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FB94A-287E-864A-A5C2-62C62D707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30F040-403B-2642-8811-DC4F0C66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5C09E5-AB3A-AA48-8BF1-D4212F40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44FFE7-178F-FA4B-8CEB-9B992B1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98B76-E269-7949-8519-15327302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3808F6-F1EC-1C4E-BBED-08354703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E0707C-9CF4-AE45-BBB4-04C3828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F4F6C9-8B4B-CB4F-9F15-C93BD1D3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643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1EAE8-2DF7-8F40-984D-B52489C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0C6377-E134-FE48-8FA7-32EF183D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33EB4-0FDF-F447-A75F-706E3978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89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7A37-5B81-DB48-959C-EA206EC4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0A567-5B99-C44F-9E4A-03D37E3A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517773-1055-DE40-B5FE-099D47A9D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5B028-0F15-1E44-A86F-750B0FFB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9957A-0B50-6844-B724-731D09BF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8AB22-D243-E141-875A-EA77DD43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583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4C9-DF3E-3F40-BE3B-D6F9044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2F59F-4A39-D842-9372-C3CDE09F5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6770E-A421-414D-A5F3-78B8BB057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419EE-868A-AE43-946C-57977B4B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20EFF-DDD1-C04A-A912-75D2FB30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4023B-2012-D74D-95D3-1327871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922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F94E6-D9F7-D94E-88F3-0DEB542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F5A7-A95C-6E40-AC6C-6B4407A2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A8833-BDC8-3548-8C72-EAC450A57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5AD3-220D-FC41-8D5F-719E329C1AE5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4A67B-7268-684F-BDAC-73DDA5D66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7DB70-AABE-C941-B6EF-4642900AD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C200-8B0E-C846-8B49-6F01152EEE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298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E4FD8-ACAC-2645-AE77-4A580254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" y="1600200"/>
            <a:ext cx="12013324" cy="756744"/>
          </a:xfrm>
        </p:spPr>
        <p:txBody>
          <a:bodyPr>
            <a:normAutofit/>
          </a:bodyPr>
          <a:lstStyle/>
          <a:p>
            <a:r>
              <a:rPr kumimoji="1" lang="ko-KR" altLang="en-US" sz="3600" dirty="0"/>
              <a:t>유튜브 </a:t>
            </a:r>
            <a:r>
              <a:rPr kumimoji="1" lang="ko-KR" altLang="en-US" sz="3600" dirty="0" err="1"/>
              <a:t>크리에이터를</a:t>
            </a:r>
            <a:r>
              <a:rPr kumimoji="1" lang="ko-KR" altLang="en-US" sz="3600" dirty="0"/>
              <a:t> 위한 유튜브 댓글 키워드 분석 서비스</a:t>
            </a:r>
            <a:endParaRPr kumimoji="1" lang="ko-Kore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캡스톤</a:t>
            </a:r>
            <a:r>
              <a:rPr kumimoji="1" lang="ko-KR" altLang="en-US" dirty="0"/>
              <a:t> 디자인</a:t>
            </a:r>
            <a:r>
              <a:rPr kumimoji="1" lang="en-US" altLang="ko-KR" dirty="0"/>
              <a:t>1</a:t>
            </a:r>
            <a:r>
              <a:rPr kumimoji="1" lang="ko-KR" altLang="en-US" dirty="0"/>
              <a:t> 중간발표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86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416" y="361457"/>
            <a:ext cx="11401167" cy="6135086"/>
          </a:xfrm>
        </p:spPr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b="1" dirty="0"/>
              <a:t>목차</a:t>
            </a:r>
            <a:endParaRPr kumimoji="1" lang="en-US" altLang="ko-Kore-KR" b="1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이전에</a:t>
            </a:r>
            <a:r>
              <a:rPr kumimoji="1" lang="ko-KR" altLang="en-US" dirty="0"/>
              <a:t> 했던 작업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지금하고 있는 작업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앞으로 해야 할 작업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647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416" y="361457"/>
            <a:ext cx="11401167" cy="6135086"/>
          </a:xfrm>
        </p:spPr>
        <p:txBody>
          <a:bodyPr/>
          <a:lstStyle/>
          <a:p>
            <a:r>
              <a:rPr kumimoji="1" lang="ko-Kore-KR" altLang="en-US" dirty="0"/>
              <a:t>이전에</a:t>
            </a:r>
            <a:r>
              <a:rPr kumimoji="1" lang="ko-KR" altLang="en-US" dirty="0"/>
              <a:t> 했던 작업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병훈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Youtube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원하는 영상의 댓글을 가져오는 것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형석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감성분석</a:t>
            </a:r>
            <a:r>
              <a:rPr kumimoji="1" lang="ko-KR" altLang="en-US" dirty="0"/>
              <a:t> 및 긍정 댓글 비율 계산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서연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django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MogoDB</a:t>
            </a:r>
            <a:r>
              <a:rPr kumimoji="1" lang="ko-KR" altLang="en-US" dirty="0"/>
              <a:t> 연결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bootstrap</a:t>
            </a:r>
            <a:r>
              <a:rPr kumimoji="1" lang="ko-KR" altLang="en-US" dirty="0"/>
              <a:t>에서 우리가 웹 페이지에서 사용할 템플릿 가져오기 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163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416" y="361457"/>
            <a:ext cx="11401167" cy="6135086"/>
          </a:xfrm>
        </p:spPr>
        <p:txBody>
          <a:bodyPr/>
          <a:lstStyle/>
          <a:p>
            <a:r>
              <a:rPr kumimoji="1" lang="ko-Kore-KR" altLang="en-US" dirty="0"/>
              <a:t>이전에</a:t>
            </a:r>
            <a:r>
              <a:rPr kumimoji="1" lang="ko-KR" altLang="en-US" dirty="0"/>
              <a:t> 했던 작업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병훈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8242F-2658-EF45-B2CE-32015C5F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022683"/>
            <a:ext cx="10886303" cy="54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416" y="361457"/>
            <a:ext cx="11401167" cy="6135086"/>
          </a:xfrm>
        </p:spPr>
        <p:txBody>
          <a:bodyPr/>
          <a:lstStyle/>
          <a:p>
            <a:r>
              <a:rPr kumimoji="1" lang="ko-Kore-KR" altLang="en-US" dirty="0"/>
              <a:t>이전에</a:t>
            </a:r>
            <a:r>
              <a:rPr kumimoji="1" lang="ko-KR" altLang="en-US" dirty="0"/>
              <a:t> 했던 작업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형석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ADCACB-6F7B-734B-9658-D9499F3B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4" y="878641"/>
            <a:ext cx="8323305" cy="57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416" y="361457"/>
            <a:ext cx="11401167" cy="6135086"/>
          </a:xfrm>
        </p:spPr>
        <p:txBody>
          <a:bodyPr/>
          <a:lstStyle/>
          <a:p>
            <a:r>
              <a:rPr kumimoji="1" lang="ko-Kore-KR" altLang="en-US" dirty="0"/>
              <a:t>이전에</a:t>
            </a:r>
            <a:r>
              <a:rPr kumimoji="1" lang="ko-KR" altLang="en-US" dirty="0"/>
              <a:t> 했던 작업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형석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D4B649-31FF-3048-B0A6-E82482A7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7" y="996264"/>
            <a:ext cx="8092302" cy="56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416" y="361457"/>
            <a:ext cx="11401167" cy="6135086"/>
          </a:xfrm>
        </p:spPr>
        <p:txBody>
          <a:bodyPr/>
          <a:lstStyle/>
          <a:p>
            <a:r>
              <a:rPr kumimoji="1" lang="ko-KR" altLang="en-US" dirty="0"/>
              <a:t>지금하고 있는 작업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병훈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Youtube</a:t>
            </a:r>
            <a:r>
              <a:rPr kumimoji="1" lang="en-US" altLang="ko-KR" dirty="0"/>
              <a:t> link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검색창에</a:t>
            </a:r>
            <a:r>
              <a:rPr kumimoji="1" lang="ko-KR" altLang="en-US" dirty="0"/>
              <a:t> 입력 후 서버로 보내서 필요한 부분</a:t>
            </a:r>
            <a:r>
              <a:rPr kumimoji="1" lang="en-US" altLang="ko-KR" dirty="0"/>
              <a:t>(</a:t>
            </a:r>
            <a:r>
              <a:rPr kumimoji="1" lang="ko-KR" altLang="en-US" dirty="0"/>
              <a:t>영상 </a:t>
            </a:r>
            <a:r>
              <a:rPr kumimoji="1" lang="en-US" altLang="ko-KR" dirty="0"/>
              <a:t>id)</a:t>
            </a:r>
            <a:r>
              <a:rPr kumimoji="1" lang="ko-KR" altLang="en-US" dirty="0"/>
              <a:t>만 가져오는 것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형석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감성분석</a:t>
            </a:r>
            <a:r>
              <a:rPr kumimoji="1" lang="ko-KR" altLang="en-US" dirty="0"/>
              <a:t> 코드에서 </a:t>
            </a:r>
            <a:r>
              <a:rPr kumimoji="1" lang="ko-KR" altLang="en-US" dirty="0" err="1"/>
              <a:t>긍</a:t>
            </a:r>
            <a:r>
              <a:rPr kumimoji="1" lang="en-US" altLang="ko-KR" dirty="0"/>
              <a:t>/</a:t>
            </a:r>
            <a:r>
              <a:rPr kumimoji="1" lang="ko-KR" altLang="en-US" dirty="0"/>
              <a:t>부정 신뢰도 상위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추출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서연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시각화하려는</a:t>
            </a:r>
            <a:r>
              <a:rPr kumimoji="1" lang="ko-KR" altLang="en-US" dirty="0"/>
              <a:t> 웹사이트 구축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083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416" y="361457"/>
            <a:ext cx="11401167" cy="6135086"/>
          </a:xfrm>
        </p:spPr>
        <p:txBody>
          <a:bodyPr/>
          <a:lstStyle/>
          <a:p>
            <a:r>
              <a:rPr kumimoji="1" lang="ko-KR" altLang="en-US" dirty="0"/>
              <a:t>앞으로 해야 할 작업</a:t>
            </a:r>
            <a:endParaRPr kumimoji="1" lang="ko-Kore-KR" altLang="en-US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병훈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링크에서 영상 </a:t>
            </a:r>
            <a:r>
              <a:rPr kumimoji="1" lang="en-US" altLang="ko-KR" dirty="0"/>
              <a:t>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가져온 후 댓글을 가져오는 알고리즘 작성할 예정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형석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키워드</a:t>
            </a:r>
            <a:r>
              <a:rPr kumimoji="1" lang="en-US" altLang="ko-KR" dirty="0"/>
              <a:t> </a:t>
            </a:r>
            <a:r>
              <a:rPr kumimoji="1" lang="ko-KR" altLang="en-US" dirty="0"/>
              <a:t>추출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 반환한 데이터들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에 저장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서연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시각화 하려는 데이터가 어떻게 </a:t>
            </a:r>
            <a:r>
              <a:rPr kumimoji="1" lang="ko-KR" altLang="en-US" dirty="0" err="1"/>
              <a:t>생겨야하는지</a:t>
            </a:r>
            <a:r>
              <a:rPr kumimoji="1" lang="ko-KR" altLang="en-US" dirty="0"/>
              <a:t> 공부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680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E91522-5DDE-9049-9078-180582D2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416" y="361457"/>
            <a:ext cx="11401167" cy="6135086"/>
          </a:xfrm>
        </p:spPr>
        <p:txBody>
          <a:bodyPr/>
          <a:lstStyle/>
          <a:p>
            <a:r>
              <a:rPr kumimoji="1" lang="ko-Kore-KR" altLang="en-US" dirty="0"/>
              <a:t>애로사항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서버를 제공받고 싶다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pPr marL="457200" indent="-457200">
              <a:buAutoNum type="arabicPeriod"/>
            </a:pPr>
            <a:r>
              <a:rPr kumimoji="1" lang="ko-Kore-KR" altLang="en-US" dirty="0"/>
              <a:t>캡스톤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에서는 식비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간식비 제공 안 되는지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ko-KR" altLang="en-US" dirty="0" err="1"/>
              <a:t>중간발표는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어떤식으로</a:t>
            </a:r>
            <a:r>
              <a:rPr kumimoji="1" lang="ko-KR" altLang="en-US" dirty="0"/>
              <a:t> 진행하는지</a:t>
            </a:r>
            <a:r>
              <a:rPr kumimoji="1"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947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168</Words>
  <Application>Microsoft Macintosh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유튜브 크리에이터를 위한 유튜브 댓글 키워드 분석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2022-04-16(토)</dc:title>
  <dc:creator>정병훈</dc:creator>
  <cp:lastModifiedBy>이형석</cp:lastModifiedBy>
  <cp:revision>14</cp:revision>
  <dcterms:created xsi:type="dcterms:W3CDTF">2022-04-15T11:38:49Z</dcterms:created>
  <dcterms:modified xsi:type="dcterms:W3CDTF">2022-12-01T13:11:28Z</dcterms:modified>
</cp:coreProperties>
</file>