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4" d="100"/>
          <a:sy n="134" d="100"/>
        </p:scale>
        <p:origin x="-368" y="7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C012F1-C8FF-8D4B-B58F-F70DF0946223}" type="doc">
      <dgm:prSet loTypeId="urn:microsoft.com/office/officeart/2005/8/layout/cycle8" loCatId="" qsTypeId="urn:microsoft.com/office/officeart/2005/8/quickstyle/simple4" qsCatId="simple" csTypeId="urn:microsoft.com/office/officeart/2005/8/colors/colorful1" csCatId="colorful" phldr="1"/>
      <dgm:spPr/>
    </dgm:pt>
    <dgm:pt modelId="{08344A95-8B0A-4E47-A477-D0A8AB83360D}">
      <dgm:prSet phldrT="[Text]"/>
      <dgm:spPr/>
      <dgm:t>
        <a:bodyPr/>
        <a:lstStyle/>
        <a:p>
          <a:r>
            <a:rPr lang="en-US" dirty="0" smtClean="0"/>
            <a:t>Business</a:t>
          </a:r>
          <a:endParaRPr lang="en-US" dirty="0"/>
        </a:p>
      </dgm:t>
    </dgm:pt>
    <dgm:pt modelId="{BAA95031-B45D-BF47-9AA0-4EF39AAFEFFC}" type="parTrans" cxnId="{818D0FD3-BCF3-6C4C-A912-B3E690168193}">
      <dgm:prSet/>
      <dgm:spPr/>
      <dgm:t>
        <a:bodyPr/>
        <a:lstStyle/>
        <a:p>
          <a:endParaRPr lang="en-US"/>
        </a:p>
      </dgm:t>
    </dgm:pt>
    <dgm:pt modelId="{674353D5-F814-844A-AD70-9B9745DA9FAF}" type="sibTrans" cxnId="{818D0FD3-BCF3-6C4C-A912-B3E690168193}">
      <dgm:prSet/>
      <dgm:spPr/>
      <dgm:t>
        <a:bodyPr/>
        <a:lstStyle/>
        <a:p>
          <a:endParaRPr lang="en-US"/>
        </a:p>
      </dgm:t>
    </dgm:pt>
    <dgm:pt modelId="{BBDCF229-FDAC-9F4D-B7A1-25E660E9129F}">
      <dgm:prSet phldrT="[Text]"/>
      <dgm:spPr/>
      <dgm:t>
        <a:bodyPr/>
        <a:lstStyle/>
        <a:p>
          <a:r>
            <a:rPr lang="en-US" dirty="0" smtClean="0"/>
            <a:t>Associates</a:t>
          </a:r>
          <a:endParaRPr lang="en-US" dirty="0"/>
        </a:p>
      </dgm:t>
    </dgm:pt>
    <dgm:pt modelId="{38A3F8DA-D1F6-3148-A920-F70764CDB21F}" type="parTrans" cxnId="{ADB3F457-E8A9-8F4A-AAE2-C1C19CAA9DA9}">
      <dgm:prSet/>
      <dgm:spPr/>
      <dgm:t>
        <a:bodyPr/>
        <a:lstStyle/>
        <a:p>
          <a:endParaRPr lang="en-US"/>
        </a:p>
      </dgm:t>
    </dgm:pt>
    <dgm:pt modelId="{217BCEC8-6A5E-5D43-BB75-B3CD8991CA1E}" type="sibTrans" cxnId="{ADB3F457-E8A9-8F4A-AAE2-C1C19CAA9DA9}">
      <dgm:prSet/>
      <dgm:spPr/>
      <dgm:t>
        <a:bodyPr/>
        <a:lstStyle/>
        <a:p>
          <a:endParaRPr lang="en-US"/>
        </a:p>
      </dgm:t>
    </dgm:pt>
    <dgm:pt modelId="{DC719274-2641-0247-8B0A-A11B5AB5552F}">
      <dgm:prSet phldrT="[Text]"/>
      <dgm:spPr/>
      <dgm:t>
        <a:bodyPr/>
        <a:lstStyle/>
        <a:p>
          <a:r>
            <a:rPr lang="en-US" dirty="0" smtClean="0"/>
            <a:t>You</a:t>
          </a:r>
          <a:endParaRPr lang="en-US" dirty="0"/>
        </a:p>
      </dgm:t>
    </dgm:pt>
    <dgm:pt modelId="{8DF11653-696E-D04F-941B-0845C96F7F63}" type="sibTrans" cxnId="{44A84392-9376-AC47-A18E-5094C363EBAF}">
      <dgm:prSet/>
      <dgm:spPr/>
      <dgm:t>
        <a:bodyPr/>
        <a:lstStyle/>
        <a:p>
          <a:endParaRPr lang="en-US"/>
        </a:p>
      </dgm:t>
    </dgm:pt>
    <dgm:pt modelId="{70D79B1A-9B89-5B42-8462-E52DAB48ABEE}" type="parTrans" cxnId="{44A84392-9376-AC47-A18E-5094C363EBAF}">
      <dgm:prSet/>
      <dgm:spPr/>
      <dgm:t>
        <a:bodyPr/>
        <a:lstStyle/>
        <a:p>
          <a:endParaRPr lang="en-US"/>
        </a:p>
      </dgm:t>
    </dgm:pt>
    <dgm:pt modelId="{C81D0832-08F4-E846-A99C-6A435F888FBC}" type="pres">
      <dgm:prSet presAssocID="{5FC012F1-C8FF-8D4B-B58F-F70DF0946223}" presName="compositeShape" presStyleCnt="0">
        <dgm:presLayoutVars>
          <dgm:chMax val="7"/>
          <dgm:dir/>
          <dgm:resizeHandles val="exact"/>
        </dgm:presLayoutVars>
      </dgm:prSet>
      <dgm:spPr/>
    </dgm:pt>
    <dgm:pt modelId="{D65FEB02-912E-6242-820D-C62D83F4A838}" type="pres">
      <dgm:prSet presAssocID="{5FC012F1-C8FF-8D4B-B58F-F70DF0946223}" presName="wedge1" presStyleLbl="node1" presStyleIdx="0" presStyleCnt="3"/>
      <dgm:spPr/>
      <dgm:t>
        <a:bodyPr/>
        <a:lstStyle/>
        <a:p>
          <a:endParaRPr lang="en-US"/>
        </a:p>
      </dgm:t>
    </dgm:pt>
    <dgm:pt modelId="{670C809E-5E07-DE45-9EEC-CB9512428791}" type="pres">
      <dgm:prSet presAssocID="{5FC012F1-C8FF-8D4B-B58F-F70DF0946223}" presName="dummy1a" presStyleCnt="0"/>
      <dgm:spPr/>
    </dgm:pt>
    <dgm:pt modelId="{DD6390B6-2FD7-5145-8C24-7DE150444E78}" type="pres">
      <dgm:prSet presAssocID="{5FC012F1-C8FF-8D4B-B58F-F70DF0946223}" presName="dummy1b" presStyleCnt="0"/>
      <dgm:spPr/>
    </dgm:pt>
    <dgm:pt modelId="{7EF99496-4D36-C949-BDC9-D5A4424B402C}" type="pres">
      <dgm:prSet presAssocID="{5FC012F1-C8FF-8D4B-B58F-F70DF0946223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8BCD4A-95C9-A54C-AEB3-5A518C82F73A}" type="pres">
      <dgm:prSet presAssocID="{5FC012F1-C8FF-8D4B-B58F-F70DF0946223}" presName="wedge2" presStyleLbl="node1" presStyleIdx="1" presStyleCnt="3" custLinFactNeighborX="1020" custLinFactNeighborY="-1591"/>
      <dgm:spPr/>
      <dgm:t>
        <a:bodyPr/>
        <a:lstStyle/>
        <a:p>
          <a:endParaRPr lang="en-US"/>
        </a:p>
      </dgm:t>
    </dgm:pt>
    <dgm:pt modelId="{6210F0FA-E02A-D445-A2D0-A638C7F0EB69}" type="pres">
      <dgm:prSet presAssocID="{5FC012F1-C8FF-8D4B-B58F-F70DF0946223}" presName="dummy2a" presStyleCnt="0"/>
      <dgm:spPr/>
    </dgm:pt>
    <dgm:pt modelId="{64B3504E-37DB-B140-9484-C012246EFE6E}" type="pres">
      <dgm:prSet presAssocID="{5FC012F1-C8FF-8D4B-B58F-F70DF0946223}" presName="dummy2b" presStyleCnt="0"/>
      <dgm:spPr/>
    </dgm:pt>
    <dgm:pt modelId="{117F250A-50C3-D84F-8A0A-52546FB0ECCF}" type="pres">
      <dgm:prSet presAssocID="{5FC012F1-C8FF-8D4B-B58F-F70DF0946223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04312B-2281-0941-B1AB-8EEA9F6C9B8A}" type="pres">
      <dgm:prSet presAssocID="{5FC012F1-C8FF-8D4B-B58F-F70DF0946223}" presName="wedge3" presStyleLbl="node1" presStyleIdx="2" presStyleCnt="3" custLinFactNeighborX="761"/>
      <dgm:spPr/>
      <dgm:t>
        <a:bodyPr/>
        <a:lstStyle/>
        <a:p>
          <a:endParaRPr lang="en-US"/>
        </a:p>
      </dgm:t>
    </dgm:pt>
    <dgm:pt modelId="{28119704-DA58-7646-94A1-90449878A2CC}" type="pres">
      <dgm:prSet presAssocID="{5FC012F1-C8FF-8D4B-B58F-F70DF0946223}" presName="dummy3a" presStyleCnt="0"/>
      <dgm:spPr/>
    </dgm:pt>
    <dgm:pt modelId="{35269331-8C9E-A74C-AEEE-ED0ED637AB82}" type="pres">
      <dgm:prSet presAssocID="{5FC012F1-C8FF-8D4B-B58F-F70DF0946223}" presName="dummy3b" presStyleCnt="0"/>
      <dgm:spPr/>
    </dgm:pt>
    <dgm:pt modelId="{3087B7AD-4D94-8E4E-8B07-FFCFBA15D6D0}" type="pres">
      <dgm:prSet presAssocID="{5FC012F1-C8FF-8D4B-B58F-F70DF0946223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8167C4-CE23-EE4C-B7E1-84237A5D1530}" type="pres">
      <dgm:prSet presAssocID="{217BCEC8-6A5E-5D43-BB75-B3CD8991CA1E}" presName="arrowWedge1" presStyleLbl="fgSibTrans2D1" presStyleIdx="0" presStyleCnt="3"/>
      <dgm:spPr/>
    </dgm:pt>
    <dgm:pt modelId="{14431848-3409-114C-85BF-1839D9BB2FAA}" type="pres">
      <dgm:prSet presAssocID="{8DF11653-696E-D04F-941B-0845C96F7F63}" presName="arrowWedge2" presStyleLbl="fgSibTrans2D1" presStyleIdx="1" presStyleCnt="3"/>
      <dgm:spPr/>
    </dgm:pt>
    <dgm:pt modelId="{E9901D9B-0216-0642-9BDE-9707DDF1033E}" type="pres">
      <dgm:prSet presAssocID="{674353D5-F814-844A-AD70-9B9745DA9FAF}" presName="arrowWedge3" presStyleLbl="fgSibTrans2D1" presStyleIdx="2" presStyleCnt="3"/>
      <dgm:spPr/>
    </dgm:pt>
  </dgm:ptLst>
  <dgm:cxnLst>
    <dgm:cxn modelId="{653C7DC8-6AC3-A04C-80B0-95A6AD3A5608}" type="presOf" srcId="{BBDCF229-FDAC-9F4D-B7A1-25E660E9129F}" destId="{7EF99496-4D36-C949-BDC9-D5A4424B402C}" srcOrd="1" destOrd="0" presId="urn:microsoft.com/office/officeart/2005/8/layout/cycle8"/>
    <dgm:cxn modelId="{850D26A2-D3C8-9B40-93D7-5D3C2943DF57}" type="presOf" srcId="{08344A95-8B0A-4E47-A477-D0A8AB83360D}" destId="{3087B7AD-4D94-8E4E-8B07-FFCFBA15D6D0}" srcOrd="1" destOrd="0" presId="urn:microsoft.com/office/officeart/2005/8/layout/cycle8"/>
    <dgm:cxn modelId="{22D05CBC-2155-1747-B987-E2811C883785}" type="presOf" srcId="{08344A95-8B0A-4E47-A477-D0A8AB83360D}" destId="{6A04312B-2281-0941-B1AB-8EEA9F6C9B8A}" srcOrd="0" destOrd="0" presId="urn:microsoft.com/office/officeart/2005/8/layout/cycle8"/>
    <dgm:cxn modelId="{970F21C9-6DA8-C64B-BF65-921FADB6DB40}" type="presOf" srcId="{5FC012F1-C8FF-8D4B-B58F-F70DF0946223}" destId="{C81D0832-08F4-E846-A99C-6A435F888FBC}" srcOrd="0" destOrd="0" presId="urn:microsoft.com/office/officeart/2005/8/layout/cycle8"/>
    <dgm:cxn modelId="{E3EA2508-4AF2-7840-A674-7E66356B6F69}" type="presOf" srcId="{BBDCF229-FDAC-9F4D-B7A1-25E660E9129F}" destId="{D65FEB02-912E-6242-820D-C62D83F4A838}" srcOrd="0" destOrd="0" presId="urn:microsoft.com/office/officeart/2005/8/layout/cycle8"/>
    <dgm:cxn modelId="{26520688-5CFB-034A-8FED-56AAA8D37D04}" type="presOf" srcId="{DC719274-2641-0247-8B0A-A11B5AB5552F}" destId="{4A8BCD4A-95C9-A54C-AEB3-5A518C82F73A}" srcOrd="0" destOrd="0" presId="urn:microsoft.com/office/officeart/2005/8/layout/cycle8"/>
    <dgm:cxn modelId="{ADB3F457-E8A9-8F4A-AAE2-C1C19CAA9DA9}" srcId="{5FC012F1-C8FF-8D4B-B58F-F70DF0946223}" destId="{BBDCF229-FDAC-9F4D-B7A1-25E660E9129F}" srcOrd="0" destOrd="0" parTransId="{38A3F8DA-D1F6-3148-A920-F70764CDB21F}" sibTransId="{217BCEC8-6A5E-5D43-BB75-B3CD8991CA1E}"/>
    <dgm:cxn modelId="{818D0FD3-BCF3-6C4C-A912-B3E690168193}" srcId="{5FC012F1-C8FF-8D4B-B58F-F70DF0946223}" destId="{08344A95-8B0A-4E47-A477-D0A8AB83360D}" srcOrd="2" destOrd="0" parTransId="{BAA95031-B45D-BF47-9AA0-4EF39AAFEFFC}" sibTransId="{674353D5-F814-844A-AD70-9B9745DA9FAF}"/>
    <dgm:cxn modelId="{E5911804-E1E4-8249-A72B-074EB268E7EE}" type="presOf" srcId="{DC719274-2641-0247-8B0A-A11B5AB5552F}" destId="{117F250A-50C3-D84F-8A0A-52546FB0ECCF}" srcOrd="1" destOrd="0" presId="urn:microsoft.com/office/officeart/2005/8/layout/cycle8"/>
    <dgm:cxn modelId="{44A84392-9376-AC47-A18E-5094C363EBAF}" srcId="{5FC012F1-C8FF-8D4B-B58F-F70DF0946223}" destId="{DC719274-2641-0247-8B0A-A11B5AB5552F}" srcOrd="1" destOrd="0" parTransId="{70D79B1A-9B89-5B42-8462-E52DAB48ABEE}" sibTransId="{8DF11653-696E-D04F-941B-0845C96F7F63}"/>
    <dgm:cxn modelId="{8C23F290-DBB1-3B40-A675-BC08FD983E9E}" type="presParOf" srcId="{C81D0832-08F4-E846-A99C-6A435F888FBC}" destId="{D65FEB02-912E-6242-820D-C62D83F4A838}" srcOrd="0" destOrd="0" presId="urn:microsoft.com/office/officeart/2005/8/layout/cycle8"/>
    <dgm:cxn modelId="{A4C143AD-0471-364F-B1F2-F54CFB8F62F2}" type="presParOf" srcId="{C81D0832-08F4-E846-A99C-6A435F888FBC}" destId="{670C809E-5E07-DE45-9EEC-CB9512428791}" srcOrd="1" destOrd="0" presId="urn:microsoft.com/office/officeart/2005/8/layout/cycle8"/>
    <dgm:cxn modelId="{F1563077-142D-AC4A-8D9A-88F4F087BB92}" type="presParOf" srcId="{C81D0832-08F4-E846-A99C-6A435F888FBC}" destId="{DD6390B6-2FD7-5145-8C24-7DE150444E78}" srcOrd="2" destOrd="0" presId="urn:microsoft.com/office/officeart/2005/8/layout/cycle8"/>
    <dgm:cxn modelId="{C1D47ECC-B461-B042-BBFD-892185CCE595}" type="presParOf" srcId="{C81D0832-08F4-E846-A99C-6A435F888FBC}" destId="{7EF99496-4D36-C949-BDC9-D5A4424B402C}" srcOrd="3" destOrd="0" presId="urn:microsoft.com/office/officeart/2005/8/layout/cycle8"/>
    <dgm:cxn modelId="{EF4F20E2-953E-B94F-B6DF-F8929052D14D}" type="presParOf" srcId="{C81D0832-08F4-E846-A99C-6A435F888FBC}" destId="{4A8BCD4A-95C9-A54C-AEB3-5A518C82F73A}" srcOrd="4" destOrd="0" presId="urn:microsoft.com/office/officeart/2005/8/layout/cycle8"/>
    <dgm:cxn modelId="{7B84BA32-C1CF-E241-BEB2-0A6EAA7456F7}" type="presParOf" srcId="{C81D0832-08F4-E846-A99C-6A435F888FBC}" destId="{6210F0FA-E02A-D445-A2D0-A638C7F0EB69}" srcOrd="5" destOrd="0" presId="urn:microsoft.com/office/officeart/2005/8/layout/cycle8"/>
    <dgm:cxn modelId="{56C2DF26-0DA2-6346-B7F0-F5FCD407E5C2}" type="presParOf" srcId="{C81D0832-08F4-E846-A99C-6A435F888FBC}" destId="{64B3504E-37DB-B140-9484-C012246EFE6E}" srcOrd="6" destOrd="0" presId="urn:microsoft.com/office/officeart/2005/8/layout/cycle8"/>
    <dgm:cxn modelId="{862AB507-5D33-684C-9B69-4C2D296064BA}" type="presParOf" srcId="{C81D0832-08F4-E846-A99C-6A435F888FBC}" destId="{117F250A-50C3-D84F-8A0A-52546FB0ECCF}" srcOrd="7" destOrd="0" presId="urn:microsoft.com/office/officeart/2005/8/layout/cycle8"/>
    <dgm:cxn modelId="{6FF33780-D909-BE40-AF87-79AF03F1D6BD}" type="presParOf" srcId="{C81D0832-08F4-E846-A99C-6A435F888FBC}" destId="{6A04312B-2281-0941-B1AB-8EEA9F6C9B8A}" srcOrd="8" destOrd="0" presId="urn:microsoft.com/office/officeart/2005/8/layout/cycle8"/>
    <dgm:cxn modelId="{9573CC95-98C6-CF47-BC20-6614BC538C8A}" type="presParOf" srcId="{C81D0832-08F4-E846-A99C-6A435F888FBC}" destId="{28119704-DA58-7646-94A1-90449878A2CC}" srcOrd="9" destOrd="0" presId="urn:microsoft.com/office/officeart/2005/8/layout/cycle8"/>
    <dgm:cxn modelId="{26F383D6-245D-4840-983A-19DA5B50BF07}" type="presParOf" srcId="{C81D0832-08F4-E846-A99C-6A435F888FBC}" destId="{35269331-8C9E-A74C-AEEE-ED0ED637AB82}" srcOrd="10" destOrd="0" presId="urn:microsoft.com/office/officeart/2005/8/layout/cycle8"/>
    <dgm:cxn modelId="{D03F29F2-58FE-E94C-8888-27CFF000A8E6}" type="presParOf" srcId="{C81D0832-08F4-E846-A99C-6A435F888FBC}" destId="{3087B7AD-4D94-8E4E-8B07-FFCFBA15D6D0}" srcOrd="11" destOrd="0" presId="urn:microsoft.com/office/officeart/2005/8/layout/cycle8"/>
    <dgm:cxn modelId="{77A91973-3381-5B4B-984C-1BD67B58598A}" type="presParOf" srcId="{C81D0832-08F4-E846-A99C-6A435F888FBC}" destId="{CA8167C4-CE23-EE4C-B7E1-84237A5D1530}" srcOrd="12" destOrd="0" presId="urn:microsoft.com/office/officeart/2005/8/layout/cycle8"/>
    <dgm:cxn modelId="{CE705632-3713-9245-9DB9-CA3EAD14A624}" type="presParOf" srcId="{C81D0832-08F4-E846-A99C-6A435F888FBC}" destId="{14431848-3409-114C-85BF-1839D9BB2FAA}" srcOrd="13" destOrd="0" presId="urn:microsoft.com/office/officeart/2005/8/layout/cycle8"/>
    <dgm:cxn modelId="{50A2B8B3-A188-2C4A-BEAB-5015C7EE0E5A}" type="presParOf" srcId="{C81D0832-08F4-E846-A99C-6A435F888FBC}" destId="{E9901D9B-0216-0642-9BDE-9707DDF1033E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5FEB02-912E-6242-820D-C62D83F4A838}">
      <dsp:nvSpPr>
        <dsp:cNvPr id="0" name=""/>
        <dsp:cNvSpPr/>
      </dsp:nvSpPr>
      <dsp:spPr>
        <a:xfrm>
          <a:off x="686226" y="356615"/>
          <a:ext cx="4608576" cy="4608576"/>
        </a:xfrm>
        <a:prstGeom prst="pie">
          <a:avLst>
            <a:gd name="adj1" fmla="val 16200000"/>
            <a:gd name="adj2" fmla="val 180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Associates</a:t>
          </a:r>
          <a:endParaRPr lang="en-US" sz="2900" kern="1200" dirty="0"/>
        </a:p>
      </dsp:txBody>
      <dsp:txXfrm>
        <a:off x="3115056" y="1333195"/>
        <a:ext cx="1645920" cy="1371600"/>
      </dsp:txXfrm>
    </dsp:sp>
    <dsp:sp modelId="{4A8BCD4A-95C9-A54C-AEB3-5A518C82F73A}">
      <dsp:nvSpPr>
        <dsp:cNvPr id="0" name=""/>
        <dsp:cNvSpPr/>
      </dsp:nvSpPr>
      <dsp:spPr>
        <a:xfrm>
          <a:off x="638319" y="447885"/>
          <a:ext cx="4608576" cy="4608576"/>
        </a:xfrm>
        <a:prstGeom prst="pie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You</a:t>
          </a:r>
          <a:endParaRPr lang="en-US" sz="2900" kern="1200" dirty="0"/>
        </a:p>
      </dsp:txBody>
      <dsp:txXfrm>
        <a:off x="1735599" y="3437973"/>
        <a:ext cx="2468880" cy="1207008"/>
      </dsp:txXfrm>
    </dsp:sp>
    <dsp:sp modelId="{6A04312B-2281-0941-B1AB-8EEA9F6C9B8A}">
      <dsp:nvSpPr>
        <dsp:cNvPr id="0" name=""/>
        <dsp:cNvSpPr/>
      </dsp:nvSpPr>
      <dsp:spPr>
        <a:xfrm>
          <a:off x="531468" y="356615"/>
          <a:ext cx="4608576" cy="4608576"/>
        </a:xfrm>
        <a:prstGeom prst="pie">
          <a:avLst>
            <a:gd name="adj1" fmla="val 9000000"/>
            <a:gd name="adj2" fmla="val 1620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Business</a:t>
          </a:r>
          <a:endParaRPr lang="en-US" sz="2900" kern="1200" dirty="0"/>
        </a:p>
      </dsp:txBody>
      <dsp:txXfrm>
        <a:off x="1065295" y="1333195"/>
        <a:ext cx="1645920" cy="1371600"/>
      </dsp:txXfrm>
    </dsp:sp>
    <dsp:sp modelId="{CA8167C4-CE23-EE4C-B7E1-84237A5D1530}">
      <dsp:nvSpPr>
        <dsp:cNvPr id="0" name=""/>
        <dsp:cNvSpPr/>
      </dsp:nvSpPr>
      <dsp:spPr>
        <a:xfrm>
          <a:off x="401314" y="71323"/>
          <a:ext cx="5179161" cy="5179161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4431848-3409-114C-85BF-1839D9BB2FAA}">
      <dsp:nvSpPr>
        <dsp:cNvPr id="0" name=""/>
        <dsp:cNvSpPr/>
      </dsp:nvSpPr>
      <dsp:spPr>
        <a:xfrm>
          <a:off x="353026" y="162301"/>
          <a:ext cx="5179161" cy="5179161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901D9B-0216-0642-9BDE-9707DDF1033E}">
      <dsp:nvSpPr>
        <dsp:cNvPr id="0" name=""/>
        <dsp:cNvSpPr/>
      </dsp:nvSpPr>
      <dsp:spPr>
        <a:xfrm>
          <a:off x="245795" y="71323"/>
          <a:ext cx="5179161" cy="5179161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6C82-45E8-4864-89CF-9590CA09C579}" type="datetimeFigureOut">
              <a:rPr lang="en-US" smtClean="0"/>
              <a:t>7/10/17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F7FA-BF6A-4F6D-8985-0B65C8A74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0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6C82-45E8-4864-89CF-9590CA09C579}" type="datetimeFigureOut">
              <a:rPr lang="en-US" smtClean="0"/>
              <a:t>7/10/17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F7FA-BF6A-4F6D-8985-0B65C8A74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90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6C82-45E8-4864-89CF-9590CA09C579}" type="datetimeFigureOut">
              <a:rPr lang="en-US" smtClean="0"/>
              <a:t>7/10/17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F7FA-BF6A-4F6D-8985-0B65C8A74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66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6C82-45E8-4864-89CF-9590CA09C579}" type="datetimeFigureOut">
              <a:rPr lang="en-US" smtClean="0"/>
              <a:t>7/10/17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F7FA-BF6A-4F6D-8985-0B65C8A74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9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6C82-45E8-4864-89CF-9590CA09C579}" type="datetimeFigureOut">
              <a:rPr lang="en-US" smtClean="0"/>
              <a:t>7/10/17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F7FA-BF6A-4F6D-8985-0B65C8A74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59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6C82-45E8-4864-89CF-9590CA09C579}" type="datetimeFigureOut">
              <a:rPr lang="en-US" smtClean="0"/>
              <a:t>7/10/17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F7FA-BF6A-4F6D-8985-0B65C8A74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3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6C82-45E8-4864-89CF-9590CA09C579}" type="datetimeFigureOut">
              <a:rPr lang="en-US" smtClean="0"/>
              <a:t>7/10/17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F7FA-BF6A-4F6D-8985-0B65C8A74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44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6C82-45E8-4864-89CF-9590CA09C579}" type="datetimeFigureOut">
              <a:rPr lang="en-US" smtClean="0"/>
              <a:t>7/10/17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F7FA-BF6A-4F6D-8985-0B65C8A74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8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6C82-45E8-4864-89CF-9590CA09C579}" type="datetimeFigureOut">
              <a:rPr lang="en-US" smtClean="0"/>
              <a:t>7/10/17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F7FA-BF6A-4F6D-8985-0B65C8A74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51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6C82-45E8-4864-89CF-9590CA09C579}" type="datetimeFigureOut">
              <a:rPr lang="en-US" smtClean="0"/>
              <a:t>7/10/17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F7FA-BF6A-4F6D-8985-0B65C8A74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73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6C82-45E8-4864-89CF-9590CA09C579}" type="datetimeFigureOut">
              <a:rPr lang="en-US" smtClean="0"/>
              <a:t>7/10/17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F7FA-BF6A-4F6D-8985-0B65C8A74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495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A6C82-45E8-4864-89CF-9590CA09C579}" type="datetimeFigureOut">
              <a:rPr lang="en-US" smtClean="0"/>
              <a:t>7/10/17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1F7FA-BF6A-4F6D-8985-0B65C8A74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2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05000" y="304800"/>
            <a:ext cx="5257800" cy="3429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03680" y="304800"/>
            <a:ext cx="27366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GRAVITY</a:t>
            </a:r>
            <a:endParaRPr lang="en-US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900625" y="1071265"/>
            <a:ext cx="3418949" cy="304800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 close view of your business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209878" y="1105092"/>
            <a:ext cx="2735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4"/>
          <p:cNvSpPr txBox="1">
            <a:spLocks/>
          </p:cNvSpPr>
          <p:nvPr/>
        </p:nvSpPr>
        <p:spPr>
          <a:xfrm>
            <a:off x="1905000" y="2514600"/>
            <a:ext cx="5257800" cy="121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This program is protected by India and International copyright laws as described in About.</a:t>
            </a:r>
          </a:p>
          <a:p>
            <a:pPr algn="l"/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algn="just"/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©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2017 Gravity Software Technologies., Surat. </a:t>
            </a:r>
            <a:endParaRPr lang="en-US" sz="1200" dirty="0" smtClean="0">
              <a:solidFill>
                <a:schemeClr val="accent1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All rights reserved.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905000" y="2514600"/>
            <a:ext cx="52578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028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900922267"/>
              </p:ext>
            </p:extLst>
          </p:nvPr>
        </p:nvGraphicFramePr>
        <p:xfrm>
          <a:off x="2286000" y="914400"/>
          <a:ext cx="57912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9089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39</Words>
  <Application>Microsoft Macintosh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Guduru</dc:creator>
  <cp:lastModifiedBy>Ashok Guduru</cp:lastModifiedBy>
  <cp:revision>9</cp:revision>
  <dcterms:created xsi:type="dcterms:W3CDTF">2011-07-19T10:04:29Z</dcterms:created>
  <dcterms:modified xsi:type="dcterms:W3CDTF">2017-07-10T03:32:02Z</dcterms:modified>
</cp:coreProperties>
</file>