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4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0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9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5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4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8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7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9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A6C82-45E8-4864-89CF-9590CA09C579}" type="datetimeFigureOut">
              <a:rPr lang="en-US" smtClean="0"/>
              <a:t>6/26/2012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F7FA-BF6A-4F6D-8985-0B65C8A74C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23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05000" y="304800"/>
            <a:ext cx="5257800" cy="3429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62528" y="304800"/>
            <a:ext cx="34189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/>
              </a:rPr>
              <a:t>Foresight</a:t>
            </a:r>
            <a:endParaRPr lang="en-US" sz="5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900625" y="1071265"/>
            <a:ext cx="3418949" cy="304800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 smtClean="0">
                <a:solidFill>
                  <a:srgbClr val="0070C0"/>
                </a:solidFill>
              </a:rPr>
              <a:t>A close view of your business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971800" y="1071265"/>
            <a:ext cx="33096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4"/>
          <p:cNvSpPr txBox="1">
            <a:spLocks/>
          </p:cNvSpPr>
          <p:nvPr/>
        </p:nvSpPr>
        <p:spPr>
          <a:xfrm>
            <a:off x="1905000" y="2514600"/>
            <a:ext cx="5257800" cy="121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This program is protected by India and International copyright laws as described in About.</a:t>
            </a:r>
          </a:p>
          <a:p>
            <a:pPr algn="l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algn="just"/>
            <a:r>
              <a:rPr lang="en-US" sz="120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© </a:t>
            </a:r>
            <a:r>
              <a:rPr lang="en-US" sz="120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2012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Scalable Software Solutions Private Limited. </a:t>
            </a:r>
          </a:p>
          <a:p>
            <a:pPr algn="just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All rights reserved.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1905000" y="2514600"/>
            <a:ext cx="5257800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02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35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Srikanth Guduru</dc:creator>
  <cp:lastModifiedBy>Srikanth Guduru</cp:lastModifiedBy>
  <cp:revision>5</cp:revision>
  <dcterms:created xsi:type="dcterms:W3CDTF">2011-07-19T10:04:29Z</dcterms:created>
  <dcterms:modified xsi:type="dcterms:W3CDTF">2012-06-26T13:17:09Z</dcterms:modified>
</cp:coreProperties>
</file>