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4" r:id="rId6"/>
    <p:sldId id="259" r:id="rId7"/>
    <p:sldId id="261" r:id="rId8"/>
    <p:sldId id="262" r:id="rId9"/>
    <p:sldId id="260" r:id="rId10"/>
    <p:sldId id="263" r:id="rId11"/>
    <p:sldId id="265" r:id="rId12"/>
    <p:sldId id="266" r:id="rId13"/>
    <p:sldId id="269" r:id="rId14"/>
    <p:sldId id="268" r:id="rId15"/>
    <p:sldId id="270" r:id="rId16"/>
    <p:sldId id="267" r:id="rId17"/>
    <p:sldId id="272" r:id="rId18"/>
    <p:sldId id="275" r:id="rId19"/>
    <p:sldId id="273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Nan" userId="b9a652c7-ca97-44c7-852e-be229a4f43a8" providerId="ADAL" clId="{D31D331E-7D0C-42E6-AE47-D1AAB92EE0BF}"/>
    <pc:docChg chg="modSld">
      <pc:chgData name="Hu, Nan" userId="b9a652c7-ca97-44c7-852e-be229a4f43a8" providerId="ADAL" clId="{D31D331E-7D0C-42E6-AE47-D1AAB92EE0BF}" dt="2021-01-28T18:10:11.662" v="2" actId="20577"/>
      <pc:docMkLst>
        <pc:docMk/>
      </pc:docMkLst>
      <pc:sldChg chg="modSp mod">
        <pc:chgData name="Hu, Nan" userId="b9a652c7-ca97-44c7-852e-be229a4f43a8" providerId="ADAL" clId="{D31D331E-7D0C-42E6-AE47-D1AAB92EE0BF}" dt="2021-01-28T18:10:11.662" v="2" actId="20577"/>
        <pc:sldMkLst>
          <pc:docMk/>
          <pc:sldMk cId="2904205611" sldId="271"/>
        </pc:sldMkLst>
        <pc:spChg chg="mod">
          <ac:chgData name="Hu, Nan" userId="b9a652c7-ca97-44c7-852e-be229a4f43a8" providerId="ADAL" clId="{D31D331E-7D0C-42E6-AE47-D1AAB92EE0BF}" dt="2021-01-28T18:10:11.662" v="2" actId="20577"/>
          <ac:spMkLst>
            <pc:docMk/>
            <pc:sldMk cId="2904205611" sldId="271"/>
            <ac:spMk id="3" creationId="{7000F98E-FDA9-4407-A24E-5B1FD155CC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EDA9-CCE5-41CB-BD32-2F7E0183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8754C-1B10-4359-8047-583DDBC8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EBEF-6955-4462-89B4-4CFE27C3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0265-6B7E-4A9D-898B-58411164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7489-B4E1-4B55-AC97-7C3DFA64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18B3-D505-4611-926E-64D6FBC8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C846C-6B76-4128-A88D-71B5C374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0CD3-D00A-4EF6-BA75-C94E35C9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D02F-A5A8-4B6C-94BE-F6734BB4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A4EA-8720-4984-8A03-C78B65F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68F04-5F22-41F9-9028-1E74FB0D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1345-9EB0-4C90-AE4B-7E58063A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8679-642D-44D9-858B-85E7AE67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8DB5-6B0E-49CF-98C7-CBD889C1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1D60-34A9-4A0C-B7BD-B9B43895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311-DDF2-4306-AA33-6D66539D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71EA-2047-43A4-883A-9BE76C4B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7096-6CBC-4464-9368-24F0DC6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9FCA-5BE6-4FA5-8193-C7D3CE71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2B37-9E79-49C5-ADCD-69AC5C3E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76A3-72BB-40E2-B13B-FFC4A1C1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04E6-03D8-4C46-8B8A-4CFC1580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CE1B-AEEA-402F-BE28-228DD8EB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4FF0-56A6-47BC-971F-41EA8555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024D-572E-4B4A-A83F-D5DF6D4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2830-BB4B-436C-B4ED-0649BDBA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B7D5-E61C-47E0-884D-8F6CCDAD0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CAF86-0EB2-4598-83E3-C78D1D69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6D7F-0AD0-4CAA-8298-D8FDE926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491A-55F3-4DD0-A5D1-95FCB2FE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D8B41-514C-4D85-9478-2C3310F3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455-7BE5-4992-88CF-C0DEE804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B60C-A726-49C3-82B3-CB14764C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4D5A-BF66-476D-9A7A-3A68E18C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BE53D-899C-4825-B63F-D879B4D7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679B-8E32-4B76-8513-DCDF300E5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5999B-28BD-4409-8862-CF22DA4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9411-9461-472D-8CDA-31F44844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9FEC8-85AD-450C-A3D6-F27FAA86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778F-71E3-4DC5-B1AB-D53402A1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025CA-2CE5-4FB1-8976-D4980BD2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46227-EAF8-4807-B2DB-866267C7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B1F3A-6275-4CC4-BE05-62A5B55E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7B6D-C3E5-4942-B1E2-7D72424E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47E18-AC0D-4EBF-B565-16148FB3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88CA-095C-4B97-BFC4-5A468092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55D-3233-4BD0-A0B2-91A7DFDD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C153-19F3-450D-A9BC-10F910C6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8F0D-AA25-43EE-A110-E14C373E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7E62-EF99-4518-B702-740A2299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29E2-4C1D-448A-AC52-F07C52F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19412-CD16-4938-A0E8-8F5E5FE1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A3A5-7A27-4AC2-9419-EA7DC46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03C42-E85F-46F9-AB4B-EB8875D9D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682D2-2B20-4486-8149-462C36BC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26E3D-BCFB-421A-A3A1-6FD60EA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38698-EA84-4ABD-AD53-AB21C272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72DD-9635-4B62-8B8C-5799A006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385FB-B23C-4BCF-BC01-D1004DE1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8A720-4156-4507-AD5B-15C2F97D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E392-79E2-4D61-A76B-CB740102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1ABB-05F0-4C0B-BE02-B2FA6D35FD25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B1E2-6EC5-4ECA-86B6-016EE4671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1E8D-1292-4B96-93FD-FA0D535C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CD1B9-D263-4027-8021-48380ABD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4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vcftools.sourceforge.net/man_lates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SD/angs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dusanjiao/popgen2021/blob/main/HW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C413-6B4B-4864-9E93-B9E96097F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Population Genetics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DB87-1354-4C84-ACAF-2A568D4EF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23, 2021</a:t>
            </a:r>
          </a:p>
        </p:txBody>
      </p:sp>
    </p:spTree>
    <p:extLst>
      <p:ext uri="{BB962C8B-B14F-4D97-AF65-F5344CB8AC3E}">
        <p14:creationId xmlns:p14="http://schemas.microsoft.com/office/powerpoint/2010/main" val="225757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1B10-4434-4FBA-93B0-60FBDA64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8D7CD8-C506-45BF-A684-D5F1546F1EFB}"/>
              </a:ext>
            </a:extLst>
          </p:cNvPr>
          <p:cNvSpPr/>
          <p:nvPr/>
        </p:nvSpPr>
        <p:spPr>
          <a:xfrm>
            <a:off x="3967993" y="2206611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merged bam, .bam</a:t>
            </a:r>
          </a:p>
        </p:txBody>
      </p:sp>
      <p:sp>
        <p:nvSpPr>
          <p:cNvPr id="5" name="箭头: 下 5">
            <a:extLst>
              <a:ext uri="{FF2B5EF4-FFF2-40B4-BE49-F238E27FC236}">
                <a16:creationId xmlns:a16="http://schemas.microsoft.com/office/drawing/2014/main" id="{56A41483-AB4B-4C94-A620-25C0F7AD085F}"/>
              </a:ext>
            </a:extLst>
          </p:cNvPr>
          <p:cNvSpPr/>
          <p:nvPr/>
        </p:nvSpPr>
        <p:spPr>
          <a:xfrm>
            <a:off x="5827552" y="2787243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41AB365A-EE33-4577-A033-06062E71FE02}"/>
              </a:ext>
            </a:extLst>
          </p:cNvPr>
          <p:cNvSpPr/>
          <p:nvPr/>
        </p:nvSpPr>
        <p:spPr>
          <a:xfrm>
            <a:off x="6627302" y="2871807"/>
            <a:ext cx="975920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picard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0D315F99-D007-41A8-A9C6-347CB13330D5}"/>
              </a:ext>
            </a:extLst>
          </p:cNvPr>
          <p:cNvSpPr/>
          <p:nvPr/>
        </p:nvSpPr>
        <p:spPr>
          <a:xfrm>
            <a:off x="3967993" y="3397949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index, .bai  filtered, bam</a:t>
            </a:r>
          </a:p>
        </p:txBody>
      </p:sp>
      <p:sp>
        <p:nvSpPr>
          <p:cNvPr id="8" name="箭头: 下 8">
            <a:extLst>
              <a:ext uri="{FF2B5EF4-FFF2-40B4-BE49-F238E27FC236}">
                <a16:creationId xmlns:a16="http://schemas.microsoft.com/office/drawing/2014/main" id="{83A9F79F-C5F6-40FD-98C8-1A9BA950805B}"/>
              </a:ext>
            </a:extLst>
          </p:cNvPr>
          <p:cNvSpPr/>
          <p:nvPr/>
        </p:nvSpPr>
        <p:spPr>
          <a:xfrm>
            <a:off x="5827552" y="4095328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C69919D3-02A3-4F1B-98F8-0352E2AEFAA5}"/>
              </a:ext>
            </a:extLst>
          </p:cNvPr>
          <p:cNvSpPr/>
          <p:nvPr/>
        </p:nvSpPr>
        <p:spPr>
          <a:xfrm>
            <a:off x="6627302" y="4146977"/>
            <a:ext cx="2357307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IndelRealigner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D8C4CEB4-BB02-415B-9F08-0AECD6408252}"/>
              </a:ext>
            </a:extLst>
          </p:cNvPr>
          <p:cNvSpPr/>
          <p:nvPr/>
        </p:nvSpPr>
        <p:spPr>
          <a:xfrm>
            <a:off x="3967993" y="4760347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realigned bam, .bam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55F51F59-7B7B-4E4E-889A-AAD3960B9B31}"/>
              </a:ext>
            </a:extLst>
          </p:cNvPr>
          <p:cNvSpPr/>
          <p:nvPr/>
        </p:nvSpPr>
        <p:spPr>
          <a:xfrm>
            <a:off x="520117" y="2579564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sort, index, filter</a:t>
            </a:r>
          </a:p>
        </p:txBody>
      </p:sp>
      <p:sp>
        <p:nvSpPr>
          <p:cNvPr id="12" name="矩形 15">
            <a:extLst>
              <a:ext uri="{FF2B5EF4-FFF2-40B4-BE49-F238E27FC236}">
                <a16:creationId xmlns:a16="http://schemas.microsoft.com/office/drawing/2014/main" id="{09C44CF8-921D-45A2-9953-953FD427E8D0}"/>
              </a:ext>
            </a:extLst>
          </p:cNvPr>
          <p:cNvSpPr/>
          <p:nvPr/>
        </p:nvSpPr>
        <p:spPr>
          <a:xfrm>
            <a:off x="520117" y="3871468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indel realignment</a:t>
            </a:r>
          </a:p>
        </p:txBody>
      </p:sp>
    </p:spTree>
    <p:extLst>
      <p:ext uri="{BB962C8B-B14F-4D97-AF65-F5344CB8AC3E}">
        <p14:creationId xmlns:p14="http://schemas.microsoft.com/office/powerpoint/2010/main" val="35353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0DE2-94DE-4E7B-8A7E-EC445AA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417D4-C5BD-4D6D-8E39-A7BEDAD1B1D0}"/>
              </a:ext>
            </a:extLst>
          </p:cNvPr>
          <p:cNvSpPr/>
          <p:nvPr/>
        </p:nvSpPr>
        <p:spPr>
          <a:xfrm>
            <a:off x="4184562" y="2440693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48 realigned bam, .bam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21137C9-6C0A-4701-AC53-A5C7A2C22C6A}"/>
              </a:ext>
            </a:extLst>
          </p:cNvPr>
          <p:cNvSpPr/>
          <p:nvPr/>
        </p:nvSpPr>
        <p:spPr>
          <a:xfrm>
            <a:off x="6044121" y="3021325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F38AF-4531-458E-8C9E-60A79BEB884D}"/>
              </a:ext>
            </a:extLst>
          </p:cNvPr>
          <p:cNvSpPr/>
          <p:nvPr/>
        </p:nvSpPr>
        <p:spPr>
          <a:xfrm>
            <a:off x="6843871" y="3089797"/>
            <a:ext cx="2019393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HaploCaller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1221B-CB5A-46A5-8EEC-7A3799AC9FFD}"/>
              </a:ext>
            </a:extLst>
          </p:cNvPr>
          <p:cNvSpPr/>
          <p:nvPr/>
        </p:nvSpPr>
        <p:spPr>
          <a:xfrm>
            <a:off x="4184562" y="3632031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variant file, .</a:t>
            </a:r>
            <a:r>
              <a:rPr lang="en-US" sz="2800" dirty="0" err="1">
                <a:solidFill>
                  <a:schemeClr val="tx1"/>
                </a:solidFill>
              </a:rPr>
              <a:t>vcf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A72AA45-2C2F-467B-9E71-D5EFDCA01B19}"/>
              </a:ext>
            </a:extLst>
          </p:cNvPr>
          <p:cNvSpPr/>
          <p:nvPr/>
        </p:nvSpPr>
        <p:spPr>
          <a:xfrm>
            <a:off x="6044121" y="4329410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9B69B-4C42-4BCA-8C3B-CC86D8F2CF43}"/>
              </a:ext>
            </a:extLst>
          </p:cNvPr>
          <p:cNvSpPr/>
          <p:nvPr/>
        </p:nvSpPr>
        <p:spPr>
          <a:xfrm>
            <a:off x="6843871" y="4381059"/>
            <a:ext cx="2243982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FilterVariants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30361-133E-4747-81B4-E110B44F1F06}"/>
              </a:ext>
            </a:extLst>
          </p:cNvPr>
          <p:cNvSpPr/>
          <p:nvPr/>
        </p:nvSpPr>
        <p:spPr>
          <a:xfrm>
            <a:off x="4184562" y="4994429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filtered variant file, .</a:t>
            </a:r>
            <a:r>
              <a:rPr lang="en-US" sz="2800" dirty="0" err="1">
                <a:solidFill>
                  <a:schemeClr val="tx1"/>
                </a:solidFill>
              </a:rPr>
              <a:t>vcf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04DABD-E91A-4964-9D12-D41508458D4A}"/>
              </a:ext>
            </a:extLst>
          </p:cNvPr>
          <p:cNvSpPr/>
          <p:nvPr/>
        </p:nvSpPr>
        <p:spPr>
          <a:xfrm>
            <a:off x="736686" y="2813646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SNP calling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BD456-8FA2-4DD9-8A04-79E66391DEA6}"/>
              </a:ext>
            </a:extLst>
          </p:cNvPr>
          <p:cNvSpPr/>
          <p:nvPr/>
        </p:nvSpPr>
        <p:spPr>
          <a:xfrm>
            <a:off x="736686" y="4105550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 filtering</a:t>
            </a:r>
          </a:p>
        </p:txBody>
      </p:sp>
    </p:spTree>
    <p:extLst>
      <p:ext uri="{BB962C8B-B14F-4D97-AF65-F5344CB8AC3E}">
        <p14:creationId xmlns:p14="http://schemas.microsoft.com/office/powerpoint/2010/main" val="237015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DP: Read Depth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ontserrat"/>
              </a:rPr>
              <a:t>unfiltered depth over all samples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A8174-FF4A-4E80-AC19-13325307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10" y="1715294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FS: </a:t>
            </a:r>
          </a:p>
          <a:p>
            <a:pPr lvl="1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strand bias in support for REF vs ALT allele calls using a Fisher’s exact test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CBC4C-27E3-423E-BEC5-064E783CE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049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36D5-94A2-4A55-A802-95DC3852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F315-9D5D-4EE3-BD02-6C0A60D8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5590" cy="4351338"/>
          </a:xfrm>
        </p:spPr>
        <p:txBody>
          <a:bodyPr/>
          <a:lstStyle/>
          <a:p>
            <a:r>
              <a:rPr lang="en-US" dirty="0"/>
              <a:t>Filtering Criteria:</a:t>
            </a:r>
          </a:p>
          <a:p>
            <a:endParaRPr lang="en-US" dirty="0"/>
          </a:p>
          <a:p>
            <a:r>
              <a:rPr lang="en-US" dirty="0"/>
              <a:t>QD: Quality By Depth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Montserrat"/>
              </a:rPr>
              <a:t>Variant confidence normalized by unfiltered depth of variant samples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6B9A1-6A67-4DD5-A0C7-F5BF93DE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90" y="182562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2BD-8598-4D10-B44C-45C6533C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D43B-BA98-4230-A08A-CB04FEFC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8916" cy="4351338"/>
          </a:xfrm>
        </p:spPr>
        <p:txBody>
          <a:bodyPr/>
          <a:lstStyle/>
          <a:p>
            <a:r>
              <a:rPr lang="en-US" dirty="0"/>
              <a:t>Filter out</a:t>
            </a:r>
          </a:p>
          <a:p>
            <a:pPr lvl="1"/>
            <a:r>
              <a:rPr lang="en-US" dirty="0"/>
              <a:t>DP &lt; 6 &amp; </a:t>
            </a:r>
            <a:r>
              <a:rPr lang="en-US"/>
              <a:t>&gt; 200</a:t>
            </a:r>
            <a:endParaRPr lang="en-US" dirty="0"/>
          </a:p>
          <a:p>
            <a:pPr lvl="1"/>
            <a:r>
              <a:rPr lang="en-US" dirty="0"/>
              <a:t>MQ &lt; 20.00</a:t>
            </a:r>
          </a:p>
          <a:p>
            <a:pPr lvl="1"/>
            <a:r>
              <a:rPr lang="en-US" dirty="0"/>
              <a:t>SOR &gt; 3.000</a:t>
            </a:r>
          </a:p>
          <a:p>
            <a:pPr lvl="1"/>
            <a:r>
              <a:rPr lang="en-US" dirty="0"/>
              <a:t>QD &lt; 2.000</a:t>
            </a:r>
          </a:p>
          <a:p>
            <a:pPr lvl="1"/>
            <a:r>
              <a:rPr lang="en-US" dirty="0"/>
              <a:t>FS &gt; 60.000</a:t>
            </a:r>
          </a:p>
          <a:p>
            <a:pPr lvl="1"/>
            <a:r>
              <a:rPr lang="en-US" dirty="0" err="1"/>
              <a:t>MQRankSum</a:t>
            </a:r>
            <a:r>
              <a:rPr lang="en-US" dirty="0"/>
              <a:t> &lt; -12.500</a:t>
            </a:r>
          </a:p>
          <a:p>
            <a:pPr lvl="1"/>
            <a:r>
              <a:rPr lang="en-US" dirty="0" err="1"/>
              <a:t>ReadPosRankSum</a:t>
            </a:r>
            <a:r>
              <a:rPr lang="en-US" dirty="0"/>
              <a:t> &lt; -8.000 &amp; &gt; 8.000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Genotypes for &gt; 75% individuals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55569-39B2-4CA7-BAD5-C2583D52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206" y="1511969"/>
            <a:ext cx="3767488" cy="2691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5A7E6-408C-442C-8654-567B7185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04" y="1511969"/>
            <a:ext cx="3767486" cy="2691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730D4-7C8F-4362-A6E5-4CC00DC8E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116" y="4203031"/>
            <a:ext cx="3649578" cy="2606842"/>
          </a:xfrm>
          <a:prstGeom prst="rect">
            <a:avLst/>
          </a:prstGeom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84D832CE-EB61-47B9-99FE-D92B141EE5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7D79B-18D7-4EDE-B302-C10114F93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04" y="4203030"/>
            <a:ext cx="3649578" cy="2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D19-8322-4411-AB1D-0DE4460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3A8-DD2B-4978-91BD-F0215453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some file types (e.g., VCF files …)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37D0-955D-48FD-8473-2FF69FB56E89}"/>
              </a:ext>
            </a:extLst>
          </p:cNvPr>
          <p:cNvSpPr txBox="1"/>
          <p:nvPr/>
        </p:nvSpPr>
        <p:spPr>
          <a:xfrm>
            <a:off x="585538" y="2511255"/>
            <a:ext cx="113096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CHROM	POS	REF	ALT	SE887M	SE889M	SE890F	SE891M	SE892F	SE893M	SE894F	SE897M	</a:t>
            </a:r>
          </a:p>
          <a:p>
            <a:r>
              <a:rPr lang="en-US" dirty="0"/>
              <a:t>Chr15W	15809	G	T	0|1	0|1	0|1	0|1	0|1	1|1	0|1	0|1	</a:t>
            </a:r>
          </a:p>
          <a:p>
            <a:r>
              <a:rPr lang="en-US" dirty="0"/>
              <a:t>Chr15W	15917	T	G,A	0|0	0|0	0|0	0|0	0|0	0|0	0|0	0|1	</a:t>
            </a:r>
          </a:p>
          <a:p>
            <a:r>
              <a:rPr lang="en-US" dirty="0"/>
              <a:t>Chr15W	15920	G	A	0|0	0|0	0|0	0|0	0|0	0|0	0|0	0|1 	</a:t>
            </a:r>
          </a:p>
          <a:p>
            <a:r>
              <a:rPr lang="en-US" dirty="0"/>
              <a:t>Chr15W	15921	C	T	0|1	0|0	0|0	0|0	0|0	0|0	0|0	0|0 	</a:t>
            </a:r>
          </a:p>
          <a:p>
            <a:r>
              <a:rPr lang="en-US" dirty="0"/>
              <a:t>Chr15W	16000	C	T	1|1	1|1	1|1	1|1	1|1	1|1	1|1	1|1	</a:t>
            </a:r>
          </a:p>
          <a:p>
            <a:r>
              <a:rPr lang="en-US" dirty="0"/>
              <a:t>Chr15W	16115	A	C	0|0	0|0	0|0	1|0	0|0	0|0	1|0	0|0 	</a:t>
            </a:r>
          </a:p>
          <a:p>
            <a:r>
              <a:rPr lang="en-US" dirty="0"/>
              <a:t>Chr15W	16125	T	C	1|1	1|1	1|1	1|1	1|1	1|1	1|1	1|1	</a:t>
            </a:r>
          </a:p>
          <a:p>
            <a:r>
              <a:rPr lang="en-US" dirty="0"/>
              <a:t>Chr15W	16129	G	A	1|1	1|1	1|1	1|1	1|1	1|1	1|1	1|1	</a:t>
            </a:r>
          </a:p>
          <a:p>
            <a:r>
              <a:rPr lang="en-US" dirty="0"/>
              <a:t>Chr15W	16152	T	C	1|1	1|1	1|1	1|1	1|1	1|1	1|1	1|1	</a:t>
            </a:r>
          </a:p>
          <a:p>
            <a:r>
              <a:rPr lang="en-US" dirty="0"/>
              <a:t>Chr15W	16156	G	C	0|0	0|0	0|0	0|0	0|0	0|0	0|0	0|1 	</a:t>
            </a:r>
          </a:p>
          <a:p>
            <a:r>
              <a:rPr lang="en-US" dirty="0"/>
              <a:t>Chr15W	16174	T	C	1|1	1|1	1|1	1|1	1|1	1|1	1|1	1|1	</a:t>
            </a:r>
          </a:p>
          <a:p>
            <a:r>
              <a:rPr lang="en-US" dirty="0"/>
              <a:t>Chr15W	17876	C	A,G	1|1	1|1	1|2	1|2	1|1	1|1	1|1	1|1	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44792-DD89-4630-BB95-3604E5D094C3}"/>
              </a:ext>
            </a:extLst>
          </p:cNvPr>
          <p:cNvSpPr txBox="1"/>
          <p:nvPr/>
        </p:nvSpPr>
        <p:spPr>
          <a:xfrm>
            <a:off x="112295" y="2141923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VCF file in BEAGLE5 form (columns reduced)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8868-9930-4CDF-A780-D95002C4ED79}"/>
              </a:ext>
            </a:extLst>
          </p:cNvPr>
          <p:cNvSpPr txBox="1"/>
          <p:nvPr/>
        </p:nvSpPr>
        <p:spPr>
          <a:xfrm>
            <a:off x="9194090" y="6169709"/>
            <a:ext cx="29106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0: reference genotype</a:t>
            </a:r>
          </a:p>
          <a:p>
            <a:r>
              <a:rPr lang="en-US" dirty="0"/>
              <a:t>1, 2, 3: alternative genotypes</a:t>
            </a:r>
          </a:p>
        </p:txBody>
      </p:sp>
    </p:spTree>
    <p:extLst>
      <p:ext uri="{BB962C8B-B14F-4D97-AF65-F5344CB8AC3E}">
        <p14:creationId xmlns:p14="http://schemas.microsoft.com/office/powerpoint/2010/main" val="317308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35A6-5C6A-4CCC-B1F3-F84978E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31B36-6D43-4674-9A46-3211B6F96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36A7-ACBC-41BF-9BA7-5F8A1C5A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C2E7-BA55-4DFC-956E-0D1D33CC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p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Lucida Grande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+ 2pq + q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Lucida Grande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Lucida Grande"/>
              </a:rPr>
              <a:t> =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HWE: Wigginton et al. (2005)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AD33-37D6-4F57-B344-E357A1E7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87A-16F0-4871-9143-D7EF8D51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Angsd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angsd</a:t>
            </a:r>
            <a:r>
              <a:rPr lang="en-US" dirty="0"/>
              <a:t> -</a:t>
            </a:r>
            <a:r>
              <a:rPr lang="en-US" dirty="0" err="1"/>
              <a:t>vcf-gl</a:t>
            </a:r>
            <a:r>
              <a:rPr lang="en-US" dirty="0"/>
              <a:t> &lt;</a:t>
            </a:r>
            <a:r>
              <a:rPr lang="en-US" dirty="0" err="1"/>
              <a:t>vcf</a:t>
            </a:r>
            <a:r>
              <a:rPr lang="en-US" dirty="0"/>
              <a:t> file&gt; -</a:t>
            </a:r>
            <a:r>
              <a:rPr lang="en-US" dirty="0" err="1"/>
              <a:t>doHWE</a:t>
            </a:r>
            <a:r>
              <a:rPr lang="en-US" dirty="0"/>
              <a:t> 1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Chromo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chromosome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position </a:t>
            </a:r>
          </a:p>
          <a:p>
            <a:pPr algn="l"/>
            <a:r>
              <a:rPr lang="en-US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hweFreq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allele frequency assuming HWE (same as -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doMaf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1)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Freq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allele frequency without HWE assumption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scale departure from HWE (inbreeding coefficient - see model)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LRT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likelihood ratio statistic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is the p-value based on a likelihood ratio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3CDB-4EF2-4852-BD9F-42386E05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FB07-796F-488D-9670-486E7A0A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  <a:p>
            <a:endParaRPr lang="en-US" dirty="0"/>
          </a:p>
          <a:p>
            <a:r>
              <a:rPr lang="en-US" dirty="0"/>
              <a:t>Reads alignment and genotyping</a:t>
            </a:r>
          </a:p>
          <a:p>
            <a:endParaRPr lang="en-US" dirty="0"/>
          </a:p>
          <a:p>
            <a:r>
              <a:rPr lang="en-US" dirty="0"/>
              <a:t>Calculating HWE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8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E7D-9818-4D5E-990D-97A56CF5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8870-C67B-423F-8ADB-5D955F11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vcftools: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vcftools --</a:t>
            </a:r>
            <a:r>
              <a:rPr lang="en-US" dirty="0" err="1"/>
              <a:t>vcf</a:t>
            </a:r>
            <a:r>
              <a:rPr lang="en-US" dirty="0"/>
              <a:t> &lt;</a:t>
            </a:r>
            <a:r>
              <a:rPr lang="en-US" dirty="0" err="1"/>
              <a:t>vcf</a:t>
            </a:r>
            <a:r>
              <a:rPr lang="en-US" dirty="0"/>
              <a:t> file&gt; --hardy --out &lt;out file&gt;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Contains the Observed numbers of Homozygotes and Heterozygotes and the corresponding Expected numbers under HWE.</a:t>
            </a:r>
          </a:p>
          <a:p>
            <a:endParaRPr lang="en-US" dirty="0"/>
          </a:p>
          <a:p>
            <a:r>
              <a:rPr lang="en-US" dirty="0"/>
              <a:t>vcftools manual</a:t>
            </a:r>
          </a:p>
          <a:p>
            <a:r>
              <a:rPr lang="en-US" dirty="0">
                <a:hlinkClick r:id="rId2"/>
              </a:rPr>
              <a:t>http://vcftools.sourceforge.net/man_latest.html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06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D1EE-1E12-45CB-80A8-F6346601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F98E-FDA9-4407-A24E-5B1FD155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HPCC account</a:t>
            </a:r>
          </a:p>
          <a:p>
            <a:r>
              <a:rPr lang="en-US" dirty="0"/>
              <a:t>Linux training: Feb. 2 &amp; 4, 10 am – 12 am; Mar. 2 &amp; 4, 2 pm - 4 pm  </a:t>
            </a:r>
          </a:p>
          <a:p>
            <a:r>
              <a:rPr lang="en-US" dirty="0"/>
              <a:t>Install ‘</a:t>
            </a:r>
            <a:r>
              <a:rPr lang="en-US" dirty="0" err="1"/>
              <a:t>miniconda</a:t>
            </a:r>
            <a:r>
              <a:rPr lang="en-US" dirty="0"/>
              <a:t>’ or ‘anaconda’</a:t>
            </a:r>
          </a:p>
          <a:p>
            <a:r>
              <a:rPr lang="en-US" dirty="0"/>
              <a:t>Use ‘</a:t>
            </a:r>
            <a:r>
              <a:rPr lang="en-US" dirty="0" err="1"/>
              <a:t>conda</a:t>
            </a:r>
            <a:r>
              <a:rPr lang="en-US" dirty="0"/>
              <a:t>’ to install ‘vcftools’</a:t>
            </a:r>
          </a:p>
          <a:p>
            <a:r>
              <a:rPr lang="en-US" dirty="0"/>
              <a:t>Install ‘</a:t>
            </a:r>
            <a:r>
              <a:rPr lang="en-US" dirty="0" err="1"/>
              <a:t>angsd</a:t>
            </a:r>
            <a:r>
              <a:rPr lang="en-US" dirty="0"/>
              <a:t>’ from </a:t>
            </a:r>
            <a:r>
              <a:rPr lang="en-US" dirty="0">
                <a:hlinkClick r:id="rId2"/>
              </a:rPr>
              <a:t>https://github.com/ANGSD/angsd</a:t>
            </a:r>
            <a:r>
              <a:rPr lang="en-US" dirty="0"/>
              <a:t> </a:t>
            </a:r>
          </a:p>
          <a:p>
            <a:r>
              <a:rPr lang="en-US" dirty="0"/>
              <a:t>Calculating HWE with statistical test for </a:t>
            </a:r>
            <a:r>
              <a:rPr lang="en-US" i="1" dirty="0"/>
              <a:t>S. phlebophylla, S. nivalis, S. reticulata</a:t>
            </a:r>
          </a:p>
        </p:txBody>
      </p:sp>
    </p:spTree>
    <p:extLst>
      <p:ext uri="{BB962C8B-B14F-4D97-AF65-F5344CB8AC3E}">
        <p14:creationId xmlns:p14="http://schemas.microsoft.com/office/powerpoint/2010/main" val="14349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8FBF-03DB-47D1-831B-F5B92C93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DD4E-064F-4BD0-B7F5-C8E5611D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Computer Center (HPCC)</a:t>
            </a:r>
          </a:p>
          <a:p>
            <a:endParaRPr lang="en-US" dirty="0"/>
          </a:p>
          <a:p>
            <a:r>
              <a:rPr lang="en-US" dirty="0"/>
              <a:t>Linux operating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0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D1EE-1E12-45CB-80A8-F6346601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F98E-FDA9-4407-A24E-5B1FD155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HPCC account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Linux training: Feb. 2 &amp; 4, 10 am – 12 am; Mar. 2 &amp; 4, 2 pm - 4 pm  </a:t>
            </a:r>
          </a:p>
        </p:txBody>
      </p:sp>
    </p:spTree>
    <p:extLst>
      <p:ext uri="{BB962C8B-B14F-4D97-AF65-F5344CB8AC3E}">
        <p14:creationId xmlns:p14="http://schemas.microsoft.com/office/powerpoint/2010/main" val="29042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D618-6678-47B7-9065-0711335A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and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FB49-58D4-41C2-98AA-584BFFD8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tutorial: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https://github.com/gudusanjiao/popgen2021/blob/main/HWE.md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0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A0F-CBF2-4488-AD13-83CC77F9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B0C9EFDC-6F3A-4CC8-99E5-EC7DF1E1885C}"/>
              </a:ext>
            </a:extLst>
          </p:cNvPr>
          <p:cNvCxnSpPr>
            <a:cxnSpLocks/>
          </p:cNvCxnSpPr>
          <p:nvPr/>
        </p:nvCxnSpPr>
        <p:spPr>
          <a:xfrm>
            <a:off x="1490224" y="2190851"/>
            <a:ext cx="80198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5">
            <a:extLst>
              <a:ext uri="{FF2B5EF4-FFF2-40B4-BE49-F238E27FC236}">
                <a16:creationId xmlns:a16="http://schemas.microsoft.com/office/drawing/2014/main" id="{524D0FD8-1149-4CE7-851D-157150E56FFC}"/>
              </a:ext>
            </a:extLst>
          </p:cNvPr>
          <p:cNvCxnSpPr>
            <a:cxnSpLocks/>
          </p:cNvCxnSpPr>
          <p:nvPr/>
        </p:nvCxnSpPr>
        <p:spPr>
          <a:xfrm>
            <a:off x="6962236" y="3165704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7970B285-F0B2-406F-BEFB-41FE69B7A093}"/>
              </a:ext>
            </a:extLst>
          </p:cNvPr>
          <p:cNvCxnSpPr>
            <a:cxnSpLocks/>
          </p:cNvCxnSpPr>
          <p:nvPr/>
        </p:nvCxnSpPr>
        <p:spPr>
          <a:xfrm>
            <a:off x="3060913" y="3644369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8EA61F41-DA67-420E-8624-5DE5137EE6DD}"/>
              </a:ext>
            </a:extLst>
          </p:cNvPr>
          <p:cNvCxnSpPr>
            <a:cxnSpLocks/>
          </p:cNvCxnSpPr>
          <p:nvPr/>
        </p:nvCxnSpPr>
        <p:spPr>
          <a:xfrm>
            <a:off x="6372210" y="35334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>
            <a:extLst>
              <a:ext uri="{FF2B5EF4-FFF2-40B4-BE49-F238E27FC236}">
                <a16:creationId xmlns:a16="http://schemas.microsoft.com/office/drawing/2014/main" id="{2E94AD57-23B5-4349-86EA-BB425FC98F70}"/>
              </a:ext>
            </a:extLst>
          </p:cNvPr>
          <p:cNvCxnSpPr>
            <a:cxnSpLocks/>
          </p:cNvCxnSpPr>
          <p:nvPr/>
        </p:nvCxnSpPr>
        <p:spPr>
          <a:xfrm>
            <a:off x="2047244" y="35334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>
            <a:extLst>
              <a:ext uri="{FF2B5EF4-FFF2-40B4-BE49-F238E27FC236}">
                <a16:creationId xmlns:a16="http://schemas.microsoft.com/office/drawing/2014/main" id="{66809926-E4B1-4648-9475-3237592672E5}"/>
              </a:ext>
            </a:extLst>
          </p:cNvPr>
          <p:cNvCxnSpPr>
            <a:cxnSpLocks/>
          </p:cNvCxnSpPr>
          <p:nvPr/>
        </p:nvCxnSpPr>
        <p:spPr>
          <a:xfrm>
            <a:off x="1966629" y="255751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7AB2E260-E371-4FC2-B81A-2E1526EA2FDF}"/>
              </a:ext>
            </a:extLst>
          </p:cNvPr>
          <p:cNvCxnSpPr>
            <a:cxnSpLocks/>
          </p:cNvCxnSpPr>
          <p:nvPr/>
        </p:nvCxnSpPr>
        <p:spPr>
          <a:xfrm>
            <a:off x="6573546" y="387876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id="{EDDF77D9-577F-45A7-A21F-447D1BB75AA2}"/>
              </a:ext>
            </a:extLst>
          </p:cNvPr>
          <p:cNvCxnSpPr>
            <a:cxnSpLocks/>
          </p:cNvCxnSpPr>
          <p:nvPr/>
        </p:nvCxnSpPr>
        <p:spPr>
          <a:xfrm>
            <a:off x="6528804" y="338101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3">
            <a:extLst>
              <a:ext uri="{FF2B5EF4-FFF2-40B4-BE49-F238E27FC236}">
                <a16:creationId xmlns:a16="http://schemas.microsoft.com/office/drawing/2014/main" id="{81EC3002-A416-4BA6-8469-DD1514AFC752}"/>
              </a:ext>
            </a:extLst>
          </p:cNvPr>
          <p:cNvCxnSpPr>
            <a:cxnSpLocks/>
          </p:cNvCxnSpPr>
          <p:nvPr/>
        </p:nvCxnSpPr>
        <p:spPr>
          <a:xfrm>
            <a:off x="2199644" y="368582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25ACF30F-2695-4755-A5D9-D2F386F3FFCA}"/>
              </a:ext>
            </a:extLst>
          </p:cNvPr>
          <p:cNvCxnSpPr>
            <a:cxnSpLocks/>
          </p:cNvCxnSpPr>
          <p:nvPr/>
        </p:nvCxnSpPr>
        <p:spPr>
          <a:xfrm>
            <a:off x="1546700" y="3340474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53983B13-C6F8-4508-BBBB-001B2DF84585}"/>
              </a:ext>
            </a:extLst>
          </p:cNvPr>
          <p:cNvCxnSpPr>
            <a:cxnSpLocks/>
          </p:cNvCxnSpPr>
          <p:nvPr/>
        </p:nvCxnSpPr>
        <p:spPr>
          <a:xfrm>
            <a:off x="6868559" y="44170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510E17EF-6D9F-4FC8-AD34-62CE3741C0D6}"/>
              </a:ext>
            </a:extLst>
          </p:cNvPr>
          <p:cNvCxnSpPr>
            <a:cxnSpLocks/>
          </p:cNvCxnSpPr>
          <p:nvPr/>
        </p:nvCxnSpPr>
        <p:spPr>
          <a:xfrm>
            <a:off x="7814527" y="3441138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E726419D-EA50-44F5-ACC2-F1D6A46BECAC}"/>
              </a:ext>
            </a:extLst>
          </p:cNvPr>
          <p:cNvCxnSpPr>
            <a:cxnSpLocks/>
          </p:cNvCxnSpPr>
          <p:nvPr/>
        </p:nvCxnSpPr>
        <p:spPr>
          <a:xfrm>
            <a:off x="6586130" y="474702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>
            <a:extLst>
              <a:ext uri="{FF2B5EF4-FFF2-40B4-BE49-F238E27FC236}">
                <a16:creationId xmlns:a16="http://schemas.microsoft.com/office/drawing/2014/main" id="{C4785A28-A000-4B2F-B20B-2ECB218D26A2}"/>
              </a:ext>
            </a:extLst>
          </p:cNvPr>
          <p:cNvCxnSpPr>
            <a:cxnSpLocks/>
          </p:cNvCxnSpPr>
          <p:nvPr/>
        </p:nvCxnSpPr>
        <p:spPr>
          <a:xfrm>
            <a:off x="8034627" y="376772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1C03246D-02F4-41DF-8E5E-9F84151305AD}"/>
              </a:ext>
            </a:extLst>
          </p:cNvPr>
          <p:cNvCxnSpPr>
            <a:cxnSpLocks/>
          </p:cNvCxnSpPr>
          <p:nvPr/>
        </p:nvCxnSpPr>
        <p:spPr>
          <a:xfrm>
            <a:off x="7071293" y="422271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0">
            <a:extLst>
              <a:ext uri="{FF2B5EF4-FFF2-40B4-BE49-F238E27FC236}">
                <a16:creationId xmlns:a16="http://schemas.microsoft.com/office/drawing/2014/main" id="{546EF0BE-200A-4C20-AE53-A9B2B4175683}"/>
              </a:ext>
            </a:extLst>
          </p:cNvPr>
          <p:cNvCxnSpPr>
            <a:cxnSpLocks/>
          </p:cNvCxnSpPr>
          <p:nvPr/>
        </p:nvCxnSpPr>
        <p:spPr>
          <a:xfrm>
            <a:off x="7685086" y="460162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21">
            <a:extLst>
              <a:ext uri="{FF2B5EF4-FFF2-40B4-BE49-F238E27FC236}">
                <a16:creationId xmlns:a16="http://schemas.microsoft.com/office/drawing/2014/main" id="{6B17B049-1CE3-404B-92C4-60F028844CF4}"/>
              </a:ext>
            </a:extLst>
          </p:cNvPr>
          <p:cNvCxnSpPr>
            <a:cxnSpLocks/>
          </p:cNvCxnSpPr>
          <p:nvPr/>
        </p:nvCxnSpPr>
        <p:spPr>
          <a:xfrm>
            <a:off x="6738530" y="489942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3">
            <a:extLst>
              <a:ext uri="{FF2B5EF4-FFF2-40B4-BE49-F238E27FC236}">
                <a16:creationId xmlns:a16="http://schemas.microsoft.com/office/drawing/2014/main" id="{3274492D-4BBF-48CC-8B19-ACB5DA9FDEBC}"/>
              </a:ext>
            </a:extLst>
          </p:cNvPr>
          <p:cNvCxnSpPr>
            <a:cxnSpLocks/>
          </p:cNvCxnSpPr>
          <p:nvPr/>
        </p:nvCxnSpPr>
        <p:spPr>
          <a:xfrm>
            <a:off x="6214328" y="2641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4">
            <a:extLst>
              <a:ext uri="{FF2B5EF4-FFF2-40B4-BE49-F238E27FC236}">
                <a16:creationId xmlns:a16="http://schemas.microsoft.com/office/drawing/2014/main" id="{D6C4A708-4C55-4372-AD59-61F63D00364C}"/>
              </a:ext>
            </a:extLst>
          </p:cNvPr>
          <p:cNvCxnSpPr>
            <a:cxnSpLocks/>
          </p:cNvCxnSpPr>
          <p:nvPr/>
        </p:nvCxnSpPr>
        <p:spPr>
          <a:xfrm>
            <a:off x="1836119" y="300771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5">
            <a:extLst>
              <a:ext uri="{FF2B5EF4-FFF2-40B4-BE49-F238E27FC236}">
                <a16:creationId xmlns:a16="http://schemas.microsoft.com/office/drawing/2014/main" id="{08405323-443B-46C9-9C09-44152C4F5981}"/>
              </a:ext>
            </a:extLst>
          </p:cNvPr>
          <p:cNvCxnSpPr>
            <a:cxnSpLocks/>
          </p:cNvCxnSpPr>
          <p:nvPr/>
        </p:nvCxnSpPr>
        <p:spPr>
          <a:xfrm>
            <a:off x="2777084" y="40059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45">
            <a:extLst>
              <a:ext uri="{FF2B5EF4-FFF2-40B4-BE49-F238E27FC236}">
                <a16:creationId xmlns:a16="http://schemas.microsoft.com/office/drawing/2014/main" id="{06DEA6F3-049A-4B43-9DE8-88E523F2481C}"/>
              </a:ext>
            </a:extLst>
          </p:cNvPr>
          <p:cNvCxnSpPr>
            <a:cxnSpLocks/>
          </p:cNvCxnSpPr>
          <p:nvPr/>
        </p:nvCxnSpPr>
        <p:spPr>
          <a:xfrm>
            <a:off x="3029454" y="3853597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46">
            <a:extLst>
              <a:ext uri="{FF2B5EF4-FFF2-40B4-BE49-F238E27FC236}">
                <a16:creationId xmlns:a16="http://schemas.microsoft.com/office/drawing/2014/main" id="{D44B8F61-A419-4921-9697-6EE2142EEEF6}"/>
              </a:ext>
            </a:extLst>
          </p:cNvPr>
          <p:cNvCxnSpPr>
            <a:cxnSpLocks/>
          </p:cNvCxnSpPr>
          <p:nvPr/>
        </p:nvCxnSpPr>
        <p:spPr>
          <a:xfrm>
            <a:off x="1697702" y="38535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47">
            <a:extLst>
              <a:ext uri="{FF2B5EF4-FFF2-40B4-BE49-F238E27FC236}">
                <a16:creationId xmlns:a16="http://schemas.microsoft.com/office/drawing/2014/main" id="{E38E8E7B-8A93-4E79-B4B2-9FEC0CB5BCE6}"/>
              </a:ext>
            </a:extLst>
          </p:cNvPr>
          <p:cNvCxnSpPr>
            <a:cxnSpLocks/>
          </p:cNvCxnSpPr>
          <p:nvPr/>
        </p:nvCxnSpPr>
        <p:spPr>
          <a:xfrm>
            <a:off x="1671139" y="2777016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48">
            <a:extLst>
              <a:ext uri="{FF2B5EF4-FFF2-40B4-BE49-F238E27FC236}">
                <a16:creationId xmlns:a16="http://schemas.microsoft.com/office/drawing/2014/main" id="{2731611E-F000-41C7-BBB3-894304C41C25}"/>
              </a:ext>
            </a:extLst>
          </p:cNvPr>
          <p:cNvCxnSpPr>
            <a:cxnSpLocks/>
          </p:cNvCxnSpPr>
          <p:nvPr/>
        </p:nvCxnSpPr>
        <p:spPr>
          <a:xfrm>
            <a:off x="1850102" y="400599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49">
            <a:extLst>
              <a:ext uri="{FF2B5EF4-FFF2-40B4-BE49-F238E27FC236}">
                <a16:creationId xmlns:a16="http://schemas.microsoft.com/office/drawing/2014/main" id="{67EA94B2-BE09-4135-8740-3396CB0A0C78}"/>
              </a:ext>
            </a:extLst>
          </p:cNvPr>
          <p:cNvCxnSpPr>
            <a:cxnSpLocks/>
          </p:cNvCxnSpPr>
          <p:nvPr/>
        </p:nvCxnSpPr>
        <p:spPr>
          <a:xfrm>
            <a:off x="2041650" y="316429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50">
            <a:extLst>
              <a:ext uri="{FF2B5EF4-FFF2-40B4-BE49-F238E27FC236}">
                <a16:creationId xmlns:a16="http://schemas.microsoft.com/office/drawing/2014/main" id="{0E549A59-CCC8-40EB-9A99-00D820B70879}"/>
              </a:ext>
            </a:extLst>
          </p:cNvPr>
          <p:cNvCxnSpPr>
            <a:cxnSpLocks/>
          </p:cNvCxnSpPr>
          <p:nvPr/>
        </p:nvCxnSpPr>
        <p:spPr>
          <a:xfrm>
            <a:off x="2746326" y="330551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51">
            <a:extLst>
              <a:ext uri="{FF2B5EF4-FFF2-40B4-BE49-F238E27FC236}">
                <a16:creationId xmlns:a16="http://schemas.microsoft.com/office/drawing/2014/main" id="{38476786-2B51-4C7E-91FE-B3E2E391A463}"/>
              </a:ext>
            </a:extLst>
          </p:cNvPr>
          <p:cNvCxnSpPr>
            <a:cxnSpLocks/>
          </p:cNvCxnSpPr>
          <p:nvPr/>
        </p:nvCxnSpPr>
        <p:spPr>
          <a:xfrm>
            <a:off x="1850102" y="346910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52">
            <a:extLst>
              <a:ext uri="{FF2B5EF4-FFF2-40B4-BE49-F238E27FC236}">
                <a16:creationId xmlns:a16="http://schemas.microsoft.com/office/drawing/2014/main" id="{8C037276-43DE-43E4-863D-48CF6D924DAC}"/>
              </a:ext>
            </a:extLst>
          </p:cNvPr>
          <p:cNvCxnSpPr>
            <a:cxnSpLocks/>
          </p:cNvCxnSpPr>
          <p:nvPr/>
        </p:nvCxnSpPr>
        <p:spPr>
          <a:xfrm>
            <a:off x="8301791" y="2641187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53">
            <a:extLst>
              <a:ext uri="{FF2B5EF4-FFF2-40B4-BE49-F238E27FC236}">
                <a16:creationId xmlns:a16="http://schemas.microsoft.com/office/drawing/2014/main" id="{0DBDBCAE-9022-4C67-9F80-C582518B9160}"/>
              </a:ext>
            </a:extLst>
          </p:cNvPr>
          <p:cNvCxnSpPr>
            <a:cxnSpLocks/>
          </p:cNvCxnSpPr>
          <p:nvPr/>
        </p:nvCxnSpPr>
        <p:spPr>
          <a:xfrm>
            <a:off x="8540877" y="283481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54">
            <a:extLst>
              <a:ext uri="{FF2B5EF4-FFF2-40B4-BE49-F238E27FC236}">
                <a16:creationId xmlns:a16="http://schemas.microsoft.com/office/drawing/2014/main" id="{F98DAB42-AC3A-434B-A217-86BFBF01D7B3}"/>
              </a:ext>
            </a:extLst>
          </p:cNvPr>
          <p:cNvCxnSpPr>
            <a:cxnSpLocks/>
          </p:cNvCxnSpPr>
          <p:nvPr/>
        </p:nvCxnSpPr>
        <p:spPr>
          <a:xfrm>
            <a:off x="5983630" y="281664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55">
            <a:extLst>
              <a:ext uri="{FF2B5EF4-FFF2-40B4-BE49-F238E27FC236}">
                <a16:creationId xmlns:a16="http://schemas.microsoft.com/office/drawing/2014/main" id="{EC72B7CD-304B-40AF-92B4-3BE409A35E1C}"/>
              </a:ext>
            </a:extLst>
          </p:cNvPr>
          <p:cNvCxnSpPr>
            <a:cxnSpLocks/>
          </p:cNvCxnSpPr>
          <p:nvPr/>
        </p:nvCxnSpPr>
        <p:spPr>
          <a:xfrm>
            <a:off x="7132922" y="2641187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56">
            <a:extLst>
              <a:ext uri="{FF2B5EF4-FFF2-40B4-BE49-F238E27FC236}">
                <a16:creationId xmlns:a16="http://schemas.microsoft.com/office/drawing/2014/main" id="{94D6D3FC-E84B-46BE-B922-02FC9DCDC592}"/>
              </a:ext>
            </a:extLst>
          </p:cNvPr>
          <p:cNvCxnSpPr>
            <a:cxnSpLocks/>
          </p:cNvCxnSpPr>
          <p:nvPr/>
        </p:nvCxnSpPr>
        <p:spPr>
          <a:xfrm>
            <a:off x="1932593" y="439747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57">
            <a:extLst>
              <a:ext uri="{FF2B5EF4-FFF2-40B4-BE49-F238E27FC236}">
                <a16:creationId xmlns:a16="http://schemas.microsoft.com/office/drawing/2014/main" id="{15378B5E-DCDB-4855-B21C-9E8E2B4FBB43}"/>
              </a:ext>
            </a:extLst>
          </p:cNvPr>
          <p:cNvCxnSpPr>
            <a:cxnSpLocks/>
          </p:cNvCxnSpPr>
          <p:nvPr/>
        </p:nvCxnSpPr>
        <p:spPr>
          <a:xfrm>
            <a:off x="7381796" y="280547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58">
            <a:extLst>
              <a:ext uri="{FF2B5EF4-FFF2-40B4-BE49-F238E27FC236}">
                <a16:creationId xmlns:a16="http://schemas.microsoft.com/office/drawing/2014/main" id="{4AB0F16E-4F3E-48C5-814E-4AA52891F807}"/>
              </a:ext>
            </a:extLst>
          </p:cNvPr>
          <p:cNvCxnSpPr>
            <a:cxnSpLocks/>
          </p:cNvCxnSpPr>
          <p:nvPr/>
        </p:nvCxnSpPr>
        <p:spPr>
          <a:xfrm>
            <a:off x="6880553" y="4056339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59">
            <a:extLst>
              <a:ext uri="{FF2B5EF4-FFF2-40B4-BE49-F238E27FC236}">
                <a16:creationId xmlns:a16="http://schemas.microsoft.com/office/drawing/2014/main" id="{49CCE62A-DA32-4690-9937-7F75CC1BE289}"/>
              </a:ext>
            </a:extLst>
          </p:cNvPr>
          <p:cNvCxnSpPr>
            <a:cxnSpLocks/>
          </p:cNvCxnSpPr>
          <p:nvPr/>
        </p:nvCxnSpPr>
        <p:spPr>
          <a:xfrm>
            <a:off x="7952249" y="5010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60">
            <a:extLst>
              <a:ext uri="{FF2B5EF4-FFF2-40B4-BE49-F238E27FC236}">
                <a16:creationId xmlns:a16="http://schemas.microsoft.com/office/drawing/2014/main" id="{7757AFF1-B5DF-4C4F-9794-5E49499AE1D4}"/>
              </a:ext>
            </a:extLst>
          </p:cNvPr>
          <p:cNvCxnSpPr>
            <a:cxnSpLocks/>
          </p:cNvCxnSpPr>
          <p:nvPr/>
        </p:nvCxnSpPr>
        <p:spPr>
          <a:xfrm>
            <a:off x="6882537" y="37060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61">
            <a:extLst>
              <a:ext uri="{FF2B5EF4-FFF2-40B4-BE49-F238E27FC236}">
                <a16:creationId xmlns:a16="http://schemas.microsoft.com/office/drawing/2014/main" id="{6F48D71C-0CED-4ED3-B148-53BE6245287A}"/>
              </a:ext>
            </a:extLst>
          </p:cNvPr>
          <p:cNvCxnSpPr>
            <a:cxnSpLocks/>
          </p:cNvCxnSpPr>
          <p:nvPr/>
        </p:nvCxnSpPr>
        <p:spPr>
          <a:xfrm>
            <a:off x="7800548" y="44072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62">
            <a:extLst>
              <a:ext uri="{FF2B5EF4-FFF2-40B4-BE49-F238E27FC236}">
                <a16:creationId xmlns:a16="http://schemas.microsoft.com/office/drawing/2014/main" id="{5D2EE505-709A-4506-8E39-B5B1028333A0}"/>
              </a:ext>
            </a:extLst>
          </p:cNvPr>
          <p:cNvCxnSpPr>
            <a:cxnSpLocks/>
          </p:cNvCxnSpPr>
          <p:nvPr/>
        </p:nvCxnSpPr>
        <p:spPr>
          <a:xfrm>
            <a:off x="6496643" y="5246177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63">
            <a:extLst>
              <a:ext uri="{FF2B5EF4-FFF2-40B4-BE49-F238E27FC236}">
                <a16:creationId xmlns:a16="http://schemas.microsoft.com/office/drawing/2014/main" id="{1023AB0C-2D7D-4DA0-8504-09779D310925}"/>
              </a:ext>
            </a:extLst>
          </p:cNvPr>
          <p:cNvCxnSpPr>
            <a:cxnSpLocks/>
          </p:cNvCxnSpPr>
          <p:nvPr/>
        </p:nvCxnSpPr>
        <p:spPr>
          <a:xfrm>
            <a:off x="8461621" y="31419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64">
            <a:extLst>
              <a:ext uri="{FF2B5EF4-FFF2-40B4-BE49-F238E27FC236}">
                <a16:creationId xmlns:a16="http://schemas.microsoft.com/office/drawing/2014/main" id="{E7BE0006-D9A2-40E3-955C-ED441DCD4FFD}"/>
              </a:ext>
            </a:extLst>
          </p:cNvPr>
          <p:cNvCxnSpPr>
            <a:cxnSpLocks/>
          </p:cNvCxnSpPr>
          <p:nvPr/>
        </p:nvCxnSpPr>
        <p:spPr>
          <a:xfrm>
            <a:off x="7814527" y="358795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65">
            <a:extLst>
              <a:ext uri="{FF2B5EF4-FFF2-40B4-BE49-F238E27FC236}">
                <a16:creationId xmlns:a16="http://schemas.microsoft.com/office/drawing/2014/main" id="{95FDE8F4-E45C-41FF-9AB4-65D5F13BDB01}"/>
              </a:ext>
            </a:extLst>
          </p:cNvPr>
          <p:cNvCxnSpPr>
            <a:cxnSpLocks/>
          </p:cNvCxnSpPr>
          <p:nvPr/>
        </p:nvCxnSpPr>
        <p:spPr>
          <a:xfrm>
            <a:off x="7464985" y="328734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6">
            <a:extLst>
              <a:ext uri="{FF2B5EF4-FFF2-40B4-BE49-F238E27FC236}">
                <a16:creationId xmlns:a16="http://schemas.microsoft.com/office/drawing/2014/main" id="{5033BF52-56BF-4EA9-BEC9-4065981F05B4}"/>
              </a:ext>
            </a:extLst>
          </p:cNvPr>
          <p:cNvCxnSpPr>
            <a:cxnSpLocks/>
          </p:cNvCxnSpPr>
          <p:nvPr/>
        </p:nvCxnSpPr>
        <p:spPr>
          <a:xfrm>
            <a:off x="6796663" y="464636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7">
            <a:extLst>
              <a:ext uri="{FF2B5EF4-FFF2-40B4-BE49-F238E27FC236}">
                <a16:creationId xmlns:a16="http://schemas.microsoft.com/office/drawing/2014/main" id="{8C7E10AE-7D66-4CCE-AC60-D7994C10E6A8}"/>
              </a:ext>
            </a:extLst>
          </p:cNvPr>
          <p:cNvCxnSpPr>
            <a:cxnSpLocks/>
          </p:cNvCxnSpPr>
          <p:nvPr/>
        </p:nvCxnSpPr>
        <p:spPr>
          <a:xfrm>
            <a:off x="7698480" y="387876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8">
            <a:extLst>
              <a:ext uri="{FF2B5EF4-FFF2-40B4-BE49-F238E27FC236}">
                <a16:creationId xmlns:a16="http://schemas.microsoft.com/office/drawing/2014/main" id="{33767D50-563D-4DA8-A411-968AE42861E9}"/>
              </a:ext>
            </a:extLst>
          </p:cNvPr>
          <p:cNvCxnSpPr>
            <a:cxnSpLocks/>
          </p:cNvCxnSpPr>
          <p:nvPr/>
        </p:nvCxnSpPr>
        <p:spPr>
          <a:xfrm>
            <a:off x="2937875" y="3469105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69">
            <a:extLst>
              <a:ext uri="{FF2B5EF4-FFF2-40B4-BE49-F238E27FC236}">
                <a16:creationId xmlns:a16="http://schemas.microsoft.com/office/drawing/2014/main" id="{15BC2212-4DD5-4A1D-917A-9A71D8378574}"/>
              </a:ext>
            </a:extLst>
          </p:cNvPr>
          <p:cNvCxnSpPr>
            <a:cxnSpLocks/>
          </p:cNvCxnSpPr>
          <p:nvPr/>
        </p:nvCxnSpPr>
        <p:spPr>
          <a:xfrm>
            <a:off x="2988209" y="416538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70">
            <a:extLst>
              <a:ext uri="{FF2B5EF4-FFF2-40B4-BE49-F238E27FC236}">
                <a16:creationId xmlns:a16="http://schemas.microsoft.com/office/drawing/2014/main" id="{F2668F43-B6E2-4E8A-9AC7-7F194887E2B6}"/>
              </a:ext>
            </a:extLst>
          </p:cNvPr>
          <p:cNvCxnSpPr>
            <a:cxnSpLocks/>
          </p:cNvCxnSpPr>
          <p:nvPr/>
        </p:nvCxnSpPr>
        <p:spPr>
          <a:xfrm>
            <a:off x="3140609" y="431778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71">
            <a:extLst>
              <a:ext uri="{FF2B5EF4-FFF2-40B4-BE49-F238E27FC236}">
                <a16:creationId xmlns:a16="http://schemas.microsoft.com/office/drawing/2014/main" id="{DAC810DF-7307-40D6-8AF7-C5678387152B}"/>
              </a:ext>
            </a:extLst>
          </p:cNvPr>
          <p:cNvCxnSpPr>
            <a:cxnSpLocks/>
          </p:cNvCxnSpPr>
          <p:nvPr/>
        </p:nvCxnSpPr>
        <p:spPr>
          <a:xfrm>
            <a:off x="1801168" y="451213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72">
            <a:extLst>
              <a:ext uri="{FF2B5EF4-FFF2-40B4-BE49-F238E27FC236}">
                <a16:creationId xmlns:a16="http://schemas.microsoft.com/office/drawing/2014/main" id="{F3DCBF22-C5FF-4633-B392-7AB0CF9DEFBD}"/>
              </a:ext>
            </a:extLst>
          </p:cNvPr>
          <p:cNvCxnSpPr>
            <a:cxnSpLocks/>
          </p:cNvCxnSpPr>
          <p:nvPr/>
        </p:nvCxnSpPr>
        <p:spPr>
          <a:xfrm>
            <a:off x="2619791" y="5010187"/>
            <a:ext cx="8193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73">
            <a:extLst>
              <a:ext uri="{FF2B5EF4-FFF2-40B4-BE49-F238E27FC236}">
                <a16:creationId xmlns:a16="http://schemas.microsoft.com/office/drawing/2014/main" id="{3A295853-6B5B-4478-B2F0-0DDFF398E111}"/>
              </a:ext>
            </a:extLst>
          </p:cNvPr>
          <p:cNvCxnSpPr>
            <a:cxnSpLocks/>
          </p:cNvCxnSpPr>
          <p:nvPr/>
        </p:nvCxnSpPr>
        <p:spPr>
          <a:xfrm>
            <a:off x="1518739" y="484209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74">
            <a:extLst>
              <a:ext uri="{FF2B5EF4-FFF2-40B4-BE49-F238E27FC236}">
                <a16:creationId xmlns:a16="http://schemas.microsoft.com/office/drawing/2014/main" id="{D13A015E-C16B-4001-ABC6-3C509D713AC2}"/>
              </a:ext>
            </a:extLst>
          </p:cNvPr>
          <p:cNvCxnSpPr>
            <a:cxnSpLocks/>
          </p:cNvCxnSpPr>
          <p:nvPr/>
        </p:nvCxnSpPr>
        <p:spPr>
          <a:xfrm>
            <a:off x="1810955" y="427864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75">
            <a:extLst>
              <a:ext uri="{FF2B5EF4-FFF2-40B4-BE49-F238E27FC236}">
                <a16:creationId xmlns:a16="http://schemas.microsoft.com/office/drawing/2014/main" id="{F85BE5C4-05A7-431A-8817-A3947E3B42A3}"/>
              </a:ext>
            </a:extLst>
          </p:cNvPr>
          <p:cNvCxnSpPr>
            <a:cxnSpLocks/>
          </p:cNvCxnSpPr>
          <p:nvPr/>
        </p:nvCxnSpPr>
        <p:spPr>
          <a:xfrm>
            <a:off x="2487186" y="285692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76">
            <a:extLst>
              <a:ext uri="{FF2B5EF4-FFF2-40B4-BE49-F238E27FC236}">
                <a16:creationId xmlns:a16="http://schemas.microsoft.com/office/drawing/2014/main" id="{C0E85810-38D2-4063-966A-A2DA537616E0}"/>
              </a:ext>
            </a:extLst>
          </p:cNvPr>
          <p:cNvCxnSpPr>
            <a:cxnSpLocks/>
          </p:cNvCxnSpPr>
          <p:nvPr/>
        </p:nvCxnSpPr>
        <p:spPr>
          <a:xfrm>
            <a:off x="1671139" y="499449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77">
            <a:extLst>
              <a:ext uri="{FF2B5EF4-FFF2-40B4-BE49-F238E27FC236}">
                <a16:creationId xmlns:a16="http://schemas.microsoft.com/office/drawing/2014/main" id="{64AF701A-20CC-4219-9B91-A401362BCADE}"/>
              </a:ext>
            </a:extLst>
          </p:cNvPr>
          <p:cNvCxnSpPr>
            <a:cxnSpLocks/>
          </p:cNvCxnSpPr>
          <p:nvPr/>
        </p:nvCxnSpPr>
        <p:spPr>
          <a:xfrm>
            <a:off x="2937875" y="4512131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78">
            <a:extLst>
              <a:ext uri="{FF2B5EF4-FFF2-40B4-BE49-F238E27FC236}">
                <a16:creationId xmlns:a16="http://schemas.microsoft.com/office/drawing/2014/main" id="{DB3C458F-F036-4A2A-84E4-FE3B249A3990}"/>
              </a:ext>
            </a:extLst>
          </p:cNvPr>
          <p:cNvCxnSpPr>
            <a:cxnSpLocks/>
          </p:cNvCxnSpPr>
          <p:nvPr/>
        </p:nvCxnSpPr>
        <p:spPr>
          <a:xfrm>
            <a:off x="2707838" y="4397478"/>
            <a:ext cx="100248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79">
            <a:extLst>
              <a:ext uri="{FF2B5EF4-FFF2-40B4-BE49-F238E27FC236}">
                <a16:creationId xmlns:a16="http://schemas.microsoft.com/office/drawing/2014/main" id="{9F929F25-B885-424C-B288-C4418C254978}"/>
              </a:ext>
            </a:extLst>
          </p:cNvPr>
          <p:cNvCxnSpPr>
            <a:cxnSpLocks/>
          </p:cNvCxnSpPr>
          <p:nvPr/>
        </p:nvCxnSpPr>
        <p:spPr>
          <a:xfrm>
            <a:off x="2054787" y="463495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80">
            <a:extLst>
              <a:ext uri="{FF2B5EF4-FFF2-40B4-BE49-F238E27FC236}">
                <a16:creationId xmlns:a16="http://schemas.microsoft.com/office/drawing/2014/main" id="{B48DA12B-5866-460C-8DE9-930BE7FA51F9}"/>
              </a:ext>
            </a:extLst>
          </p:cNvPr>
          <p:cNvCxnSpPr>
            <a:cxnSpLocks/>
          </p:cNvCxnSpPr>
          <p:nvPr/>
        </p:nvCxnSpPr>
        <p:spPr>
          <a:xfrm>
            <a:off x="3567049" y="2947586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81">
            <a:extLst>
              <a:ext uri="{FF2B5EF4-FFF2-40B4-BE49-F238E27FC236}">
                <a16:creationId xmlns:a16="http://schemas.microsoft.com/office/drawing/2014/main" id="{930D70C6-FCD5-43A8-A8B2-447210660176}"/>
              </a:ext>
            </a:extLst>
          </p:cNvPr>
          <p:cNvCxnSpPr>
            <a:cxnSpLocks/>
          </p:cNvCxnSpPr>
          <p:nvPr/>
        </p:nvCxnSpPr>
        <p:spPr>
          <a:xfrm>
            <a:off x="2054787" y="5246177"/>
            <a:ext cx="108497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82">
            <a:extLst>
              <a:ext uri="{FF2B5EF4-FFF2-40B4-BE49-F238E27FC236}">
                <a16:creationId xmlns:a16="http://schemas.microsoft.com/office/drawing/2014/main" id="{2D4C67DD-048D-47A6-B319-949EBCDE7FB6}"/>
              </a:ext>
            </a:extLst>
          </p:cNvPr>
          <p:cNvCxnSpPr>
            <a:cxnSpLocks/>
          </p:cNvCxnSpPr>
          <p:nvPr/>
        </p:nvCxnSpPr>
        <p:spPr>
          <a:xfrm>
            <a:off x="7088880" y="5010187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83">
            <a:extLst>
              <a:ext uri="{FF2B5EF4-FFF2-40B4-BE49-F238E27FC236}">
                <a16:creationId xmlns:a16="http://schemas.microsoft.com/office/drawing/2014/main" id="{9AF73087-AF36-458E-82CD-480CD400C3C5}"/>
              </a:ext>
            </a:extLst>
          </p:cNvPr>
          <p:cNvCxnSpPr>
            <a:cxnSpLocks/>
          </p:cNvCxnSpPr>
          <p:nvPr/>
        </p:nvCxnSpPr>
        <p:spPr>
          <a:xfrm>
            <a:off x="8213556" y="42756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84">
            <a:extLst>
              <a:ext uri="{FF2B5EF4-FFF2-40B4-BE49-F238E27FC236}">
                <a16:creationId xmlns:a16="http://schemas.microsoft.com/office/drawing/2014/main" id="{E8C803D8-ADCD-437C-BEBA-56149D283354}"/>
              </a:ext>
            </a:extLst>
          </p:cNvPr>
          <p:cNvCxnSpPr>
            <a:cxnSpLocks/>
          </p:cNvCxnSpPr>
          <p:nvPr/>
        </p:nvCxnSpPr>
        <p:spPr>
          <a:xfrm>
            <a:off x="2777084" y="486586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85">
            <a:extLst>
              <a:ext uri="{FF2B5EF4-FFF2-40B4-BE49-F238E27FC236}">
                <a16:creationId xmlns:a16="http://schemas.microsoft.com/office/drawing/2014/main" id="{15076F9F-7F73-4C82-AE0F-2A771EC5B653}"/>
              </a:ext>
            </a:extLst>
          </p:cNvPr>
          <p:cNvCxnSpPr>
            <a:cxnSpLocks/>
          </p:cNvCxnSpPr>
          <p:nvPr/>
        </p:nvCxnSpPr>
        <p:spPr>
          <a:xfrm>
            <a:off x="3364315" y="314192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86">
            <a:extLst>
              <a:ext uri="{FF2B5EF4-FFF2-40B4-BE49-F238E27FC236}">
                <a16:creationId xmlns:a16="http://schemas.microsoft.com/office/drawing/2014/main" id="{971B7869-18C2-4030-8DE4-C833FA8F160E}"/>
              </a:ext>
            </a:extLst>
          </p:cNvPr>
          <p:cNvCxnSpPr>
            <a:cxnSpLocks/>
          </p:cNvCxnSpPr>
          <p:nvPr/>
        </p:nvCxnSpPr>
        <p:spPr>
          <a:xfrm>
            <a:off x="8109872" y="469956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87">
            <a:extLst>
              <a:ext uri="{FF2B5EF4-FFF2-40B4-BE49-F238E27FC236}">
                <a16:creationId xmlns:a16="http://schemas.microsoft.com/office/drawing/2014/main" id="{599EF977-9541-421A-95B0-EEF9B1839E7C}"/>
              </a:ext>
            </a:extLst>
          </p:cNvPr>
          <p:cNvCxnSpPr>
            <a:cxnSpLocks/>
          </p:cNvCxnSpPr>
          <p:nvPr/>
        </p:nvCxnSpPr>
        <p:spPr>
          <a:xfrm>
            <a:off x="2845595" y="2716889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88">
            <a:extLst>
              <a:ext uri="{FF2B5EF4-FFF2-40B4-BE49-F238E27FC236}">
                <a16:creationId xmlns:a16="http://schemas.microsoft.com/office/drawing/2014/main" id="{E8E5A98B-7391-4383-8F58-A9CB61E8DF6C}"/>
              </a:ext>
            </a:extLst>
          </p:cNvPr>
          <p:cNvCxnSpPr>
            <a:cxnSpLocks/>
          </p:cNvCxnSpPr>
          <p:nvPr/>
        </p:nvCxnSpPr>
        <p:spPr>
          <a:xfrm>
            <a:off x="6179263" y="2993730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89">
            <a:extLst>
              <a:ext uri="{FF2B5EF4-FFF2-40B4-BE49-F238E27FC236}">
                <a16:creationId xmlns:a16="http://schemas.microsoft.com/office/drawing/2014/main" id="{4794D876-7D14-4E89-A776-53190EE9113C}"/>
              </a:ext>
            </a:extLst>
          </p:cNvPr>
          <p:cNvCxnSpPr>
            <a:cxnSpLocks/>
          </p:cNvCxnSpPr>
          <p:nvPr/>
        </p:nvCxnSpPr>
        <p:spPr>
          <a:xfrm>
            <a:off x="5976529" y="3188073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90">
            <a:extLst>
              <a:ext uri="{FF2B5EF4-FFF2-40B4-BE49-F238E27FC236}">
                <a16:creationId xmlns:a16="http://schemas.microsoft.com/office/drawing/2014/main" id="{9C759444-1FEB-428F-ACF0-DACC8C5A8717}"/>
              </a:ext>
            </a:extLst>
          </p:cNvPr>
          <p:cNvCxnSpPr>
            <a:cxnSpLocks/>
          </p:cNvCxnSpPr>
          <p:nvPr/>
        </p:nvCxnSpPr>
        <p:spPr>
          <a:xfrm>
            <a:off x="6026863" y="41290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91">
            <a:extLst>
              <a:ext uri="{FF2B5EF4-FFF2-40B4-BE49-F238E27FC236}">
                <a16:creationId xmlns:a16="http://schemas.microsoft.com/office/drawing/2014/main" id="{9D9BC01D-F6FD-491F-9554-D23FCB65D6E7}"/>
              </a:ext>
            </a:extLst>
          </p:cNvPr>
          <p:cNvCxnSpPr>
            <a:cxnSpLocks/>
          </p:cNvCxnSpPr>
          <p:nvPr/>
        </p:nvCxnSpPr>
        <p:spPr>
          <a:xfrm>
            <a:off x="6179263" y="4281435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92">
            <a:extLst>
              <a:ext uri="{FF2B5EF4-FFF2-40B4-BE49-F238E27FC236}">
                <a16:creationId xmlns:a16="http://schemas.microsoft.com/office/drawing/2014/main" id="{30033737-9F10-4A42-89D0-3AACA75D617F}"/>
              </a:ext>
            </a:extLst>
          </p:cNvPr>
          <p:cNvCxnSpPr>
            <a:cxnSpLocks/>
          </p:cNvCxnSpPr>
          <p:nvPr/>
        </p:nvCxnSpPr>
        <p:spPr>
          <a:xfrm>
            <a:off x="5976529" y="4475778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93">
            <a:extLst>
              <a:ext uri="{FF2B5EF4-FFF2-40B4-BE49-F238E27FC236}">
                <a16:creationId xmlns:a16="http://schemas.microsoft.com/office/drawing/2014/main" id="{59BE2CC3-3598-47B4-B4A1-FFD2DD598017}"/>
              </a:ext>
            </a:extLst>
          </p:cNvPr>
          <p:cNvCxnSpPr>
            <a:cxnSpLocks/>
          </p:cNvCxnSpPr>
          <p:nvPr/>
        </p:nvCxnSpPr>
        <p:spPr>
          <a:xfrm>
            <a:off x="5955594" y="3743772"/>
            <a:ext cx="6990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94">
            <a:extLst>
              <a:ext uri="{FF2B5EF4-FFF2-40B4-BE49-F238E27FC236}">
                <a16:creationId xmlns:a16="http://schemas.microsoft.com/office/drawing/2014/main" id="{15E24E1F-E506-4048-92A5-A0B9C031DE01}"/>
              </a:ext>
            </a:extLst>
          </p:cNvPr>
          <p:cNvCxnSpPr>
            <a:cxnSpLocks/>
          </p:cNvCxnSpPr>
          <p:nvPr/>
        </p:nvCxnSpPr>
        <p:spPr>
          <a:xfrm>
            <a:off x="7800548" y="2989315"/>
            <a:ext cx="74032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96">
            <a:extLst>
              <a:ext uri="{FF2B5EF4-FFF2-40B4-BE49-F238E27FC236}">
                <a16:creationId xmlns:a16="http://schemas.microsoft.com/office/drawing/2014/main" id="{4F58FF32-9335-45B5-8BE5-FADDD8BEE125}"/>
              </a:ext>
            </a:extLst>
          </p:cNvPr>
          <p:cNvCxnSpPr>
            <a:cxnSpLocks/>
          </p:cNvCxnSpPr>
          <p:nvPr/>
        </p:nvCxnSpPr>
        <p:spPr>
          <a:xfrm>
            <a:off x="6305136" y="2190851"/>
            <a:ext cx="2843867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96">
            <a:extLst>
              <a:ext uri="{FF2B5EF4-FFF2-40B4-BE49-F238E27FC236}">
                <a16:creationId xmlns:a16="http://schemas.microsoft.com/office/drawing/2014/main" id="{80AE78DD-CE87-425C-ACE4-D76F6E313D95}"/>
              </a:ext>
            </a:extLst>
          </p:cNvPr>
          <p:cNvCxnSpPr>
            <a:cxnSpLocks/>
          </p:cNvCxnSpPr>
          <p:nvPr/>
        </p:nvCxnSpPr>
        <p:spPr>
          <a:xfrm>
            <a:off x="1772653" y="2190851"/>
            <a:ext cx="1882037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6E7F-8118-4172-B4F1-DEC71A33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alignment and genotyping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A928-2AC0-4CE2-9C09-D59DACBA8161}"/>
              </a:ext>
            </a:extLst>
          </p:cNvPr>
          <p:cNvSpPr/>
          <p:nvPr/>
        </p:nvSpPr>
        <p:spPr>
          <a:xfrm>
            <a:off x="2658979" y="2157662"/>
            <a:ext cx="8750968" cy="385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ATAAACCATGATGGCCCCACACGGTCCAGATTGATAACCACAGATCAGATTTAGTTATAGGT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BE763-FD8F-4EC1-8E52-5097BF105C32}"/>
              </a:ext>
            </a:extLst>
          </p:cNvPr>
          <p:cNvSpPr/>
          <p:nvPr/>
        </p:nvSpPr>
        <p:spPr>
          <a:xfrm>
            <a:off x="2658979" y="2683041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CCACACGGTCCAGATTGATAACCACAGATCAGATTTAG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E95E1-013C-42B4-9389-94E12EACBAC1}"/>
              </a:ext>
            </a:extLst>
          </p:cNvPr>
          <p:cNvSpPr/>
          <p:nvPr/>
        </p:nvSpPr>
        <p:spPr>
          <a:xfrm>
            <a:off x="2658979" y="3038558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AFFC7-A7D0-48A7-BBAD-56159F8E1BA8}"/>
              </a:ext>
            </a:extLst>
          </p:cNvPr>
          <p:cNvSpPr/>
          <p:nvPr/>
        </p:nvSpPr>
        <p:spPr>
          <a:xfrm>
            <a:off x="2658979" y="3394075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27BC5-661C-42D0-8EA8-F17EB1D3E729}"/>
              </a:ext>
            </a:extLst>
          </p:cNvPr>
          <p:cNvSpPr/>
          <p:nvPr/>
        </p:nvSpPr>
        <p:spPr>
          <a:xfrm>
            <a:off x="2658979" y="3749592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ACAGATCAGATTTAGTTATAGGT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7582D-F513-495A-B3BC-C95871C8733F}"/>
              </a:ext>
            </a:extLst>
          </p:cNvPr>
          <p:cNvSpPr/>
          <p:nvPr/>
        </p:nvSpPr>
        <p:spPr>
          <a:xfrm>
            <a:off x="2658979" y="4105109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ACAGATCAGATTTAG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A62F6-3C65-47C6-A739-B36958C89471}"/>
              </a:ext>
            </a:extLst>
          </p:cNvPr>
          <p:cNvSpPr/>
          <p:nvPr/>
        </p:nvSpPr>
        <p:spPr>
          <a:xfrm>
            <a:off x="2658979" y="4460626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ATAAACCATGATGGC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CCACACGGTCCAGATTGATAACCACAGATCAGATTTAG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A0C51-C30D-4341-920D-DC5C22BF78F8}"/>
              </a:ext>
            </a:extLst>
          </p:cNvPr>
          <p:cNvSpPr/>
          <p:nvPr/>
        </p:nvSpPr>
        <p:spPr>
          <a:xfrm>
            <a:off x="2658979" y="4813467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09122-8929-4306-8970-1428E95AD9E5}"/>
              </a:ext>
            </a:extLst>
          </p:cNvPr>
          <p:cNvSpPr/>
          <p:nvPr/>
        </p:nvSpPr>
        <p:spPr>
          <a:xfrm>
            <a:off x="2658979" y="5421730"/>
            <a:ext cx="8750968" cy="385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ATAAA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CATGATGGCCCCACACGGTCCAGATTGATAACCACAGATCAGATTTAG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TATAGGT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2400C-0C17-45A2-8598-03D697373B9A}"/>
              </a:ext>
            </a:extLst>
          </p:cNvPr>
          <p:cNvSpPr txBox="1"/>
          <p:nvPr/>
        </p:nvSpPr>
        <p:spPr>
          <a:xfrm>
            <a:off x="6910871" y="5125033"/>
            <a:ext cx="284052" cy="307777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等线" panose="02010600030101010101" pitchFamily="2" charset="-122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643AD-E556-460B-BD89-1091D15F47B9}"/>
              </a:ext>
            </a:extLst>
          </p:cNvPr>
          <p:cNvSpPr txBox="1"/>
          <p:nvPr/>
        </p:nvSpPr>
        <p:spPr>
          <a:xfrm>
            <a:off x="838200" y="2157662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33646-F6FE-49BD-A803-69D7A5BAE66D}"/>
              </a:ext>
            </a:extLst>
          </p:cNvPr>
          <p:cNvSpPr txBox="1"/>
          <p:nvPr/>
        </p:nvSpPr>
        <p:spPr>
          <a:xfrm>
            <a:off x="838200" y="272949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B8176-16F2-48A4-B905-3CEA98BEBBD1}"/>
              </a:ext>
            </a:extLst>
          </p:cNvPr>
          <p:cNvSpPr txBox="1"/>
          <p:nvPr/>
        </p:nvSpPr>
        <p:spPr>
          <a:xfrm>
            <a:off x="838200" y="310385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8368E-D009-4AE2-8E74-51955D502164}"/>
              </a:ext>
            </a:extLst>
          </p:cNvPr>
          <p:cNvSpPr txBox="1"/>
          <p:nvPr/>
        </p:nvSpPr>
        <p:spPr>
          <a:xfrm>
            <a:off x="838200" y="344053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D17FF-6D49-409D-AEA4-95F01C47389C}"/>
              </a:ext>
            </a:extLst>
          </p:cNvPr>
          <p:cNvSpPr txBox="1"/>
          <p:nvPr/>
        </p:nvSpPr>
        <p:spPr>
          <a:xfrm>
            <a:off x="838200" y="3777209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055ED-352B-4ED7-A934-C9C630D116DD}"/>
              </a:ext>
            </a:extLst>
          </p:cNvPr>
          <p:cNvSpPr txBox="1"/>
          <p:nvPr/>
        </p:nvSpPr>
        <p:spPr>
          <a:xfrm>
            <a:off x="838200" y="412207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90135-978D-4DEE-94EF-34CC851F1842}"/>
              </a:ext>
            </a:extLst>
          </p:cNvPr>
          <p:cNvSpPr txBox="1"/>
          <p:nvPr/>
        </p:nvSpPr>
        <p:spPr>
          <a:xfrm>
            <a:off x="838200" y="4450563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8C2EE-B91B-42B7-80E8-70E641F41F6D}"/>
              </a:ext>
            </a:extLst>
          </p:cNvPr>
          <p:cNvSpPr txBox="1"/>
          <p:nvPr/>
        </p:nvSpPr>
        <p:spPr>
          <a:xfrm>
            <a:off x="838200" y="478724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C9411-E4A5-4125-9801-F04EFC4BF664}"/>
              </a:ext>
            </a:extLst>
          </p:cNvPr>
          <p:cNvSpPr txBox="1"/>
          <p:nvPr/>
        </p:nvSpPr>
        <p:spPr>
          <a:xfrm>
            <a:off x="838200" y="5460594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2DA10-47BA-4BDC-A803-41768611B997}"/>
              </a:ext>
            </a:extLst>
          </p:cNvPr>
          <p:cNvSpPr txBox="1"/>
          <p:nvPr/>
        </p:nvSpPr>
        <p:spPr>
          <a:xfrm>
            <a:off x="1269408" y="51157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等线" panose="02010600030101010101" pitchFamily="2" charset="-122"/>
              </a:rPr>
              <a:t>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13DBF-0D47-4771-878F-DE6BA5AE4513}"/>
              </a:ext>
            </a:extLst>
          </p:cNvPr>
          <p:cNvSpPr/>
          <p:nvPr/>
        </p:nvSpPr>
        <p:spPr>
          <a:xfrm>
            <a:off x="4150895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143D7-CEB4-4B54-AA47-156198F312F0}"/>
              </a:ext>
            </a:extLst>
          </p:cNvPr>
          <p:cNvSpPr/>
          <p:nvPr/>
        </p:nvSpPr>
        <p:spPr>
          <a:xfrm>
            <a:off x="5256414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805C60-4F63-422D-97F5-B5A5CD8F98DD}"/>
              </a:ext>
            </a:extLst>
          </p:cNvPr>
          <p:cNvSpPr/>
          <p:nvPr/>
        </p:nvSpPr>
        <p:spPr>
          <a:xfrm>
            <a:off x="7817097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791906-1194-4D8E-AB4C-415C13F51888}"/>
              </a:ext>
            </a:extLst>
          </p:cNvPr>
          <p:cNvSpPr/>
          <p:nvPr/>
        </p:nvSpPr>
        <p:spPr>
          <a:xfrm>
            <a:off x="9599196" y="1997242"/>
            <a:ext cx="104273" cy="4026568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F69-C82D-48D7-B859-8184A3D7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id="{74AEF1B2-B99D-4D04-BB02-21A229165BC4}"/>
              </a:ext>
            </a:extLst>
          </p:cNvPr>
          <p:cNvCxnSpPr>
            <a:cxnSpLocks/>
          </p:cNvCxnSpPr>
          <p:nvPr/>
        </p:nvCxnSpPr>
        <p:spPr>
          <a:xfrm>
            <a:off x="1538350" y="3714851"/>
            <a:ext cx="80198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6">
            <a:extLst>
              <a:ext uri="{FF2B5EF4-FFF2-40B4-BE49-F238E27FC236}">
                <a16:creationId xmlns:a16="http://schemas.microsoft.com/office/drawing/2014/main" id="{92165051-25F6-4763-8635-48F3A3893F82}"/>
              </a:ext>
            </a:extLst>
          </p:cNvPr>
          <p:cNvCxnSpPr>
            <a:cxnSpLocks/>
          </p:cNvCxnSpPr>
          <p:nvPr/>
        </p:nvCxnSpPr>
        <p:spPr>
          <a:xfrm>
            <a:off x="2182315" y="3714851"/>
            <a:ext cx="488695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96">
            <a:extLst>
              <a:ext uri="{FF2B5EF4-FFF2-40B4-BE49-F238E27FC236}">
                <a16:creationId xmlns:a16="http://schemas.microsoft.com/office/drawing/2014/main" id="{23400F67-ACF7-4456-BE5F-03FD42AF39F5}"/>
              </a:ext>
            </a:extLst>
          </p:cNvPr>
          <p:cNvCxnSpPr>
            <a:cxnSpLocks/>
          </p:cNvCxnSpPr>
          <p:nvPr/>
        </p:nvCxnSpPr>
        <p:spPr>
          <a:xfrm>
            <a:off x="182077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96">
            <a:extLst>
              <a:ext uri="{FF2B5EF4-FFF2-40B4-BE49-F238E27FC236}">
                <a16:creationId xmlns:a16="http://schemas.microsoft.com/office/drawing/2014/main" id="{268F202C-9883-4E16-BEC3-9EE7064AE7F6}"/>
              </a:ext>
            </a:extLst>
          </p:cNvPr>
          <p:cNvCxnSpPr>
            <a:cxnSpLocks/>
          </p:cNvCxnSpPr>
          <p:nvPr/>
        </p:nvCxnSpPr>
        <p:spPr>
          <a:xfrm>
            <a:off x="3473115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96">
            <a:extLst>
              <a:ext uri="{FF2B5EF4-FFF2-40B4-BE49-F238E27FC236}">
                <a16:creationId xmlns:a16="http://schemas.microsoft.com/office/drawing/2014/main" id="{E66C18CE-A868-40F8-835D-A5D2DC4FF36B}"/>
              </a:ext>
            </a:extLst>
          </p:cNvPr>
          <p:cNvCxnSpPr>
            <a:cxnSpLocks/>
          </p:cNvCxnSpPr>
          <p:nvPr/>
        </p:nvCxnSpPr>
        <p:spPr>
          <a:xfrm>
            <a:off x="2852585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96">
            <a:extLst>
              <a:ext uri="{FF2B5EF4-FFF2-40B4-BE49-F238E27FC236}">
                <a16:creationId xmlns:a16="http://schemas.microsoft.com/office/drawing/2014/main" id="{D1872485-9254-453A-8B63-69FAECEC4642}"/>
              </a:ext>
            </a:extLst>
          </p:cNvPr>
          <p:cNvCxnSpPr>
            <a:cxnSpLocks/>
          </p:cNvCxnSpPr>
          <p:nvPr/>
        </p:nvCxnSpPr>
        <p:spPr>
          <a:xfrm>
            <a:off x="4146883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96">
            <a:extLst>
              <a:ext uri="{FF2B5EF4-FFF2-40B4-BE49-F238E27FC236}">
                <a16:creationId xmlns:a16="http://schemas.microsoft.com/office/drawing/2014/main" id="{96720F4F-D72A-454C-858C-4B4CF94F62D4}"/>
              </a:ext>
            </a:extLst>
          </p:cNvPr>
          <p:cNvCxnSpPr>
            <a:cxnSpLocks/>
          </p:cNvCxnSpPr>
          <p:nvPr/>
        </p:nvCxnSpPr>
        <p:spPr>
          <a:xfrm>
            <a:off x="478565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96">
            <a:extLst>
              <a:ext uri="{FF2B5EF4-FFF2-40B4-BE49-F238E27FC236}">
                <a16:creationId xmlns:a16="http://schemas.microsoft.com/office/drawing/2014/main" id="{F631BA45-8052-46E5-9CE4-A6FC88C6C20A}"/>
              </a:ext>
            </a:extLst>
          </p:cNvPr>
          <p:cNvCxnSpPr>
            <a:cxnSpLocks/>
          </p:cNvCxnSpPr>
          <p:nvPr/>
        </p:nvCxnSpPr>
        <p:spPr>
          <a:xfrm>
            <a:off x="5262399" y="3714851"/>
            <a:ext cx="488695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96">
            <a:extLst>
              <a:ext uri="{FF2B5EF4-FFF2-40B4-BE49-F238E27FC236}">
                <a16:creationId xmlns:a16="http://schemas.microsoft.com/office/drawing/2014/main" id="{447455C7-96AD-424C-A4FD-891C1BA064A4}"/>
              </a:ext>
            </a:extLst>
          </p:cNvPr>
          <p:cNvCxnSpPr>
            <a:cxnSpLocks/>
          </p:cNvCxnSpPr>
          <p:nvPr/>
        </p:nvCxnSpPr>
        <p:spPr>
          <a:xfrm>
            <a:off x="5932669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96">
            <a:extLst>
              <a:ext uri="{FF2B5EF4-FFF2-40B4-BE49-F238E27FC236}">
                <a16:creationId xmlns:a16="http://schemas.microsoft.com/office/drawing/2014/main" id="{43684F74-A83D-453F-9836-D321D7A74757}"/>
              </a:ext>
            </a:extLst>
          </p:cNvPr>
          <p:cNvCxnSpPr>
            <a:cxnSpLocks/>
          </p:cNvCxnSpPr>
          <p:nvPr/>
        </p:nvCxnSpPr>
        <p:spPr>
          <a:xfrm>
            <a:off x="6244978" y="3714851"/>
            <a:ext cx="596980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96">
            <a:extLst>
              <a:ext uri="{FF2B5EF4-FFF2-40B4-BE49-F238E27FC236}">
                <a16:creationId xmlns:a16="http://schemas.microsoft.com/office/drawing/2014/main" id="{AB164732-FE70-4EC0-9115-D30A7FE44F4F}"/>
              </a:ext>
            </a:extLst>
          </p:cNvPr>
          <p:cNvCxnSpPr>
            <a:cxnSpLocks/>
          </p:cNvCxnSpPr>
          <p:nvPr/>
        </p:nvCxnSpPr>
        <p:spPr>
          <a:xfrm>
            <a:off x="7039575" y="3714851"/>
            <a:ext cx="10718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96">
            <a:extLst>
              <a:ext uri="{FF2B5EF4-FFF2-40B4-BE49-F238E27FC236}">
                <a16:creationId xmlns:a16="http://schemas.microsoft.com/office/drawing/2014/main" id="{F24E8EEB-7B18-4720-965D-6A998CA35FA8}"/>
              </a:ext>
            </a:extLst>
          </p:cNvPr>
          <p:cNvCxnSpPr>
            <a:cxnSpLocks/>
          </p:cNvCxnSpPr>
          <p:nvPr/>
        </p:nvCxnSpPr>
        <p:spPr>
          <a:xfrm>
            <a:off x="7328333" y="3714851"/>
            <a:ext cx="18739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96">
            <a:extLst>
              <a:ext uri="{FF2B5EF4-FFF2-40B4-BE49-F238E27FC236}">
                <a16:creationId xmlns:a16="http://schemas.microsoft.com/office/drawing/2014/main" id="{C8FE0D4E-DA85-4BD2-AEAC-BC1A66CFED7E}"/>
              </a:ext>
            </a:extLst>
          </p:cNvPr>
          <p:cNvCxnSpPr>
            <a:cxnSpLocks/>
          </p:cNvCxnSpPr>
          <p:nvPr/>
        </p:nvCxnSpPr>
        <p:spPr>
          <a:xfrm>
            <a:off x="7576985" y="3714851"/>
            <a:ext cx="10718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96">
            <a:extLst>
              <a:ext uri="{FF2B5EF4-FFF2-40B4-BE49-F238E27FC236}">
                <a16:creationId xmlns:a16="http://schemas.microsoft.com/office/drawing/2014/main" id="{2FA91C8F-CAA7-48D6-B837-56E2156DC3A8}"/>
              </a:ext>
            </a:extLst>
          </p:cNvPr>
          <p:cNvCxnSpPr>
            <a:cxnSpLocks/>
          </p:cNvCxnSpPr>
          <p:nvPr/>
        </p:nvCxnSpPr>
        <p:spPr>
          <a:xfrm>
            <a:off x="7865743" y="3714851"/>
            <a:ext cx="187393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96">
            <a:extLst>
              <a:ext uri="{FF2B5EF4-FFF2-40B4-BE49-F238E27FC236}">
                <a16:creationId xmlns:a16="http://schemas.microsoft.com/office/drawing/2014/main" id="{F31BD424-8623-4296-BACC-0810CC86531A}"/>
              </a:ext>
            </a:extLst>
          </p:cNvPr>
          <p:cNvCxnSpPr>
            <a:cxnSpLocks/>
          </p:cNvCxnSpPr>
          <p:nvPr/>
        </p:nvCxnSpPr>
        <p:spPr>
          <a:xfrm>
            <a:off x="8229599" y="3714851"/>
            <a:ext cx="571696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96">
            <a:extLst>
              <a:ext uri="{FF2B5EF4-FFF2-40B4-BE49-F238E27FC236}">
                <a16:creationId xmlns:a16="http://schemas.microsoft.com/office/drawing/2014/main" id="{F2737516-D1D9-483B-A00C-8D682E674029}"/>
              </a:ext>
            </a:extLst>
          </p:cNvPr>
          <p:cNvCxnSpPr>
            <a:cxnSpLocks/>
          </p:cNvCxnSpPr>
          <p:nvPr/>
        </p:nvCxnSpPr>
        <p:spPr>
          <a:xfrm>
            <a:off x="8868375" y="3714851"/>
            <a:ext cx="216568" cy="0"/>
          </a:xfrm>
          <a:prstGeom prst="line">
            <a:avLst/>
          </a:prstGeom>
          <a:ln w="762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68A69D5-FABB-4BE4-832B-C5D6684A19A1}"/>
              </a:ext>
            </a:extLst>
          </p:cNvPr>
          <p:cNvGrpSpPr/>
          <p:nvPr/>
        </p:nvGrpSpPr>
        <p:grpSpPr>
          <a:xfrm>
            <a:off x="1783433" y="3921090"/>
            <a:ext cx="253914" cy="2688666"/>
            <a:chOff x="1518739" y="2557511"/>
            <a:chExt cx="2747393" cy="2688666"/>
          </a:xfrm>
        </p:grpSpPr>
        <p:cxnSp>
          <p:nvCxnSpPr>
            <p:cNvPr id="30" name="直接连接符 7">
              <a:extLst>
                <a:ext uri="{FF2B5EF4-FFF2-40B4-BE49-F238E27FC236}">
                  <a16:creationId xmlns:a16="http://schemas.microsoft.com/office/drawing/2014/main" id="{FB02D72D-E5B6-4F45-8A90-93A3E9BFE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9">
              <a:extLst>
                <a:ext uri="{FF2B5EF4-FFF2-40B4-BE49-F238E27FC236}">
                  <a16:creationId xmlns:a16="http://schemas.microsoft.com/office/drawing/2014/main" id="{AFEFAAA9-7E44-42E6-ABFD-DB1C30D9B7B4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">
              <a:extLst>
                <a:ext uri="{FF2B5EF4-FFF2-40B4-BE49-F238E27FC236}">
                  <a16:creationId xmlns:a16="http://schemas.microsoft.com/office/drawing/2014/main" id="{228C154C-FC1C-4FB9-875C-5829CBAD6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13">
              <a:extLst>
                <a:ext uri="{FF2B5EF4-FFF2-40B4-BE49-F238E27FC236}">
                  <a16:creationId xmlns:a16="http://schemas.microsoft.com/office/drawing/2014/main" id="{22E2469F-0C63-4CF3-9F78-1768EF8DE0C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14">
              <a:extLst>
                <a:ext uri="{FF2B5EF4-FFF2-40B4-BE49-F238E27FC236}">
                  <a16:creationId xmlns:a16="http://schemas.microsoft.com/office/drawing/2014/main" id="{A4D9A73A-6C31-4689-B481-1D0E0E0DE517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24">
              <a:extLst>
                <a:ext uri="{FF2B5EF4-FFF2-40B4-BE49-F238E27FC236}">
                  <a16:creationId xmlns:a16="http://schemas.microsoft.com/office/drawing/2014/main" id="{3268DE28-3884-4422-BEE8-5DD5A2A82E0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25">
              <a:extLst>
                <a:ext uri="{FF2B5EF4-FFF2-40B4-BE49-F238E27FC236}">
                  <a16:creationId xmlns:a16="http://schemas.microsoft.com/office/drawing/2014/main" id="{E81E4CCA-6D11-4F43-8B48-7EF4ABD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5">
              <a:extLst>
                <a:ext uri="{FF2B5EF4-FFF2-40B4-BE49-F238E27FC236}">
                  <a16:creationId xmlns:a16="http://schemas.microsoft.com/office/drawing/2014/main" id="{A04E8F2F-BAAE-4EB1-A25E-F2CFE75EB60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46">
              <a:extLst>
                <a:ext uri="{FF2B5EF4-FFF2-40B4-BE49-F238E27FC236}">
                  <a16:creationId xmlns:a16="http://schemas.microsoft.com/office/drawing/2014/main" id="{0CA8CBA0-A798-4A36-94CD-DBF6E14EBED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47">
              <a:extLst>
                <a:ext uri="{FF2B5EF4-FFF2-40B4-BE49-F238E27FC236}">
                  <a16:creationId xmlns:a16="http://schemas.microsoft.com/office/drawing/2014/main" id="{94D81E93-71CE-4212-A3B0-7FF52DBCDE9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8">
              <a:extLst>
                <a:ext uri="{FF2B5EF4-FFF2-40B4-BE49-F238E27FC236}">
                  <a16:creationId xmlns:a16="http://schemas.microsoft.com/office/drawing/2014/main" id="{0E771E52-1D30-4259-943A-B644BC71FF73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9">
              <a:extLst>
                <a:ext uri="{FF2B5EF4-FFF2-40B4-BE49-F238E27FC236}">
                  <a16:creationId xmlns:a16="http://schemas.microsoft.com/office/drawing/2014/main" id="{0AC6EEFA-39D8-4D95-93D5-3517E444E432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0">
              <a:extLst>
                <a:ext uri="{FF2B5EF4-FFF2-40B4-BE49-F238E27FC236}">
                  <a16:creationId xmlns:a16="http://schemas.microsoft.com/office/drawing/2014/main" id="{8AD33675-9EAC-48A7-8C2F-B918C47360E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1">
              <a:extLst>
                <a:ext uri="{FF2B5EF4-FFF2-40B4-BE49-F238E27FC236}">
                  <a16:creationId xmlns:a16="http://schemas.microsoft.com/office/drawing/2014/main" id="{04E99D48-2093-4F74-A7DC-6A3C0C0F0A4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>
              <a:extLst>
                <a:ext uri="{FF2B5EF4-FFF2-40B4-BE49-F238E27FC236}">
                  <a16:creationId xmlns:a16="http://schemas.microsoft.com/office/drawing/2014/main" id="{36C45547-D274-4FD4-AFF4-9165CFB74751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68">
              <a:extLst>
                <a:ext uri="{FF2B5EF4-FFF2-40B4-BE49-F238E27FC236}">
                  <a16:creationId xmlns:a16="http://schemas.microsoft.com/office/drawing/2014/main" id="{FA21689C-1644-496C-A738-AF2F1710B14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69">
              <a:extLst>
                <a:ext uri="{FF2B5EF4-FFF2-40B4-BE49-F238E27FC236}">
                  <a16:creationId xmlns:a16="http://schemas.microsoft.com/office/drawing/2014/main" id="{83CC2268-B7E4-4796-91DF-DA2CA4203A6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70">
              <a:extLst>
                <a:ext uri="{FF2B5EF4-FFF2-40B4-BE49-F238E27FC236}">
                  <a16:creationId xmlns:a16="http://schemas.microsoft.com/office/drawing/2014/main" id="{1D81684C-A7C9-4475-BFC7-8DB36B65F333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71">
              <a:extLst>
                <a:ext uri="{FF2B5EF4-FFF2-40B4-BE49-F238E27FC236}">
                  <a16:creationId xmlns:a16="http://schemas.microsoft.com/office/drawing/2014/main" id="{DE39055A-6590-4CFC-A3C6-A43655AB263F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72">
              <a:extLst>
                <a:ext uri="{FF2B5EF4-FFF2-40B4-BE49-F238E27FC236}">
                  <a16:creationId xmlns:a16="http://schemas.microsoft.com/office/drawing/2014/main" id="{BB6A8593-93A2-4291-8627-FBB2D12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73">
              <a:extLst>
                <a:ext uri="{FF2B5EF4-FFF2-40B4-BE49-F238E27FC236}">
                  <a16:creationId xmlns:a16="http://schemas.microsoft.com/office/drawing/2014/main" id="{FA8F986F-2D29-4B3C-A7FB-0FA231512679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74">
              <a:extLst>
                <a:ext uri="{FF2B5EF4-FFF2-40B4-BE49-F238E27FC236}">
                  <a16:creationId xmlns:a16="http://schemas.microsoft.com/office/drawing/2014/main" id="{84507D51-1373-4553-A488-A625B32E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75">
              <a:extLst>
                <a:ext uri="{FF2B5EF4-FFF2-40B4-BE49-F238E27FC236}">
                  <a16:creationId xmlns:a16="http://schemas.microsoft.com/office/drawing/2014/main" id="{8191E459-19FB-4492-9B25-48DBF6C662DB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76">
              <a:extLst>
                <a:ext uri="{FF2B5EF4-FFF2-40B4-BE49-F238E27FC236}">
                  <a16:creationId xmlns:a16="http://schemas.microsoft.com/office/drawing/2014/main" id="{9F5094D6-DF90-4713-9F30-09FB0026CE3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77">
              <a:extLst>
                <a:ext uri="{FF2B5EF4-FFF2-40B4-BE49-F238E27FC236}">
                  <a16:creationId xmlns:a16="http://schemas.microsoft.com/office/drawing/2014/main" id="{36FCDCA8-553B-443C-A47F-48782F2B15B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78">
              <a:extLst>
                <a:ext uri="{FF2B5EF4-FFF2-40B4-BE49-F238E27FC236}">
                  <a16:creationId xmlns:a16="http://schemas.microsoft.com/office/drawing/2014/main" id="{8C5C6429-FB8C-418E-BB6B-E865AC9BFB83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79">
              <a:extLst>
                <a:ext uri="{FF2B5EF4-FFF2-40B4-BE49-F238E27FC236}">
                  <a16:creationId xmlns:a16="http://schemas.microsoft.com/office/drawing/2014/main" id="{32D48E61-0AF7-4822-A82D-56D49A474C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80">
              <a:extLst>
                <a:ext uri="{FF2B5EF4-FFF2-40B4-BE49-F238E27FC236}">
                  <a16:creationId xmlns:a16="http://schemas.microsoft.com/office/drawing/2014/main" id="{88E11172-53AE-4C30-98AA-3C10C1579D8D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81">
              <a:extLst>
                <a:ext uri="{FF2B5EF4-FFF2-40B4-BE49-F238E27FC236}">
                  <a16:creationId xmlns:a16="http://schemas.microsoft.com/office/drawing/2014/main" id="{8E4B77F8-B6E8-4F63-A2E5-A59361A120E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84">
              <a:extLst>
                <a:ext uri="{FF2B5EF4-FFF2-40B4-BE49-F238E27FC236}">
                  <a16:creationId xmlns:a16="http://schemas.microsoft.com/office/drawing/2014/main" id="{5C0F474A-BB1C-4F02-9B2A-A7F15BAE81A5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85">
              <a:extLst>
                <a:ext uri="{FF2B5EF4-FFF2-40B4-BE49-F238E27FC236}">
                  <a16:creationId xmlns:a16="http://schemas.microsoft.com/office/drawing/2014/main" id="{03F98F45-DAB6-4A66-AC9E-29BCE8C71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87">
              <a:extLst>
                <a:ext uri="{FF2B5EF4-FFF2-40B4-BE49-F238E27FC236}">
                  <a16:creationId xmlns:a16="http://schemas.microsoft.com/office/drawing/2014/main" id="{C57ADADD-82BF-44B5-9769-3A23977452F6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2A3360-D584-4A34-B127-A6FCB2E0C834}"/>
              </a:ext>
            </a:extLst>
          </p:cNvPr>
          <p:cNvGrpSpPr/>
          <p:nvPr/>
        </p:nvGrpSpPr>
        <p:grpSpPr>
          <a:xfrm>
            <a:off x="2299705" y="3921090"/>
            <a:ext cx="253914" cy="2688666"/>
            <a:chOff x="1518739" y="2557511"/>
            <a:chExt cx="2747393" cy="2688666"/>
          </a:xfrm>
        </p:grpSpPr>
        <p:cxnSp>
          <p:nvCxnSpPr>
            <p:cNvPr id="96" name="直接连接符 7">
              <a:extLst>
                <a:ext uri="{FF2B5EF4-FFF2-40B4-BE49-F238E27FC236}">
                  <a16:creationId xmlns:a16="http://schemas.microsoft.com/office/drawing/2014/main" id="{3D06ACA9-19AC-4C15-B0B1-CC5BA4DDA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">
              <a:extLst>
                <a:ext uri="{FF2B5EF4-FFF2-40B4-BE49-F238E27FC236}">
                  <a16:creationId xmlns:a16="http://schemas.microsoft.com/office/drawing/2014/main" id="{2E89F816-498B-40A3-853A-494389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10">
              <a:extLst>
                <a:ext uri="{FF2B5EF4-FFF2-40B4-BE49-F238E27FC236}">
                  <a16:creationId xmlns:a16="http://schemas.microsoft.com/office/drawing/2014/main" id="{1E440221-6B16-43AA-AA91-FB0C1E0BFB9E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13">
              <a:extLst>
                <a:ext uri="{FF2B5EF4-FFF2-40B4-BE49-F238E27FC236}">
                  <a16:creationId xmlns:a16="http://schemas.microsoft.com/office/drawing/2014/main" id="{986AA069-E17C-4C92-8156-2D6B0FBC91C9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14">
              <a:extLst>
                <a:ext uri="{FF2B5EF4-FFF2-40B4-BE49-F238E27FC236}">
                  <a16:creationId xmlns:a16="http://schemas.microsoft.com/office/drawing/2014/main" id="{0C273041-5474-4724-B2A0-6035B2997C3A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24">
              <a:extLst>
                <a:ext uri="{FF2B5EF4-FFF2-40B4-BE49-F238E27FC236}">
                  <a16:creationId xmlns:a16="http://schemas.microsoft.com/office/drawing/2014/main" id="{3C93BF45-5BA6-4AE9-A9A6-2AE8EFEC40BD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25">
              <a:extLst>
                <a:ext uri="{FF2B5EF4-FFF2-40B4-BE49-F238E27FC236}">
                  <a16:creationId xmlns:a16="http://schemas.microsoft.com/office/drawing/2014/main" id="{8D7CB29F-0351-4872-9073-4B241DA08E3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45">
              <a:extLst>
                <a:ext uri="{FF2B5EF4-FFF2-40B4-BE49-F238E27FC236}">
                  <a16:creationId xmlns:a16="http://schemas.microsoft.com/office/drawing/2014/main" id="{F12E2672-6D30-4326-AAAF-D9876EDEC47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46">
              <a:extLst>
                <a:ext uri="{FF2B5EF4-FFF2-40B4-BE49-F238E27FC236}">
                  <a16:creationId xmlns:a16="http://schemas.microsoft.com/office/drawing/2014/main" id="{6ADDF3D7-6335-47AC-AF50-9D1F32C1C0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47">
              <a:extLst>
                <a:ext uri="{FF2B5EF4-FFF2-40B4-BE49-F238E27FC236}">
                  <a16:creationId xmlns:a16="http://schemas.microsoft.com/office/drawing/2014/main" id="{89F274F6-8779-48A8-97B5-FCCAB5E24B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48">
              <a:extLst>
                <a:ext uri="{FF2B5EF4-FFF2-40B4-BE49-F238E27FC236}">
                  <a16:creationId xmlns:a16="http://schemas.microsoft.com/office/drawing/2014/main" id="{ED24FF03-763A-4CB9-80C2-61D66280C67C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49">
              <a:extLst>
                <a:ext uri="{FF2B5EF4-FFF2-40B4-BE49-F238E27FC236}">
                  <a16:creationId xmlns:a16="http://schemas.microsoft.com/office/drawing/2014/main" id="{A12E65B2-BE96-4BAC-A426-BFC784F2DF3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50">
              <a:extLst>
                <a:ext uri="{FF2B5EF4-FFF2-40B4-BE49-F238E27FC236}">
                  <a16:creationId xmlns:a16="http://schemas.microsoft.com/office/drawing/2014/main" id="{52A021E6-37C2-46C2-B500-0CCE54458B2A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51">
              <a:extLst>
                <a:ext uri="{FF2B5EF4-FFF2-40B4-BE49-F238E27FC236}">
                  <a16:creationId xmlns:a16="http://schemas.microsoft.com/office/drawing/2014/main" id="{FB110DFA-297A-40FE-BEBC-591B8F211CD8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56">
              <a:extLst>
                <a:ext uri="{FF2B5EF4-FFF2-40B4-BE49-F238E27FC236}">
                  <a16:creationId xmlns:a16="http://schemas.microsoft.com/office/drawing/2014/main" id="{94A201DD-0D7F-44ED-A0DF-C59F96564124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68">
              <a:extLst>
                <a:ext uri="{FF2B5EF4-FFF2-40B4-BE49-F238E27FC236}">
                  <a16:creationId xmlns:a16="http://schemas.microsoft.com/office/drawing/2014/main" id="{FD4D2536-A3DD-48B4-929A-A86E8BB2A5A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69">
              <a:extLst>
                <a:ext uri="{FF2B5EF4-FFF2-40B4-BE49-F238E27FC236}">
                  <a16:creationId xmlns:a16="http://schemas.microsoft.com/office/drawing/2014/main" id="{51744CC6-6363-420D-9813-1586515B0356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70">
              <a:extLst>
                <a:ext uri="{FF2B5EF4-FFF2-40B4-BE49-F238E27FC236}">
                  <a16:creationId xmlns:a16="http://schemas.microsoft.com/office/drawing/2014/main" id="{CF6A8995-01AF-442D-9654-8EC899BE57E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71">
              <a:extLst>
                <a:ext uri="{FF2B5EF4-FFF2-40B4-BE49-F238E27FC236}">
                  <a16:creationId xmlns:a16="http://schemas.microsoft.com/office/drawing/2014/main" id="{C7B9F817-55D4-45F7-8B77-056F739C931A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72">
              <a:extLst>
                <a:ext uri="{FF2B5EF4-FFF2-40B4-BE49-F238E27FC236}">
                  <a16:creationId xmlns:a16="http://schemas.microsoft.com/office/drawing/2014/main" id="{43256C23-D8D5-4885-B2D0-86E7CAC886E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73">
              <a:extLst>
                <a:ext uri="{FF2B5EF4-FFF2-40B4-BE49-F238E27FC236}">
                  <a16:creationId xmlns:a16="http://schemas.microsoft.com/office/drawing/2014/main" id="{1E4BB561-6C23-4CCE-9DDB-4BDB49E13238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74">
              <a:extLst>
                <a:ext uri="{FF2B5EF4-FFF2-40B4-BE49-F238E27FC236}">
                  <a16:creationId xmlns:a16="http://schemas.microsoft.com/office/drawing/2014/main" id="{BCD70E11-871B-4768-B162-CB189D9AF455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75">
              <a:extLst>
                <a:ext uri="{FF2B5EF4-FFF2-40B4-BE49-F238E27FC236}">
                  <a16:creationId xmlns:a16="http://schemas.microsoft.com/office/drawing/2014/main" id="{0251F344-263F-4353-8298-854667634424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76">
              <a:extLst>
                <a:ext uri="{FF2B5EF4-FFF2-40B4-BE49-F238E27FC236}">
                  <a16:creationId xmlns:a16="http://schemas.microsoft.com/office/drawing/2014/main" id="{DCB6E415-A83D-4758-AF9B-8063ED64A8F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77">
              <a:extLst>
                <a:ext uri="{FF2B5EF4-FFF2-40B4-BE49-F238E27FC236}">
                  <a16:creationId xmlns:a16="http://schemas.microsoft.com/office/drawing/2014/main" id="{8FF83063-B144-4C7A-9C30-711D9603153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78">
              <a:extLst>
                <a:ext uri="{FF2B5EF4-FFF2-40B4-BE49-F238E27FC236}">
                  <a16:creationId xmlns:a16="http://schemas.microsoft.com/office/drawing/2014/main" id="{D5A8C5CD-D712-4BE2-BD78-AD8068B2A02B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79">
              <a:extLst>
                <a:ext uri="{FF2B5EF4-FFF2-40B4-BE49-F238E27FC236}">
                  <a16:creationId xmlns:a16="http://schemas.microsoft.com/office/drawing/2014/main" id="{C07DCFB9-2FDA-4783-8F0F-68F4C981F376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80">
              <a:extLst>
                <a:ext uri="{FF2B5EF4-FFF2-40B4-BE49-F238E27FC236}">
                  <a16:creationId xmlns:a16="http://schemas.microsoft.com/office/drawing/2014/main" id="{F69C490A-65A4-42EF-AE47-8DCAEDAB6612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81">
              <a:extLst>
                <a:ext uri="{FF2B5EF4-FFF2-40B4-BE49-F238E27FC236}">
                  <a16:creationId xmlns:a16="http://schemas.microsoft.com/office/drawing/2014/main" id="{B1AD8064-B073-463D-8939-EE47F2516964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84">
              <a:extLst>
                <a:ext uri="{FF2B5EF4-FFF2-40B4-BE49-F238E27FC236}">
                  <a16:creationId xmlns:a16="http://schemas.microsoft.com/office/drawing/2014/main" id="{F9565828-1DAF-424B-87D6-37519E3F13C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85">
              <a:extLst>
                <a:ext uri="{FF2B5EF4-FFF2-40B4-BE49-F238E27FC236}">
                  <a16:creationId xmlns:a16="http://schemas.microsoft.com/office/drawing/2014/main" id="{9C966384-E1DD-4B53-8449-B006FE70F63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87">
              <a:extLst>
                <a:ext uri="{FF2B5EF4-FFF2-40B4-BE49-F238E27FC236}">
                  <a16:creationId xmlns:a16="http://schemas.microsoft.com/office/drawing/2014/main" id="{C6F004BF-310F-41C5-A643-AD761B417743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0D7F277-B863-427B-B88A-B5AEE5D8CD61}"/>
              </a:ext>
            </a:extLst>
          </p:cNvPr>
          <p:cNvGrpSpPr/>
          <p:nvPr/>
        </p:nvGrpSpPr>
        <p:grpSpPr>
          <a:xfrm>
            <a:off x="2815977" y="3921090"/>
            <a:ext cx="425384" cy="2688666"/>
            <a:chOff x="1518739" y="2557511"/>
            <a:chExt cx="2747393" cy="2688666"/>
          </a:xfrm>
        </p:grpSpPr>
        <p:cxnSp>
          <p:nvCxnSpPr>
            <p:cNvPr id="129" name="直接连接符 7">
              <a:extLst>
                <a:ext uri="{FF2B5EF4-FFF2-40B4-BE49-F238E27FC236}">
                  <a16:creationId xmlns:a16="http://schemas.microsoft.com/office/drawing/2014/main" id="{24A98620-22A1-4D1A-95AB-D0A8CC34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9">
              <a:extLst>
                <a:ext uri="{FF2B5EF4-FFF2-40B4-BE49-F238E27FC236}">
                  <a16:creationId xmlns:a16="http://schemas.microsoft.com/office/drawing/2014/main" id="{08182538-D325-4FC8-8676-20513C82C9F4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0">
              <a:extLst>
                <a:ext uri="{FF2B5EF4-FFF2-40B4-BE49-F238E27FC236}">
                  <a16:creationId xmlns:a16="http://schemas.microsoft.com/office/drawing/2014/main" id="{D5A8C99D-26FB-4A2D-84D0-0E0786F09D68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">
              <a:extLst>
                <a:ext uri="{FF2B5EF4-FFF2-40B4-BE49-F238E27FC236}">
                  <a16:creationId xmlns:a16="http://schemas.microsoft.com/office/drawing/2014/main" id="{5E1F1A09-A849-47E5-8177-6B48A7681D64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4">
              <a:extLst>
                <a:ext uri="{FF2B5EF4-FFF2-40B4-BE49-F238E27FC236}">
                  <a16:creationId xmlns:a16="http://schemas.microsoft.com/office/drawing/2014/main" id="{9C933381-417C-442E-BB2B-5AAC6849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24">
              <a:extLst>
                <a:ext uri="{FF2B5EF4-FFF2-40B4-BE49-F238E27FC236}">
                  <a16:creationId xmlns:a16="http://schemas.microsoft.com/office/drawing/2014/main" id="{C2C73481-CB53-4AD5-AF7F-311515FD75F1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25">
              <a:extLst>
                <a:ext uri="{FF2B5EF4-FFF2-40B4-BE49-F238E27FC236}">
                  <a16:creationId xmlns:a16="http://schemas.microsoft.com/office/drawing/2014/main" id="{2455767E-57EE-4060-AF00-437D6D0C1A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45">
              <a:extLst>
                <a:ext uri="{FF2B5EF4-FFF2-40B4-BE49-F238E27FC236}">
                  <a16:creationId xmlns:a16="http://schemas.microsoft.com/office/drawing/2014/main" id="{BCDEBC14-7919-4E32-A467-1CC3A220DE62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6">
              <a:extLst>
                <a:ext uri="{FF2B5EF4-FFF2-40B4-BE49-F238E27FC236}">
                  <a16:creationId xmlns:a16="http://schemas.microsoft.com/office/drawing/2014/main" id="{2858769A-BA67-4940-99B3-B072EAB39AD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47">
              <a:extLst>
                <a:ext uri="{FF2B5EF4-FFF2-40B4-BE49-F238E27FC236}">
                  <a16:creationId xmlns:a16="http://schemas.microsoft.com/office/drawing/2014/main" id="{E0EB311F-6D63-4D9A-B7E5-FE381F6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48">
              <a:extLst>
                <a:ext uri="{FF2B5EF4-FFF2-40B4-BE49-F238E27FC236}">
                  <a16:creationId xmlns:a16="http://schemas.microsoft.com/office/drawing/2014/main" id="{0AC6866E-070B-4898-9D79-1D4BB975A4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49">
              <a:extLst>
                <a:ext uri="{FF2B5EF4-FFF2-40B4-BE49-F238E27FC236}">
                  <a16:creationId xmlns:a16="http://schemas.microsoft.com/office/drawing/2014/main" id="{DF4691FC-0610-4468-B137-10D7189F7105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50">
              <a:extLst>
                <a:ext uri="{FF2B5EF4-FFF2-40B4-BE49-F238E27FC236}">
                  <a16:creationId xmlns:a16="http://schemas.microsoft.com/office/drawing/2014/main" id="{93C07426-6E59-4808-BE26-7922E2FE406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51">
              <a:extLst>
                <a:ext uri="{FF2B5EF4-FFF2-40B4-BE49-F238E27FC236}">
                  <a16:creationId xmlns:a16="http://schemas.microsoft.com/office/drawing/2014/main" id="{F6A96555-F751-41E5-89D2-FFF15D783A2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56">
              <a:extLst>
                <a:ext uri="{FF2B5EF4-FFF2-40B4-BE49-F238E27FC236}">
                  <a16:creationId xmlns:a16="http://schemas.microsoft.com/office/drawing/2014/main" id="{9866C5EB-76CA-460C-B720-90643B8D7BFC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68">
              <a:extLst>
                <a:ext uri="{FF2B5EF4-FFF2-40B4-BE49-F238E27FC236}">
                  <a16:creationId xmlns:a16="http://schemas.microsoft.com/office/drawing/2014/main" id="{A94861F2-608D-4149-99EE-6595D4CACEDF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69">
              <a:extLst>
                <a:ext uri="{FF2B5EF4-FFF2-40B4-BE49-F238E27FC236}">
                  <a16:creationId xmlns:a16="http://schemas.microsoft.com/office/drawing/2014/main" id="{DA21398C-2042-4ABF-B361-2B882126274E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70">
              <a:extLst>
                <a:ext uri="{FF2B5EF4-FFF2-40B4-BE49-F238E27FC236}">
                  <a16:creationId xmlns:a16="http://schemas.microsoft.com/office/drawing/2014/main" id="{154B9E1E-14BC-4D51-852F-B8DCD32872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71">
              <a:extLst>
                <a:ext uri="{FF2B5EF4-FFF2-40B4-BE49-F238E27FC236}">
                  <a16:creationId xmlns:a16="http://schemas.microsoft.com/office/drawing/2014/main" id="{FE51D4A1-EF3E-4CA7-A72D-128F91152E79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72">
              <a:extLst>
                <a:ext uri="{FF2B5EF4-FFF2-40B4-BE49-F238E27FC236}">
                  <a16:creationId xmlns:a16="http://schemas.microsoft.com/office/drawing/2014/main" id="{122668E5-A4FF-430E-856D-4138E5FA5B1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73">
              <a:extLst>
                <a:ext uri="{FF2B5EF4-FFF2-40B4-BE49-F238E27FC236}">
                  <a16:creationId xmlns:a16="http://schemas.microsoft.com/office/drawing/2014/main" id="{28730345-9D65-424E-954D-E49CFA2006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74">
              <a:extLst>
                <a:ext uri="{FF2B5EF4-FFF2-40B4-BE49-F238E27FC236}">
                  <a16:creationId xmlns:a16="http://schemas.microsoft.com/office/drawing/2014/main" id="{559A9822-A35E-4C25-A1A7-DF804960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75">
              <a:extLst>
                <a:ext uri="{FF2B5EF4-FFF2-40B4-BE49-F238E27FC236}">
                  <a16:creationId xmlns:a16="http://schemas.microsoft.com/office/drawing/2014/main" id="{830BF855-A59B-4E5A-A0BB-562977CDC9AA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76">
              <a:extLst>
                <a:ext uri="{FF2B5EF4-FFF2-40B4-BE49-F238E27FC236}">
                  <a16:creationId xmlns:a16="http://schemas.microsoft.com/office/drawing/2014/main" id="{4EE7A7D9-A760-41E4-98BB-1AE110FF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77">
              <a:extLst>
                <a:ext uri="{FF2B5EF4-FFF2-40B4-BE49-F238E27FC236}">
                  <a16:creationId xmlns:a16="http://schemas.microsoft.com/office/drawing/2014/main" id="{A47C6A4E-B635-424C-A088-258BB8BD6DE6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78">
              <a:extLst>
                <a:ext uri="{FF2B5EF4-FFF2-40B4-BE49-F238E27FC236}">
                  <a16:creationId xmlns:a16="http://schemas.microsoft.com/office/drawing/2014/main" id="{781F46BA-B219-43B4-961D-81CD2BFE4C7C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79">
              <a:extLst>
                <a:ext uri="{FF2B5EF4-FFF2-40B4-BE49-F238E27FC236}">
                  <a16:creationId xmlns:a16="http://schemas.microsoft.com/office/drawing/2014/main" id="{52FE80DC-21FD-4EE9-AB2E-5DF5A54D397C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80">
              <a:extLst>
                <a:ext uri="{FF2B5EF4-FFF2-40B4-BE49-F238E27FC236}">
                  <a16:creationId xmlns:a16="http://schemas.microsoft.com/office/drawing/2014/main" id="{AED08BEC-7B2E-4883-825E-84A7B0328D68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81">
              <a:extLst>
                <a:ext uri="{FF2B5EF4-FFF2-40B4-BE49-F238E27FC236}">
                  <a16:creationId xmlns:a16="http://schemas.microsoft.com/office/drawing/2014/main" id="{256E0920-191A-478E-B0BF-FA5E2E7EF1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84">
              <a:extLst>
                <a:ext uri="{FF2B5EF4-FFF2-40B4-BE49-F238E27FC236}">
                  <a16:creationId xmlns:a16="http://schemas.microsoft.com/office/drawing/2014/main" id="{46B3331F-40FF-4F8A-B88E-C2B8FA8C6643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85">
              <a:extLst>
                <a:ext uri="{FF2B5EF4-FFF2-40B4-BE49-F238E27FC236}">
                  <a16:creationId xmlns:a16="http://schemas.microsoft.com/office/drawing/2014/main" id="{DBEC5BF1-992D-40F7-B67B-B62326C06132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7">
              <a:extLst>
                <a:ext uri="{FF2B5EF4-FFF2-40B4-BE49-F238E27FC236}">
                  <a16:creationId xmlns:a16="http://schemas.microsoft.com/office/drawing/2014/main" id="{4D733C90-5C9C-44B8-B457-690189A6907F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651D9DA-818A-422E-95D7-CFC724D662E9}"/>
              </a:ext>
            </a:extLst>
          </p:cNvPr>
          <p:cNvGrpSpPr/>
          <p:nvPr/>
        </p:nvGrpSpPr>
        <p:grpSpPr>
          <a:xfrm>
            <a:off x="3373425" y="3916561"/>
            <a:ext cx="712562" cy="2688666"/>
            <a:chOff x="1518739" y="2557511"/>
            <a:chExt cx="2747393" cy="2688666"/>
          </a:xfrm>
        </p:grpSpPr>
        <p:cxnSp>
          <p:nvCxnSpPr>
            <p:cNvPr id="162" name="直接连接符 7">
              <a:extLst>
                <a:ext uri="{FF2B5EF4-FFF2-40B4-BE49-F238E27FC236}">
                  <a16:creationId xmlns:a16="http://schemas.microsoft.com/office/drawing/2014/main" id="{F96C63F2-518E-4449-9E96-33D58B8F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9">
              <a:extLst>
                <a:ext uri="{FF2B5EF4-FFF2-40B4-BE49-F238E27FC236}">
                  <a16:creationId xmlns:a16="http://schemas.microsoft.com/office/drawing/2014/main" id="{002CEC0B-7BF8-485D-8EFC-9215ACABF8D1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0">
              <a:extLst>
                <a:ext uri="{FF2B5EF4-FFF2-40B4-BE49-F238E27FC236}">
                  <a16:creationId xmlns:a16="http://schemas.microsoft.com/office/drawing/2014/main" id="{6F3F86CB-F8DF-4D4A-94B1-21F42355311A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3">
              <a:extLst>
                <a:ext uri="{FF2B5EF4-FFF2-40B4-BE49-F238E27FC236}">
                  <a16:creationId xmlns:a16="http://schemas.microsoft.com/office/drawing/2014/main" id="{C5EDF1DD-4F1E-40BC-B545-BBC9543FE58B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4">
              <a:extLst>
                <a:ext uri="{FF2B5EF4-FFF2-40B4-BE49-F238E27FC236}">
                  <a16:creationId xmlns:a16="http://schemas.microsoft.com/office/drawing/2014/main" id="{D2F1602C-7F7A-4943-BCA7-821A8B3331DB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24">
              <a:extLst>
                <a:ext uri="{FF2B5EF4-FFF2-40B4-BE49-F238E27FC236}">
                  <a16:creationId xmlns:a16="http://schemas.microsoft.com/office/drawing/2014/main" id="{44845A88-6269-4773-815D-0C42447DA6AB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25">
              <a:extLst>
                <a:ext uri="{FF2B5EF4-FFF2-40B4-BE49-F238E27FC236}">
                  <a16:creationId xmlns:a16="http://schemas.microsoft.com/office/drawing/2014/main" id="{B590433A-5208-43F6-A77B-FE0418543C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45">
              <a:extLst>
                <a:ext uri="{FF2B5EF4-FFF2-40B4-BE49-F238E27FC236}">
                  <a16:creationId xmlns:a16="http://schemas.microsoft.com/office/drawing/2014/main" id="{0FB013F7-C5A2-4C3B-B406-1E76F361EA70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46">
              <a:extLst>
                <a:ext uri="{FF2B5EF4-FFF2-40B4-BE49-F238E27FC236}">
                  <a16:creationId xmlns:a16="http://schemas.microsoft.com/office/drawing/2014/main" id="{2516178A-4EDB-427A-8053-9A0F917989BB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47">
              <a:extLst>
                <a:ext uri="{FF2B5EF4-FFF2-40B4-BE49-F238E27FC236}">
                  <a16:creationId xmlns:a16="http://schemas.microsoft.com/office/drawing/2014/main" id="{9DE23DD1-E232-41A5-AF2B-C6137003AE3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48">
              <a:extLst>
                <a:ext uri="{FF2B5EF4-FFF2-40B4-BE49-F238E27FC236}">
                  <a16:creationId xmlns:a16="http://schemas.microsoft.com/office/drawing/2014/main" id="{D0CBB55E-6AD5-46D3-A8EF-A59FCEEB15D7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49">
              <a:extLst>
                <a:ext uri="{FF2B5EF4-FFF2-40B4-BE49-F238E27FC236}">
                  <a16:creationId xmlns:a16="http://schemas.microsoft.com/office/drawing/2014/main" id="{D56FC9C2-E6EE-4302-AA13-E44AEE48AE4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50">
              <a:extLst>
                <a:ext uri="{FF2B5EF4-FFF2-40B4-BE49-F238E27FC236}">
                  <a16:creationId xmlns:a16="http://schemas.microsoft.com/office/drawing/2014/main" id="{D10A122F-242A-4F09-9882-ED3CCA1134D9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51">
              <a:extLst>
                <a:ext uri="{FF2B5EF4-FFF2-40B4-BE49-F238E27FC236}">
                  <a16:creationId xmlns:a16="http://schemas.microsoft.com/office/drawing/2014/main" id="{63A06CFE-6008-4EE8-A056-EA507F858A7A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56">
              <a:extLst>
                <a:ext uri="{FF2B5EF4-FFF2-40B4-BE49-F238E27FC236}">
                  <a16:creationId xmlns:a16="http://schemas.microsoft.com/office/drawing/2014/main" id="{CFCD52B7-69AE-4313-9071-E9DB20E409E9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68">
              <a:extLst>
                <a:ext uri="{FF2B5EF4-FFF2-40B4-BE49-F238E27FC236}">
                  <a16:creationId xmlns:a16="http://schemas.microsoft.com/office/drawing/2014/main" id="{D592A7AD-0FB5-4160-BBA9-3CBDD5130327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69">
              <a:extLst>
                <a:ext uri="{FF2B5EF4-FFF2-40B4-BE49-F238E27FC236}">
                  <a16:creationId xmlns:a16="http://schemas.microsoft.com/office/drawing/2014/main" id="{8C48BA5C-3748-4140-A69E-78B53ECC234A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70">
              <a:extLst>
                <a:ext uri="{FF2B5EF4-FFF2-40B4-BE49-F238E27FC236}">
                  <a16:creationId xmlns:a16="http://schemas.microsoft.com/office/drawing/2014/main" id="{55666A67-C6CB-4AC9-8F0C-16C9470DBC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71">
              <a:extLst>
                <a:ext uri="{FF2B5EF4-FFF2-40B4-BE49-F238E27FC236}">
                  <a16:creationId xmlns:a16="http://schemas.microsoft.com/office/drawing/2014/main" id="{4253F187-C041-4E45-8CC3-A4C01579D228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72">
              <a:extLst>
                <a:ext uri="{FF2B5EF4-FFF2-40B4-BE49-F238E27FC236}">
                  <a16:creationId xmlns:a16="http://schemas.microsoft.com/office/drawing/2014/main" id="{76F1806A-D4B2-4B8F-A8CE-0A7FDACC5A16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73">
              <a:extLst>
                <a:ext uri="{FF2B5EF4-FFF2-40B4-BE49-F238E27FC236}">
                  <a16:creationId xmlns:a16="http://schemas.microsoft.com/office/drawing/2014/main" id="{BDBE3618-2CB3-49E3-A311-BDD93F5E7BD0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74">
              <a:extLst>
                <a:ext uri="{FF2B5EF4-FFF2-40B4-BE49-F238E27FC236}">
                  <a16:creationId xmlns:a16="http://schemas.microsoft.com/office/drawing/2014/main" id="{67619C3B-213A-423E-8104-402C6491E22C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75">
              <a:extLst>
                <a:ext uri="{FF2B5EF4-FFF2-40B4-BE49-F238E27FC236}">
                  <a16:creationId xmlns:a16="http://schemas.microsoft.com/office/drawing/2014/main" id="{F2884120-BCCB-415D-A1B2-1DBE9DE709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76">
              <a:extLst>
                <a:ext uri="{FF2B5EF4-FFF2-40B4-BE49-F238E27FC236}">
                  <a16:creationId xmlns:a16="http://schemas.microsoft.com/office/drawing/2014/main" id="{F161BE3A-777D-4AFC-9DD9-61E17874D730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77">
              <a:extLst>
                <a:ext uri="{FF2B5EF4-FFF2-40B4-BE49-F238E27FC236}">
                  <a16:creationId xmlns:a16="http://schemas.microsoft.com/office/drawing/2014/main" id="{B3F29EA8-09E4-48C3-AA4B-0FF18973599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78">
              <a:extLst>
                <a:ext uri="{FF2B5EF4-FFF2-40B4-BE49-F238E27FC236}">
                  <a16:creationId xmlns:a16="http://schemas.microsoft.com/office/drawing/2014/main" id="{E397EF79-7A81-4B6C-ABAC-E3B62AB12571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79">
              <a:extLst>
                <a:ext uri="{FF2B5EF4-FFF2-40B4-BE49-F238E27FC236}">
                  <a16:creationId xmlns:a16="http://schemas.microsoft.com/office/drawing/2014/main" id="{97D4036F-BA59-4FE6-94B0-D6C5578FC996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80">
              <a:extLst>
                <a:ext uri="{FF2B5EF4-FFF2-40B4-BE49-F238E27FC236}">
                  <a16:creationId xmlns:a16="http://schemas.microsoft.com/office/drawing/2014/main" id="{C0F76BA7-41EE-47B9-9956-D47AB35303DB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81">
              <a:extLst>
                <a:ext uri="{FF2B5EF4-FFF2-40B4-BE49-F238E27FC236}">
                  <a16:creationId xmlns:a16="http://schemas.microsoft.com/office/drawing/2014/main" id="{91CA53BF-98A0-4E87-AE75-63FE500E7F2A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84">
              <a:extLst>
                <a:ext uri="{FF2B5EF4-FFF2-40B4-BE49-F238E27FC236}">
                  <a16:creationId xmlns:a16="http://schemas.microsoft.com/office/drawing/2014/main" id="{8B14B7E1-6201-43C5-996A-07FFDACA226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85">
              <a:extLst>
                <a:ext uri="{FF2B5EF4-FFF2-40B4-BE49-F238E27FC236}">
                  <a16:creationId xmlns:a16="http://schemas.microsoft.com/office/drawing/2014/main" id="{5DCF5C24-5445-43F6-B783-172DE827CBFB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87">
              <a:extLst>
                <a:ext uri="{FF2B5EF4-FFF2-40B4-BE49-F238E27FC236}">
                  <a16:creationId xmlns:a16="http://schemas.microsoft.com/office/drawing/2014/main" id="{1AB8798A-83FC-4F11-914E-B882B852D68B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326F34A-7229-40E5-8889-1CC53635E6C5}"/>
              </a:ext>
            </a:extLst>
          </p:cNvPr>
          <p:cNvGrpSpPr/>
          <p:nvPr/>
        </p:nvGrpSpPr>
        <p:grpSpPr>
          <a:xfrm>
            <a:off x="4159443" y="3916561"/>
            <a:ext cx="756130" cy="2688666"/>
            <a:chOff x="1518739" y="2557511"/>
            <a:chExt cx="2747393" cy="2688666"/>
          </a:xfrm>
        </p:grpSpPr>
        <p:cxnSp>
          <p:nvCxnSpPr>
            <p:cNvPr id="195" name="直接连接符 7">
              <a:extLst>
                <a:ext uri="{FF2B5EF4-FFF2-40B4-BE49-F238E27FC236}">
                  <a16:creationId xmlns:a16="http://schemas.microsoft.com/office/drawing/2014/main" id="{13C9951A-2AC9-4114-8DB7-519DC074F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9">
              <a:extLst>
                <a:ext uri="{FF2B5EF4-FFF2-40B4-BE49-F238E27FC236}">
                  <a16:creationId xmlns:a16="http://schemas.microsoft.com/office/drawing/2014/main" id="{AC284306-3E1F-4A63-9665-DBA87DF09E0C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0">
              <a:extLst>
                <a:ext uri="{FF2B5EF4-FFF2-40B4-BE49-F238E27FC236}">
                  <a16:creationId xmlns:a16="http://schemas.microsoft.com/office/drawing/2014/main" id="{1EF693A2-FE5F-4607-94E4-43B50255D15D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3">
              <a:extLst>
                <a:ext uri="{FF2B5EF4-FFF2-40B4-BE49-F238E27FC236}">
                  <a16:creationId xmlns:a16="http://schemas.microsoft.com/office/drawing/2014/main" id="{4566DF96-191B-413A-8564-EADB954FD60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4">
              <a:extLst>
                <a:ext uri="{FF2B5EF4-FFF2-40B4-BE49-F238E27FC236}">
                  <a16:creationId xmlns:a16="http://schemas.microsoft.com/office/drawing/2014/main" id="{3C56AC51-3B9E-44E6-A9B7-FB36A3374C84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24">
              <a:extLst>
                <a:ext uri="{FF2B5EF4-FFF2-40B4-BE49-F238E27FC236}">
                  <a16:creationId xmlns:a16="http://schemas.microsoft.com/office/drawing/2014/main" id="{CE50F3D5-2085-4701-90DB-B2719EDC8449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5">
              <a:extLst>
                <a:ext uri="{FF2B5EF4-FFF2-40B4-BE49-F238E27FC236}">
                  <a16:creationId xmlns:a16="http://schemas.microsoft.com/office/drawing/2014/main" id="{7EBBEB87-DFD0-46FE-8A9E-BE7BC4A3B39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45">
              <a:extLst>
                <a:ext uri="{FF2B5EF4-FFF2-40B4-BE49-F238E27FC236}">
                  <a16:creationId xmlns:a16="http://schemas.microsoft.com/office/drawing/2014/main" id="{BD510BB1-FFE5-4E2D-9CFD-2CE4AB981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46">
              <a:extLst>
                <a:ext uri="{FF2B5EF4-FFF2-40B4-BE49-F238E27FC236}">
                  <a16:creationId xmlns:a16="http://schemas.microsoft.com/office/drawing/2014/main" id="{841B577C-DA73-450C-9A6F-5615285FBD59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47">
              <a:extLst>
                <a:ext uri="{FF2B5EF4-FFF2-40B4-BE49-F238E27FC236}">
                  <a16:creationId xmlns:a16="http://schemas.microsoft.com/office/drawing/2014/main" id="{38A540A6-BCCB-43C9-8C4C-7139A742405C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48">
              <a:extLst>
                <a:ext uri="{FF2B5EF4-FFF2-40B4-BE49-F238E27FC236}">
                  <a16:creationId xmlns:a16="http://schemas.microsoft.com/office/drawing/2014/main" id="{1AB8DDBC-A5C3-401F-A03E-3C69C9901E1E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49">
              <a:extLst>
                <a:ext uri="{FF2B5EF4-FFF2-40B4-BE49-F238E27FC236}">
                  <a16:creationId xmlns:a16="http://schemas.microsoft.com/office/drawing/2014/main" id="{52CCBA93-1C82-4D48-977A-39AEB23A82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50">
              <a:extLst>
                <a:ext uri="{FF2B5EF4-FFF2-40B4-BE49-F238E27FC236}">
                  <a16:creationId xmlns:a16="http://schemas.microsoft.com/office/drawing/2014/main" id="{E47CD0EC-C8DA-4154-BBCE-97FFFE561385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51">
              <a:extLst>
                <a:ext uri="{FF2B5EF4-FFF2-40B4-BE49-F238E27FC236}">
                  <a16:creationId xmlns:a16="http://schemas.microsoft.com/office/drawing/2014/main" id="{A9333845-5B1C-4BAE-A3D8-F6A6F72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56">
              <a:extLst>
                <a:ext uri="{FF2B5EF4-FFF2-40B4-BE49-F238E27FC236}">
                  <a16:creationId xmlns:a16="http://schemas.microsoft.com/office/drawing/2014/main" id="{6FA2ACC1-7D62-4174-AB22-81FEC339F24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68">
              <a:extLst>
                <a:ext uri="{FF2B5EF4-FFF2-40B4-BE49-F238E27FC236}">
                  <a16:creationId xmlns:a16="http://schemas.microsoft.com/office/drawing/2014/main" id="{041E9763-94E2-42D1-8C6B-FCD9099C805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69">
              <a:extLst>
                <a:ext uri="{FF2B5EF4-FFF2-40B4-BE49-F238E27FC236}">
                  <a16:creationId xmlns:a16="http://schemas.microsoft.com/office/drawing/2014/main" id="{DEF65A02-B16B-463D-BCF3-326D122A29F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70">
              <a:extLst>
                <a:ext uri="{FF2B5EF4-FFF2-40B4-BE49-F238E27FC236}">
                  <a16:creationId xmlns:a16="http://schemas.microsoft.com/office/drawing/2014/main" id="{E9E74DBA-721E-4610-A03D-1C994BCF34C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71">
              <a:extLst>
                <a:ext uri="{FF2B5EF4-FFF2-40B4-BE49-F238E27FC236}">
                  <a16:creationId xmlns:a16="http://schemas.microsoft.com/office/drawing/2014/main" id="{4234D4D3-08C5-47D8-838A-8768594557B6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72">
              <a:extLst>
                <a:ext uri="{FF2B5EF4-FFF2-40B4-BE49-F238E27FC236}">
                  <a16:creationId xmlns:a16="http://schemas.microsoft.com/office/drawing/2014/main" id="{0AEFCBF9-EF2D-4F69-8661-4CCB31BB061D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73">
              <a:extLst>
                <a:ext uri="{FF2B5EF4-FFF2-40B4-BE49-F238E27FC236}">
                  <a16:creationId xmlns:a16="http://schemas.microsoft.com/office/drawing/2014/main" id="{C7360128-E2D5-4701-AD07-1B3EC8FC18C7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74">
              <a:extLst>
                <a:ext uri="{FF2B5EF4-FFF2-40B4-BE49-F238E27FC236}">
                  <a16:creationId xmlns:a16="http://schemas.microsoft.com/office/drawing/2014/main" id="{D6862016-289E-48DB-89F7-633E7075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75">
              <a:extLst>
                <a:ext uri="{FF2B5EF4-FFF2-40B4-BE49-F238E27FC236}">
                  <a16:creationId xmlns:a16="http://schemas.microsoft.com/office/drawing/2014/main" id="{83217172-1FCE-40A5-ADAF-D3990EBAFE02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76">
              <a:extLst>
                <a:ext uri="{FF2B5EF4-FFF2-40B4-BE49-F238E27FC236}">
                  <a16:creationId xmlns:a16="http://schemas.microsoft.com/office/drawing/2014/main" id="{A780A953-2B73-46C6-808D-17FA41CB0E91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77">
              <a:extLst>
                <a:ext uri="{FF2B5EF4-FFF2-40B4-BE49-F238E27FC236}">
                  <a16:creationId xmlns:a16="http://schemas.microsoft.com/office/drawing/2014/main" id="{1D969570-3F21-4ED8-8C9B-C981199F0045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78">
              <a:extLst>
                <a:ext uri="{FF2B5EF4-FFF2-40B4-BE49-F238E27FC236}">
                  <a16:creationId xmlns:a16="http://schemas.microsoft.com/office/drawing/2014/main" id="{6F635C35-BB10-42D7-82E0-5CF12B2CB857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79">
              <a:extLst>
                <a:ext uri="{FF2B5EF4-FFF2-40B4-BE49-F238E27FC236}">
                  <a16:creationId xmlns:a16="http://schemas.microsoft.com/office/drawing/2014/main" id="{67413C38-6DEC-408B-BBD7-D567188001BF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80">
              <a:extLst>
                <a:ext uri="{FF2B5EF4-FFF2-40B4-BE49-F238E27FC236}">
                  <a16:creationId xmlns:a16="http://schemas.microsoft.com/office/drawing/2014/main" id="{5CA1D067-D9F8-4825-B07A-99DDF4A54BA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81">
              <a:extLst>
                <a:ext uri="{FF2B5EF4-FFF2-40B4-BE49-F238E27FC236}">
                  <a16:creationId xmlns:a16="http://schemas.microsoft.com/office/drawing/2014/main" id="{441B800B-C9B0-481F-B26A-4B0F7646F7F4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84">
              <a:extLst>
                <a:ext uri="{FF2B5EF4-FFF2-40B4-BE49-F238E27FC236}">
                  <a16:creationId xmlns:a16="http://schemas.microsoft.com/office/drawing/2014/main" id="{CC668274-D6A5-4754-835D-048A05F7A257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85">
              <a:extLst>
                <a:ext uri="{FF2B5EF4-FFF2-40B4-BE49-F238E27FC236}">
                  <a16:creationId xmlns:a16="http://schemas.microsoft.com/office/drawing/2014/main" id="{5DF06AFE-35D0-4174-BE1D-306631B99DF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87">
              <a:extLst>
                <a:ext uri="{FF2B5EF4-FFF2-40B4-BE49-F238E27FC236}">
                  <a16:creationId xmlns:a16="http://schemas.microsoft.com/office/drawing/2014/main" id="{3AC8A660-1053-4E00-AA8D-7D811BC19F25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66C7863-AD76-42E7-877D-B8B6B3A00556}"/>
              </a:ext>
            </a:extLst>
          </p:cNvPr>
          <p:cNvGrpSpPr/>
          <p:nvPr/>
        </p:nvGrpSpPr>
        <p:grpSpPr>
          <a:xfrm>
            <a:off x="6894518" y="3914269"/>
            <a:ext cx="1114634" cy="2688666"/>
            <a:chOff x="1518739" y="2557511"/>
            <a:chExt cx="2747393" cy="2688666"/>
          </a:xfrm>
        </p:grpSpPr>
        <p:cxnSp>
          <p:nvCxnSpPr>
            <p:cNvPr id="228" name="直接连接符 7">
              <a:extLst>
                <a:ext uri="{FF2B5EF4-FFF2-40B4-BE49-F238E27FC236}">
                  <a16:creationId xmlns:a16="http://schemas.microsoft.com/office/drawing/2014/main" id="{B7F3B9F6-BFCD-4D90-9D53-B7A9FEACC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9">
              <a:extLst>
                <a:ext uri="{FF2B5EF4-FFF2-40B4-BE49-F238E27FC236}">
                  <a16:creationId xmlns:a16="http://schemas.microsoft.com/office/drawing/2014/main" id="{681675A0-80B9-43F8-A650-3CC0FDCA6F57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0">
              <a:extLst>
                <a:ext uri="{FF2B5EF4-FFF2-40B4-BE49-F238E27FC236}">
                  <a16:creationId xmlns:a16="http://schemas.microsoft.com/office/drawing/2014/main" id="{0FEE6B05-C358-42FB-AAC2-7CABB0A3E0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3">
              <a:extLst>
                <a:ext uri="{FF2B5EF4-FFF2-40B4-BE49-F238E27FC236}">
                  <a16:creationId xmlns:a16="http://schemas.microsoft.com/office/drawing/2014/main" id="{1266F723-E92A-4739-99F4-0D8053FE44D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14">
              <a:extLst>
                <a:ext uri="{FF2B5EF4-FFF2-40B4-BE49-F238E27FC236}">
                  <a16:creationId xmlns:a16="http://schemas.microsoft.com/office/drawing/2014/main" id="{19FDF862-6D6B-4B82-B5C3-958A660E2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4">
              <a:extLst>
                <a:ext uri="{FF2B5EF4-FFF2-40B4-BE49-F238E27FC236}">
                  <a16:creationId xmlns:a16="http://schemas.microsoft.com/office/drawing/2014/main" id="{D8CCF2F7-4DEE-47F6-9DEF-33914BDB584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5">
              <a:extLst>
                <a:ext uri="{FF2B5EF4-FFF2-40B4-BE49-F238E27FC236}">
                  <a16:creationId xmlns:a16="http://schemas.microsoft.com/office/drawing/2014/main" id="{C82B03FE-CE69-41CF-8363-913C8F858E5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45">
              <a:extLst>
                <a:ext uri="{FF2B5EF4-FFF2-40B4-BE49-F238E27FC236}">
                  <a16:creationId xmlns:a16="http://schemas.microsoft.com/office/drawing/2014/main" id="{156D5581-3279-4A5A-993F-5A089FA55844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46">
              <a:extLst>
                <a:ext uri="{FF2B5EF4-FFF2-40B4-BE49-F238E27FC236}">
                  <a16:creationId xmlns:a16="http://schemas.microsoft.com/office/drawing/2014/main" id="{7A6BDFDB-436F-414C-B574-FE9B7FC755F3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47">
              <a:extLst>
                <a:ext uri="{FF2B5EF4-FFF2-40B4-BE49-F238E27FC236}">
                  <a16:creationId xmlns:a16="http://schemas.microsoft.com/office/drawing/2014/main" id="{61D249F0-A858-4085-8392-4A13F526BCA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48">
              <a:extLst>
                <a:ext uri="{FF2B5EF4-FFF2-40B4-BE49-F238E27FC236}">
                  <a16:creationId xmlns:a16="http://schemas.microsoft.com/office/drawing/2014/main" id="{A5CFB40A-BEC7-4BB7-8066-965E0E2F61CA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49">
              <a:extLst>
                <a:ext uri="{FF2B5EF4-FFF2-40B4-BE49-F238E27FC236}">
                  <a16:creationId xmlns:a16="http://schemas.microsoft.com/office/drawing/2014/main" id="{E0B7F9D8-610E-4CF8-BC18-1F85BAF761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50">
              <a:extLst>
                <a:ext uri="{FF2B5EF4-FFF2-40B4-BE49-F238E27FC236}">
                  <a16:creationId xmlns:a16="http://schemas.microsoft.com/office/drawing/2014/main" id="{445C7E62-8F14-4079-9CDD-F266250C0787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51">
              <a:extLst>
                <a:ext uri="{FF2B5EF4-FFF2-40B4-BE49-F238E27FC236}">
                  <a16:creationId xmlns:a16="http://schemas.microsoft.com/office/drawing/2014/main" id="{9CD80930-2D59-4357-9592-90C48C16F6DB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56">
              <a:extLst>
                <a:ext uri="{FF2B5EF4-FFF2-40B4-BE49-F238E27FC236}">
                  <a16:creationId xmlns:a16="http://schemas.microsoft.com/office/drawing/2014/main" id="{B45BCA32-B746-43B6-949F-3FD94C034B58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68">
              <a:extLst>
                <a:ext uri="{FF2B5EF4-FFF2-40B4-BE49-F238E27FC236}">
                  <a16:creationId xmlns:a16="http://schemas.microsoft.com/office/drawing/2014/main" id="{E64DC432-C9C4-46A0-BE3A-D129F7AE5CCC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69">
              <a:extLst>
                <a:ext uri="{FF2B5EF4-FFF2-40B4-BE49-F238E27FC236}">
                  <a16:creationId xmlns:a16="http://schemas.microsoft.com/office/drawing/2014/main" id="{DE0B790C-44E5-44E2-8EA5-ACF4CF606568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70">
              <a:extLst>
                <a:ext uri="{FF2B5EF4-FFF2-40B4-BE49-F238E27FC236}">
                  <a16:creationId xmlns:a16="http://schemas.microsoft.com/office/drawing/2014/main" id="{16D6D1F1-43AC-47F9-842A-B868577F2C57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71">
              <a:extLst>
                <a:ext uri="{FF2B5EF4-FFF2-40B4-BE49-F238E27FC236}">
                  <a16:creationId xmlns:a16="http://schemas.microsoft.com/office/drawing/2014/main" id="{6AC7904C-9FE0-4F1C-8BA7-C09952F540DE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72">
              <a:extLst>
                <a:ext uri="{FF2B5EF4-FFF2-40B4-BE49-F238E27FC236}">
                  <a16:creationId xmlns:a16="http://schemas.microsoft.com/office/drawing/2014/main" id="{D82476A9-B04C-44E3-9A12-50F078E138E1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73">
              <a:extLst>
                <a:ext uri="{FF2B5EF4-FFF2-40B4-BE49-F238E27FC236}">
                  <a16:creationId xmlns:a16="http://schemas.microsoft.com/office/drawing/2014/main" id="{73C5C59D-8736-41FA-8661-A76180F46FA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74">
              <a:extLst>
                <a:ext uri="{FF2B5EF4-FFF2-40B4-BE49-F238E27FC236}">
                  <a16:creationId xmlns:a16="http://schemas.microsoft.com/office/drawing/2014/main" id="{217A3A5E-6216-4D0C-BF2A-5CA188089D79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75">
              <a:extLst>
                <a:ext uri="{FF2B5EF4-FFF2-40B4-BE49-F238E27FC236}">
                  <a16:creationId xmlns:a16="http://schemas.microsoft.com/office/drawing/2014/main" id="{8A88E12F-0705-40CD-87B1-A2B969973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76">
              <a:extLst>
                <a:ext uri="{FF2B5EF4-FFF2-40B4-BE49-F238E27FC236}">
                  <a16:creationId xmlns:a16="http://schemas.microsoft.com/office/drawing/2014/main" id="{2A2C1E5D-C3D4-449E-A10E-EA161820EEF0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77">
              <a:extLst>
                <a:ext uri="{FF2B5EF4-FFF2-40B4-BE49-F238E27FC236}">
                  <a16:creationId xmlns:a16="http://schemas.microsoft.com/office/drawing/2014/main" id="{9FEE698C-157A-46BA-900E-D92729F7F1D9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78">
              <a:extLst>
                <a:ext uri="{FF2B5EF4-FFF2-40B4-BE49-F238E27FC236}">
                  <a16:creationId xmlns:a16="http://schemas.microsoft.com/office/drawing/2014/main" id="{44BE07C7-DCFE-4F10-8443-BE0927D32134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79">
              <a:extLst>
                <a:ext uri="{FF2B5EF4-FFF2-40B4-BE49-F238E27FC236}">
                  <a16:creationId xmlns:a16="http://schemas.microsoft.com/office/drawing/2014/main" id="{2A9D3866-2EC9-4B5E-85BC-4A9BB650314F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80">
              <a:extLst>
                <a:ext uri="{FF2B5EF4-FFF2-40B4-BE49-F238E27FC236}">
                  <a16:creationId xmlns:a16="http://schemas.microsoft.com/office/drawing/2014/main" id="{6E25CEA8-1843-4746-A7F8-F5B8DAD2F44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81">
              <a:extLst>
                <a:ext uri="{FF2B5EF4-FFF2-40B4-BE49-F238E27FC236}">
                  <a16:creationId xmlns:a16="http://schemas.microsoft.com/office/drawing/2014/main" id="{F308156E-3E87-4C9C-B0D6-1435CADE4A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84">
              <a:extLst>
                <a:ext uri="{FF2B5EF4-FFF2-40B4-BE49-F238E27FC236}">
                  <a16:creationId xmlns:a16="http://schemas.microsoft.com/office/drawing/2014/main" id="{EC39CEDA-C64B-453B-8A24-9FD4E72BFC79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85">
              <a:extLst>
                <a:ext uri="{FF2B5EF4-FFF2-40B4-BE49-F238E27FC236}">
                  <a16:creationId xmlns:a16="http://schemas.microsoft.com/office/drawing/2014/main" id="{62463092-8DCA-481F-9341-D77953857F61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87">
              <a:extLst>
                <a:ext uri="{FF2B5EF4-FFF2-40B4-BE49-F238E27FC236}">
                  <a16:creationId xmlns:a16="http://schemas.microsoft.com/office/drawing/2014/main" id="{111B0556-305B-4A29-9249-165451868C7E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6DE0698-277C-4C5C-8A06-C649029DA0D1}"/>
              </a:ext>
            </a:extLst>
          </p:cNvPr>
          <p:cNvGrpSpPr/>
          <p:nvPr/>
        </p:nvGrpSpPr>
        <p:grpSpPr>
          <a:xfrm>
            <a:off x="8086883" y="3921090"/>
            <a:ext cx="1299266" cy="2604990"/>
            <a:chOff x="5955594" y="2641187"/>
            <a:chExt cx="3348682" cy="2604990"/>
          </a:xfrm>
        </p:grpSpPr>
        <p:cxnSp>
          <p:nvCxnSpPr>
            <p:cNvPr id="260" name="直接连接符 5">
              <a:extLst>
                <a:ext uri="{FF2B5EF4-FFF2-40B4-BE49-F238E27FC236}">
                  <a16:creationId xmlns:a16="http://schemas.microsoft.com/office/drawing/2014/main" id="{1D239B6D-F1C5-4E73-A8E4-8A8CEE1B0748}"/>
                </a:ext>
              </a:extLst>
            </p:cNvPr>
            <p:cNvCxnSpPr>
              <a:cxnSpLocks/>
            </p:cNvCxnSpPr>
            <p:nvPr/>
          </p:nvCxnSpPr>
          <p:spPr>
            <a:xfrm>
              <a:off x="6962236" y="3165704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8">
              <a:extLst>
                <a:ext uri="{FF2B5EF4-FFF2-40B4-BE49-F238E27FC236}">
                  <a16:creationId xmlns:a16="http://schemas.microsoft.com/office/drawing/2014/main" id="{B29578BE-28D3-4AC6-8250-456999C2DCA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10" y="353342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11">
              <a:extLst>
                <a:ext uri="{FF2B5EF4-FFF2-40B4-BE49-F238E27FC236}">
                  <a16:creationId xmlns:a16="http://schemas.microsoft.com/office/drawing/2014/main" id="{0083BA8B-AC05-4A05-9C53-395D3A5E3C96}"/>
                </a:ext>
              </a:extLst>
            </p:cNvPr>
            <p:cNvCxnSpPr>
              <a:cxnSpLocks/>
            </p:cNvCxnSpPr>
            <p:nvPr/>
          </p:nvCxnSpPr>
          <p:spPr>
            <a:xfrm>
              <a:off x="6573546" y="387876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2">
              <a:extLst>
                <a:ext uri="{FF2B5EF4-FFF2-40B4-BE49-F238E27FC236}">
                  <a16:creationId xmlns:a16="http://schemas.microsoft.com/office/drawing/2014/main" id="{6E80BEB1-3C0B-406B-80FD-C85534BBA00C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04" y="338101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5">
              <a:extLst>
                <a:ext uri="{FF2B5EF4-FFF2-40B4-BE49-F238E27FC236}">
                  <a16:creationId xmlns:a16="http://schemas.microsoft.com/office/drawing/2014/main" id="{B45DE18B-E931-44D9-A223-F719D8A96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59" y="44170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16">
              <a:extLst>
                <a:ext uri="{FF2B5EF4-FFF2-40B4-BE49-F238E27FC236}">
                  <a16:creationId xmlns:a16="http://schemas.microsoft.com/office/drawing/2014/main" id="{10D83417-E8F2-4C47-A2B3-3FAC6E74AB28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441138"/>
              <a:ext cx="81932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17">
              <a:extLst>
                <a:ext uri="{FF2B5EF4-FFF2-40B4-BE49-F238E27FC236}">
                  <a16:creationId xmlns:a16="http://schemas.microsoft.com/office/drawing/2014/main" id="{20C68B17-AA89-41A6-887D-AB32CF6C475D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30" y="474702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18">
              <a:extLst>
                <a:ext uri="{FF2B5EF4-FFF2-40B4-BE49-F238E27FC236}">
                  <a16:creationId xmlns:a16="http://schemas.microsoft.com/office/drawing/2014/main" id="{CEEB41CA-2399-4809-B4E3-90DB41B475BD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27" y="376772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19">
              <a:extLst>
                <a:ext uri="{FF2B5EF4-FFF2-40B4-BE49-F238E27FC236}">
                  <a16:creationId xmlns:a16="http://schemas.microsoft.com/office/drawing/2014/main" id="{50E80184-6A1B-48AB-82DF-4592060AC27D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3" y="422271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0">
              <a:extLst>
                <a:ext uri="{FF2B5EF4-FFF2-40B4-BE49-F238E27FC236}">
                  <a16:creationId xmlns:a16="http://schemas.microsoft.com/office/drawing/2014/main" id="{639514E6-7551-45BB-8136-B0915E60527B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6" y="4601621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1">
              <a:extLst>
                <a:ext uri="{FF2B5EF4-FFF2-40B4-BE49-F238E27FC236}">
                  <a16:creationId xmlns:a16="http://schemas.microsoft.com/office/drawing/2014/main" id="{4A22DA6C-8CB1-4DCC-AA8B-5C143E4D1F22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30" y="489942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3">
              <a:extLst>
                <a:ext uri="{FF2B5EF4-FFF2-40B4-BE49-F238E27FC236}">
                  <a16:creationId xmlns:a16="http://schemas.microsoft.com/office/drawing/2014/main" id="{B72EADE1-F62D-4949-898F-05BDE73A610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328" y="2641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52">
              <a:extLst>
                <a:ext uri="{FF2B5EF4-FFF2-40B4-BE49-F238E27FC236}">
                  <a16:creationId xmlns:a16="http://schemas.microsoft.com/office/drawing/2014/main" id="{9BB0505C-CFC4-4434-AD82-88B6B5E76E0E}"/>
                </a:ext>
              </a:extLst>
            </p:cNvPr>
            <p:cNvCxnSpPr>
              <a:cxnSpLocks/>
            </p:cNvCxnSpPr>
            <p:nvPr/>
          </p:nvCxnSpPr>
          <p:spPr>
            <a:xfrm>
              <a:off x="8301791" y="2641187"/>
              <a:ext cx="100248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53">
              <a:extLst>
                <a:ext uri="{FF2B5EF4-FFF2-40B4-BE49-F238E27FC236}">
                  <a16:creationId xmlns:a16="http://schemas.microsoft.com/office/drawing/2014/main" id="{536FAF82-F2FD-4FAE-8511-C50DEC267FE5}"/>
                </a:ext>
              </a:extLst>
            </p:cNvPr>
            <p:cNvCxnSpPr>
              <a:cxnSpLocks/>
            </p:cNvCxnSpPr>
            <p:nvPr/>
          </p:nvCxnSpPr>
          <p:spPr>
            <a:xfrm>
              <a:off x="8540877" y="283481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54">
              <a:extLst>
                <a:ext uri="{FF2B5EF4-FFF2-40B4-BE49-F238E27FC236}">
                  <a16:creationId xmlns:a16="http://schemas.microsoft.com/office/drawing/2014/main" id="{CB2F10CB-5053-4334-BDC5-C87D070F1F7C}"/>
                </a:ext>
              </a:extLst>
            </p:cNvPr>
            <p:cNvCxnSpPr>
              <a:cxnSpLocks/>
            </p:cNvCxnSpPr>
            <p:nvPr/>
          </p:nvCxnSpPr>
          <p:spPr>
            <a:xfrm>
              <a:off x="5983630" y="281664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55">
              <a:extLst>
                <a:ext uri="{FF2B5EF4-FFF2-40B4-BE49-F238E27FC236}">
                  <a16:creationId xmlns:a16="http://schemas.microsoft.com/office/drawing/2014/main" id="{FAF26AE2-5F13-416A-AECF-BD528E7B20CE}"/>
                </a:ext>
              </a:extLst>
            </p:cNvPr>
            <p:cNvCxnSpPr>
              <a:cxnSpLocks/>
            </p:cNvCxnSpPr>
            <p:nvPr/>
          </p:nvCxnSpPr>
          <p:spPr>
            <a:xfrm>
              <a:off x="7132922" y="2641187"/>
              <a:ext cx="81932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57">
              <a:extLst>
                <a:ext uri="{FF2B5EF4-FFF2-40B4-BE49-F238E27FC236}">
                  <a16:creationId xmlns:a16="http://schemas.microsoft.com/office/drawing/2014/main" id="{206EB5E2-823C-4ABB-967E-C73F61F6E71B}"/>
                </a:ext>
              </a:extLst>
            </p:cNvPr>
            <p:cNvCxnSpPr>
              <a:cxnSpLocks/>
            </p:cNvCxnSpPr>
            <p:nvPr/>
          </p:nvCxnSpPr>
          <p:spPr>
            <a:xfrm>
              <a:off x="7381796" y="280547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58">
              <a:extLst>
                <a:ext uri="{FF2B5EF4-FFF2-40B4-BE49-F238E27FC236}">
                  <a16:creationId xmlns:a16="http://schemas.microsoft.com/office/drawing/2014/main" id="{5B4E44E9-844A-4761-B9CC-A369361F1459}"/>
                </a:ext>
              </a:extLst>
            </p:cNvPr>
            <p:cNvCxnSpPr>
              <a:cxnSpLocks/>
            </p:cNvCxnSpPr>
            <p:nvPr/>
          </p:nvCxnSpPr>
          <p:spPr>
            <a:xfrm>
              <a:off x="6880553" y="4056339"/>
              <a:ext cx="1002485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59">
              <a:extLst>
                <a:ext uri="{FF2B5EF4-FFF2-40B4-BE49-F238E27FC236}">
                  <a16:creationId xmlns:a16="http://schemas.microsoft.com/office/drawing/2014/main" id="{C53E5A84-C10D-4F52-9DA9-CCF52C04FEFA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49" y="5010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60">
              <a:extLst>
                <a:ext uri="{FF2B5EF4-FFF2-40B4-BE49-F238E27FC236}">
                  <a16:creationId xmlns:a16="http://schemas.microsoft.com/office/drawing/2014/main" id="{2B33934B-881B-4ED5-8647-E0ECA8BF63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2537" y="370602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61">
              <a:extLst>
                <a:ext uri="{FF2B5EF4-FFF2-40B4-BE49-F238E27FC236}">
                  <a16:creationId xmlns:a16="http://schemas.microsoft.com/office/drawing/2014/main" id="{C3CD4948-8C3D-41BA-AEF9-7BBC8B2E525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44072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62">
              <a:extLst>
                <a:ext uri="{FF2B5EF4-FFF2-40B4-BE49-F238E27FC236}">
                  <a16:creationId xmlns:a16="http://schemas.microsoft.com/office/drawing/2014/main" id="{FABA0C52-0435-4385-B4CC-504EF561D956}"/>
                </a:ext>
              </a:extLst>
            </p:cNvPr>
            <p:cNvCxnSpPr>
              <a:cxnSpLocks/>
            </p:cNvCxnSpPr>
            <p:nvPr/>
          </p:nvCxnSpPr>
          <p:spPr>
            <a:xfrm>
              <a:off x="6496643" y="5246177"/>
              <a:ext cx="1084977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63">
              <a:extLst>
                <a:ext uri="{FF2B5EF4-FFF2-40B4-BE49-F238E27FC236}">
                  <a16:creationId xmlns:a16="http://schemas.microsoft.com/office/drawing/2014/main" id="{DC309530-6CC4-4D62-BA68-F825D8ACE440}"/>
                </a:ext>
              </a:extLst>
            </p:cNvPr>
            <p:cNvCxnSpPr>
              <a:cxnSpLocks/>
            </p:cNvCxnSpPr>
            <p:nvPr/>
          </p:nvCxnSpPr>
          <p:spPr>
            <a:xfrm>
              <a:off x="8461621" y="314192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64">
              <a:extLst>
                <a:ext uri="{FF2B5EF4-FFF2-40B4-BE49-F238E27FC236}">
                  <a16:creationId xmlns:a16="http://schemas.microsoft.com/office/drawing/2014/main" id="{74B572AB-E9BB-4B13-A9F3-E4596841E46F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58795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65">
              <a:extLst>
                <a:ext uri="{FF2B5EF4-FFF2-40B4-BE49-F238E27FC236}">
                  <a16:creationId xmlns:a16="http://schemas.microsoft.com/office/drawing/2014/main" id="{6ED5B7F7-3DFD-47F8-B714-50F2B91CA743}"/>
                </a:ext>
              </a:extLst>
            </p:cNvPr>
            <p:cNvCxnSpPr>
              <a:cxnSpLocks/>
            </p:cNvCxnSpPr>
            <p:nvPr/>
          </p:nvCxnSpPr>
          <p:spPr>
            <a:xfrm>
              <a:off x="7464985" y="328734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66">
              <a:extLst>
                <a:ext uri="{FF2B5EF4-FFF2-40B4-BE49-F238E27FC236}">
                  <a16:creationId xmlns:a16="http://schemas.microsoft.com/office/drawing/2014/main" id="{7C70EC41-2889-4876-A22E-195B6250221D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63" y="464636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67">
              <a:extLst>
                <a:ext uri="{FF2B5EF4-FFF2-40B4-BE49-F238E27FC236}">
                  <a16:creationId xmlns:a16="http://schemas.microsoft.com/office/drawing/2014/main" id="{547FA9E0-E21C-4D0D-BD7E-DEB2BE04BFEF}"/>
                </a:ext>
              </a:extLst>
            </p:cNvPr>
            <p:cNvCxnSpPr>
              <a:cxnSpLocks/>
            </p:cNvCxnSpPr>
            <p:nvPr/>
          </p:nvCxnSpPr>
          <p:spPr>
            <a:xfrm>
              <a:off x="7698480" y="3878769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82">
              <a:extLst>
                <a:ext uri="{FF2B5EF4-FFF2-40B4-BE49-F238E27FC236}">
                  <a16:creationId xmlns:a16="http://schemas.microsoft.com/office/drawing/2014/main" id="{FA11806F-1511-46E8-8F15-DE7AF3B86B5E}"/>
                </a:ext>
              </a:extLst>
            </p:cNvPr>
            <p:cNvCxnSpPr>
              <a:cxnSpLocks/>
            </p:cNvCxnSpPr>
            <p:nvPr/>
          </p:nvCxnSpPr>
          <p:spPr>
            <a:xfrm>
              <a:off x="7088880" y="5010187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83">
              <a:extLst>
                <a:ext uri="{FF2B5EF4-FFF2-40B4-BE49-F238E27FC236}">
                  <a16:creationId xmlns:a16="http://schemas.microsoft.com/office/drawing/2014/main" id="{185D303D-9079-4DBE-82B5-5E6C34D9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213556" y="42756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86">
              <a:extLst>
                <a:ext uri="{FF2B5EF4-FFF2-40B4-BE49-F238E27FC236}">
                  <a16:creationId xmlns:a16="http://schemas.microsoft.com/office/drawing/2014/main" id="{6EAE58D2-12CF-4990-94ED-9DC01A6D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109872" y="469956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88">
              <a:extLst>
                <a:ext uri="{FF2B5EF4-FFF2-40B4-BE49-F238E27FC236}">
                  <a16:creationId xmlns:a16="http://schemas.microsoft.com/office/drawing/2014/main" id="{22E4991D-914F-4070-B313-A37E363A6C10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2993730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89">
              <a:extLst>
                <a:ext uri="{FF2B5EF4-FFF2-40B4-BE49-F238E27FC236}">
                  <a16:creationId xmlns:a16="http://schemas.microsoft.com/office/drawing/2014/main" id="{F125BA49-9C54-4999-B795-B8307DBD63D5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3188073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90">
              <a:extLst>
                <a:ext uri="{FF2B5EF4-FFF2-40B4-BE49-F238E27FC236}">
                  <a16:creationId xmlns:a16="http://schemas.microsoft.com/office/drawing/2014/main" id="{2D6B2A3A-A3D9-4F68-B9FF-10E1278D4A4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63" y="41290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91">
              <a:extLst>
                <a:ext uri="{FF2B5EF4-FFF2-40B4-BE49-F238E27FC236}">
                  <a16:creationId xmlns:a16="http://schemas.microsoft.com/office/drawing/2014/main" id="{0604EF41-B437-4B9E-9199-FA3B1006C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4281435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92">
              <a:extLst>
                <a:ext uri="{FF2B5EF4-FFF2-40B4-BE49-F238E27FC236}">
                  <a16:creationId xmlns:a16="http://schemas.microsoft.com/office/drawing/2014/main" id="{A86573DC-2ECA-49BF-859C-A5357FB81A96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4475778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93">
              <a:extLst>
                <a:ext uri="{FF2B5EF4-FFF2-40B4-BE49-F238E27FC236}">
                  <a16:creationId xmlns:a16="http://schemas.microsoft.com/office/drawing/2014/main" id="{1300ED6C-174F-428D-A03E-BFA7E95E91C5}"/>
                </a:ext>
              </a:extLst>
            </p:cNvPr>
            <p:cNvCxnSpPr>
              <a:cxnSpLocks/>
            </p:cNvCxnSpPr>
            <p:nvPr/>
          </p:nvCxnSpPr>
          <p:spPr>
            <a:xfrm>
              <a:off x="5955594" y="3743772"/>
              <a:ext cx="699083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94">
              <a:extLst>
                <a:ext uri="{FF2B5EF4-FFF2-40B4-BE49-F238E27FC236}">
                  <a16:creationId xmlns:a16="http://schemas.microsoft.com/office/drawing/2014/main" id="{AD9F0314-2B66-4219-84B9-94505E37C5FF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2989315"/>
              <a:ext cx="740329" cy="0"/>
            </a:xfrm>
            <a:prstGeom prst="line">
              <a:avLst/>
            </a:prstGeom>
            <a:ln w="381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4ECCD9A-9F50-4942-BA3B-C66894DC16DE}"/>
              </a:ext>
            </a:extLst>
          </p:cNvPr>
          <p:cNvGrpSpPr/>
          <p:nvPr/>
        </p:nvGrpSpPr>
        <p:grpSpPr>
          <a:xfrm>
            <a:off x="5949095" y="3916561"/>
            <a:ext cx="702103" cy="2688666"/>
            <a:chOff x="1518739" y="2557511"/>
            <a:chExt cx="2747393" cy="2688666"/>
          </a:xfrm>
        </p:grpSpPr>
        <p:cxnSp>
          <p:nvCxnSpPr>
            <p:cNvPr id="332" name="直接连接符 7">
              <a:extLst>
                <a:ext uri="{FF2B5EF4-FFF2-40B4-BE49-F238E27FC236}">
                  <a16:creationId xmlns:a16="http://schemas.microsoft.com/office/drawing/2014/main" id="{AB14F478-1735-49AE-B970-DDF3DC1CC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2884" y="3644369"/>
              <a:ext cx="438029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9">
              <a:extLst>
                <a:ext uri="{FF2B5EF4-FFF2-40B4-BE49-F238E27FC236}">
                  <a16:creationId xmlns:a16="http://schemas.microsoft.com/office/drawing/2014/main" id="{8C19E655-8D7A-4844-8A94-B023C0A532F3}"/>
                </a:ext>
              </a:extLst>
            </p:cNvPr>
            <p:cNvCxnSpPr>
              <a:cxnSpLocks/>
            </p:cNvCxnSpPr>
            <p:nvPr/>
          </p:nvCxnSpPr>
          <p:spPr>
            <a:xfrm>
              <a:off x="2047244" y="353342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10">
              <a:extLst>
                <a:ext uri="{FF2B5EF4-FFF2-40B4-BE49-F238E27FC236}">
                  <a16:creationId xmlns:a16="http://schemas.microsoft.com/office/drawing/2014/main" id="{1BAADD5D-80DE-422D-A407-7CD818A4C56B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29" y="255751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13">
              <a:extLst>
                <a:ext uri="{FF2B5EF4-FFF2-40B4-BE49-F238E27FC236}">
                  <a16:creationId xmlns:a16="http://schemas.microsoft.com/office/drawing/2014/main" id="{F2C14D09-0D83-4755-BAAE-76645EEA0207}"/>
                </a:ext>
              </a:extLst>
            </p:cNvPr>
            <p:cNvCxnSpPr>
              <a:cxnSpLocks/>
            </p:cNvCxnSpPr>
            <p:nvPr/>
          </p:nvCxnSpPr>
          <p:spPr>
            <a:xfrm>
              <a:off x="2199644" y="368582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14">
              <a:extLst>
                <a:ext uri="{FF2B5EF4-FFF2-40B4-BE49-F238E27FC236}">
                  <a16:creationId xmlns:a16="http://schemas.microsoft.com/office/drawing/2014/main" id="{61DBA744-733D-4E52-99D5-8418F834102A}"/>
                </a:ext>
              </a:extLst>
            </p:cNvPr>
            <p:cNvCxnSpPr>
              <a:cxnSpLocks/>
            </p:cNvCxnSpPr>
            <p:nvPr/>
          </p:nvCxnSpPr>
          <p:spPr>
            <a:xfrm>
              <a:off x="1546700" y="3340474"/>
              <a:ext cx="108497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24">
              <a:extLst>
                <a:ext uri="{FF2B5EF4-FFF2-40B4-BE49-F238E27FC236}">
                  <a16:creationId xmlns:a16="http://schemas.microsoft.com/office/drawing/2014/main" id="{BAA1CB4B-F1B3-483D-958B-8BED9BE00C68}"/>
                </a:ext>
              </a:extLst>
            </p:cNvPr>
            <p:cNvCxnSpPr>
              <a:cxnSpLocks/>
            </p:cNvCxnSpPr>
            <p:nvPr/>
          </p:nvCxnSpPr>
          <p:spPr>
            <a:xfrm>
              <a:off x="1836119" y="3007710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25">
              <a:extLst>
                <a:ext uri="{FF2B5EF4-FFF2-40B4-BE49-F238E27FC236}">
                  <a16:creationId xmlns:a16="http://schemas.microsoft.com/office/drawing/2014/main" id="{F15EE23E-0851-4190-8A5D-B3D3D4DC74B3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0059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45">
              <a:extLst>
                <a:ext uri="{FF2B5EF4-FFF2-40B4-BE49-F238E27FC236}">
                  <a16:creationId xmlns:a16="http://schemas.microsoft.com/office/drawing/2014/main" id="{E5896554-E53A-4AC9-8E35-F8EBE4D0E03D}"/>
                </a:ext>
              </a:extLst>
            </p:cNvPr>
            <p:cNvCxnSpPr>
              <a:cxnSpLocks/>
            </p:cNvCxnSpPr>
            <p:nvPr/>
          </p:nvCxnSpPr>
          <p:spPr>
            <a:xfrm>
              <a:off x="3029454" y="3853597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46">
              <a:extLst>
                <a:ext uri="{FF2B5EF4-FFF2-40B4-BE49-F238E27FC236}">
                  <a16:creationId xmlns:a16="http://schemas.microsoft.com/office/drawing/2014/main" id="{1A36CF0C-6689-4709-B26F-70C099077172}"/>
                </a:ext>
              </a:extLst>
            </p:cNvPr>
            <p:cNvCxnSpPr>
              <a:cxnSpLocks/>
            </p:cNvCxnSpPr>
            <p:nvPr/>
          </p:nvCxnSpPr>
          <p:spPr>
            <a:xfrm>
              <a:off x="1697702" y="38535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47">
              <a:extLst>
                <a:ext uri="{FF2B5EF4-FFF2-40B4-BE49-F238E27FC236}">
                  <a16:creationId xmlns:a16="http://schemas.microsoft.com/office/drawing/2014/main" id="{700F0670-EE76-4DCA-BF0D-AE051888D3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2777016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48">
              <a:extLst>
                <a:ext uri="{FF2B5EF4-FFF2-40B4-BE49-F238E27FC236}">
                  <a16:creationId xmlns:a16="http://schemas.microsoft.com/office/drawing/2014/main" id="{01D805F5-736A-46A9-93CA-7BAE470EA1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4005997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49">
              <a:extLst>
                <a:ext uri="{FF2B5EF4-FFF2-40B4-BE49-F238E27FC236}">
                  <a16:creationId xmlns:a16="http://schemas.microsoft.com/office/drawing/2014/main" id="{1B0442E2-AA7B-48EC-A583-392304F5C1A9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50" y="316429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50">
              <a:extLst>
                <a:ext uri="{FF2B5EF4-FFF2-40B4-BE49-F238E27FC236}">
                  <a16:creationId xmlns:a16="http://schemas.microsoft.com/office/drawing/2014/main" id="{6A15F6F2-C9F0-4923-939A-0826E6DB31C4}"/>
                </a:ext>
              </a:extLst>
            </p:cNvPr>
            <p:cNvCxnSpPr>
              <a:cxnSpLocks/>
            </p:cNvCxnSpPr>
            <p:nvPr/>
          </p:nvCxnSpPr>
          <p:spPr>
            <a:xfrm>
              <a:off x="2746326" y="330551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51">
              <a:extLst>
                <a:ext uri="{FF2B5EF4-FFF2-40B4-BE49-F238E27FC236}">
                  <a16:creationId xmlns:a16="http://schemas.microsoft.com/office/drawing/2014/main" id="{A1B5D057-E445-4CAB-A65D-2D66CEF22DA9}"/>
                </a:ext>
              </a:extLst>
            </p:cNvPr>
            <p:cNvCxnSpPr>
              <a:cxnSpLocks/>
            </p:cNvCxnSpPr>
            <p:nvPr/>
          </p:nvCxnSpPr>
          <p:spPr>
            <a:xfrm>
              <a:off x="1850102" y="346910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56">
              <a:extLst>
                <a:ext uri="{FF2B5EF4-FFF2-40B4-BE49-F238E27FC236}">
                  <a16:creationId xmlns:a16="http://schemas.microsoft.com/office/drawing/2014/main" id="{A107178B-DFBF-4C2D-9AA4-4B70DAC5F089}"/>
                </a:ext>
              </a:extLst>
            </p:cNvPr>
            <p:cNvCxnSpPr>
              <a:cxnSpLocks/>
            </p:cNvCxnSpPr>
            <p:nvPr/>
          </p:nvCxnSpPr>
          <p:spPr>
            <a:xfrm>
              <a:off x="1932593" y="439747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68">
              <a:extLst>
                <a:ext uri="{FF2B5EF4-FFF2-40B4-BE49-F238E27FC236}">
                  <a16:creationId xmlns:a16="http://schemas.microsoft.com/office/drawing/2014/main" id="{C2CFAF67-AFBC-40E2-9331-6595F831E52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3469105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69">
              <a:extLst>
                <a:ext uri="{FF2B5EF4-FFF2-40B4-BE49-F238E27FC236}">
                  <a16:creationId xmlns:a16="http://schemas.microsoft.com/office/drawing/2014/main" id="{41CAD02F-E9B6-4BB1-8DB5-04BE483AAE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8209" y="416538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70">
              <a:extLst>
                <a:ext uri="{FF2B5EF4-FFF2-40B4-BE49-F238E27FC236}">
                  <a16:creationId xmlns:a16="http://schemas.microsoft.com/office/drawing/2014/main" id="{4F2C5D1E-DFD8-41E3-B37D-44C94004702C}"/>
                </a:ext>
              </a:extLst>
            </p:cNvPr>
            <p:cNvCxnSpPr>
              <a:cxnSpLocks/>
            </p:cNvCxnSpPr>
            <p:nvPr/>
          </p:nvCxnSpPr>
          <p:spPr>
            <a:xfrm>
              <a:off x="3140609" y="4317788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71">
              <a:extLst>
                <a:ext uri="{FF2B5EF4-FFF2-40B4-BE49-F238E27FC236}">
                  <a16:creationId xmlns:a16="http://schemas.microsoft.com/office/drawing/2014/main" id="{C5B901FC-1BB3-4CBF-AEB8-83BC6CD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1801168" y="451213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72">
              <a:extLst>
                <a:ext uri="{FF2B5EF4-FFF2-40B4-BE49-F238E27FC236}">
                  <a16:creationId xmlns:a16="http://schemas.microsoft.com/office/drawing/2014/main" id="{FA0F8F81-DA74-4A23-BC0A-6A41BFFFEAB5}"/>
                </a:ext>
              </a:extLst>
            </p:cNvPr>
            <p:cNvCxnSpPr>
              <a:cxnSpLocks/>
            </p:cNvCxnSpPr>
            <p:nvPr/>
          </p:nvCxnSpPr>
          <p:spPr>
            <a:xfrm>
              <a:off x="2619791" y="5010187"/>
              <a:ext cx="81932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73">
              <a:extLst>
                <a:ext uri="{FF2B5EF4-FFF2-40B4-BE49-F238E27FC236}">
                  <a16:creationId xmlns:a16="http://schemas.microsoft.com/office/drawing/2014/main" id="{DDF27AC2-EC07-4D3D-8322-E67F375D8C0D}"/>
                </a:ext>
              </a:extLst>
            </p:cNvPr>
            <p:cNvCxnSpPr>
              <a:cxnSpLocks/>
            </p:cNvCxnSpPr>
            <p:nvPr/>
          </p:nvCxnSpPr>
          <p:spPr>
            <a:xfrm>
              <a:off x="1518739" y="484209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74">
              <a:extLst>
                <a:ext uri="{FF2B5EF4-FFF2-40B4-BE49-F238E27FC236}">
                  <a16:creationId xmlns:a16="http://schemas.microsoft.com/office/drawing/2014/main" id="{6A8752C9-1F9D-42CD-99E9-A8B8D4210426}"/>
                </a:ext>
              </a:extLst>
            </p:cNvPr>
            <p:cNvCxnSpPr>
              <a:cxnSpLocks/>
            </p:cNvCxnSpPr>
            <p:nvPr/>
          </p:nvCxnSpPr>
          <p:spPr>
            <a:xfrm>
              <a:off x="1810955" y="4278640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75">
              <a:extLst>
                <a:ext uri="{FF2B5EF4-FFF2-40B4-BE49-F238E27FC236}">
                  <a16:creationId xmlns:a16="http://schemas.microsoft.com/office/drawing/2014/main" id="{773F2333-2C7A-4199-A378-48F62CE97E4E}"/>
                </a:ext>
              </a:extLst>
            </p:cNvPr>
            <p:cNvCxnSpPr>
              <a:cxnSpLocks/>
            </p:cNvCxnSpPr>
            <p:nvPr/>
          </p:nvCxnSpPr>
          <p:spPr>
            <a:xfrm>
              <a:off x="2487186" y="285692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76">
              <a:extLst>
                <a:ext uri="{FF2B5EF4-FFF2-40B4-BE49-F238E27FC236}">
                  <a16:creationId xmlns:a16="http://schemas.microsoft.com/office/drawing/2014/main" id="{B1E42793-4B90-459D-96B8-7AA67A09A644}"/>
                </a:ext>
              </a:extLst>
            </p:cNvPr>
            <p:cNvCxnSpPr>
              <a:cxnSpLocks/>
            </p:cNvCxnSpPr>
            <p:nvPr/>
          </p:nvCxnSpPr>
          <p:spPr>
            <a:xfrm>
              <a:off x="1671139" y="499449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77">
              <a:extLst>
                <a:ext uri="{FF2B5EF4-FFF2-40B4-BE49-F238E27FC236}">
                  <a16:creationId xmlns:a16="http://schemas.microsoft.com/office/drawing/2014/main" id="{9D1DC038-0D18-4381-A69E-DEE67E97830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875" y="4512131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78">
              <a:extLst>
                <a:ext uri="{FF2B5EF4-FFF2-40B4-BE49-F238E27FC236}">
                  <a16:creationId xmlns:a16="http://schemas.microsoft.com/office/drawing/2014/main" id="{EA6FF7E3-8AB3-48BE-83BD-B7ADC7799FF7}"/>
                </a:ext>
              </a:extLst>
            </p:cNvPr>
            <p:cNvCxnSpPr>
              <a:cxnSpLocks/>
            </p:cNvCxnSpPr>
            <p:nvPr/>
          </p:nvCxnSpPr>
          <p:spPr>
            <a:xfrm>
              <a:off x="2707838" y="4397478"/>
              <a:ext cx="1002485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79">
              <a:extLst>
                <a:ext uri="{FF2B5EF4-FFF2-40B4-BE49-F238E27FC236}">
                  <a16:creationId xmlns:a16="http://schemas.microsoft.com/office/drawing/2014/main" id="{3E00493C-52B3-479A-8C5D-1E00608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4634952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80">
              <a:extLst>
                <a:ext uri="{FF2B5EF4-FFF2-40B4-BE49-F238E27FC236}">
                  <a16:creationId xmlns:a16="http://schemas.microsoft.com/office/drawing/2014/main" id="{D20F295A-2F74-4BEB-8191-C6DE975975B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049" y="2947586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81">
              <a:extLst>
                <a:ext uri="{FF2B5EF4-FFF2-40B4-BE49-F238E27FC236}">
                  <a16:creationId xmlns:a16="http://schemas.microsoft.com/office/drawing/2014/main" id="{F997DF13-7564-4996-9A57-3D5029740C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4787" y="5246177"/>
              <a:ext cx="108497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84">
              <a:extLst>
                <a:ext uri="{FF2B5EF4-FFF2-40B4-BE49-F238E27FC236}">
                  <a16:creationId xmlns:a16="http://schemas.microsoft.com/office/drawing/2014/main" id="{08CF5B62-4664-47B3-A718-266213D5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84" y="4865865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85">
              <a:extLst>
                <a:ext uri="{FF2B5EF4-FFF2-40B4-BE49-F238E27FC236}">
                  <a16:creationId xmlns:a16="http://schemas.microsoft.com/office/drawing/2014/main" id="{3318BF2D-38F8-4DBA-B8EA-32B78137CC0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15" y="314192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87">
              <a:extLst>
                <a:ext uri="{FF2B5EF4-FFF2-40B4-BE49-F238E27FC236}">
                  <a16:creationId xmlns:a16="http://schemas.microsoft.com/office/drawing/2014/main" id="{3FB078A3-6586-40CE-864F-691ABD6A028F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95" y="2716889"/>
              <a:ext cx="69908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FA419E31-81C1-4297-8B37-EE24BB0FEC63}"/>
              </a:ext>
            </a:extLst>
          </p:cNvPr>
          <p:cNvGrpSpPr/>
          <p:nvPr/>
        </p:nvGrpSpPr>
        <p:grpSpPr>
          <a:xfrm>
            <a:off x="5046873" y="3907860"/>
            <a:ext cx="901897" cy="2604990"/>
            <a:chOff x="5955594" y="2641187"/>
            <a:chExt cx="3348682" cy="2604990"/>
          </a:xfrm>
        </p:grpSpPr>
        <p:cxnSp>
          <p:nvCxnSpPr>
            <p:cNvPr id="398" name="直接连接符 5">
              <a:extLst>
                <a:ext uri="{FF2B5EF4-FFF2-40B4-BE49-F238E27FC236}">
                  <a16:creationId xmlns:a16="http://schemas.microsoft.com/office/drawing/2014/main" id="{F1602AAC-B374-4D9C-8E64-CAA14328A6ED}"/>
                </a:ext>
              </a:extLst>
            </p:cNvPr>
            <p:cNvCxnSpPr>
              <a:cxnSpLocks/>
            </p:cNvCxnSpPr>
            <p:nvPr/>
          </p:nvCxnSpPr>
          <p:spPr>
            <a:xfrm>
              <a:off x="6962236" y="3165704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8">
              <a:extLst>
                <a:ext uri="{FF2B5EF4-FFF2-40B4-BE49-F238E27FC236}">
                  <a16:creationId xmlns:a16="http://schemas.microsoft.com/office/drawing/2014/main" id="{72A2DA6E-2D02-407B-9EA3-7B6900570A39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10" y="353342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11">
              <a:extLst>
                <a:ext uri="{FF2B5EF4-FFF2-40B4-BE49-F238E27FC236}">
                  <a16:creationId xmlns:a16="http://schemas.microsoft.com/office/drawing/2014/main" id="{BE87E99C-8D87-4BE7-B031-C149DBBC960C}"/>
                </a:ext>
              </a:extLst>
            </p:cNvPr>
            <p:cNvCxnSpPr>
              <a:cxnSpLocks/>
            </p:cNvCxnSpPr>
            <p:nvPr/>
          </p:nvCxnSpPr>
          <p:spPr>
            <a:xfrm>
              <a:off x="6573546" y="387876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12">
              <a:extLst>
                <a:ext uri="{FF2B5EF4-FFF2-40B4-BE49-F238E27FC236}">
                  <a16:creationId xmlns:a16="http://schemas.microsoft.com/office/drawing/2014/main" id="{D587E897-FD39-4B15-9D7D-FFE8C18D1268}"/>
                </a:ext>
              </a:extLst>
            </p:cNvPr>
            <p:cNvCxnSpPr>
              <a:cxnSpLocks/>
            </p:cNvCxnSpPr>
            <p:nvPr/>
          </p:nvCxnSpPr>
          <p:spPr>
            <a:xfrm>
              <a:off x="6528804" y="338101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15">
              <a:extLst>
                <a:ext uri="{FF2B5EF4-FFF2-40B4-BE49-F238E27FC236}">
                  <a16:creationId xmlns:a16="http://schemas.microsoft.com/office/drawing/2014/main" id="{7052F5F2-DEFA-4EB7-A91B-E44C64274E56}"/>
                </a:ext>
              </a:extLst>
            </p:cNvPr>
            <p:cNvCxnSpPr>
              <a:cxnSpLocks/>
            </p:cNvCxnSpPr>
            <p:nvPr/>
          </p:nvCxnSpPr>
          <p:spPr>
            <a:xfrm>
              <a:off x="6868559" y="44170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16">
              <a:extLst>
                <a:ext uri="{FF2B5EF4-FFF2-40B4-BE49-F238E27FC236}">
                  <a16:creationId xmlns:a16="http://schemas.microsoft.com/office/drawing/2014/main" id="{7265B266-8C9B-4333-9DE9-360260E01DD1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441138"/>
              <a:ext cx="81932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17">
              <a:extLst>
                <a:ext uri="{FF2B5EF4-FFF2-40B4-BE49-F238E27FC236}">
                  <a16:creationId xmlns:a16="http://schemas.microsoft.com/office/drawing/2014/main" id="{BBE78A09-8B08-49D8-BB1D-5F38B962CBA2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30" y="474702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18">
              <a:extLst>
                <a:ext uri="{FF2B5EF4-FFF2-40B4-BE49-F238E27FC236}">
                  <a16:creationId xmlns:a16="http://schemas.microsoft.com/office/drawing/2014/main" id="{2E45AC6F-69E7-41D3-81F0-08D74877086D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27" y="376772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19">
              <a:extLst>
                <a:ext uri="{FF2B5EF4-FFF2-40B4-BE49-F238E27FC236}">
                  <a16:creationId xmlns:a16="http://schemas.microsoft.com/office/drawing/2014/main" id="{6D5251BE-2F7C-4F34-9644-5C1021EA2BEA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3" y="422271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20">
              <a:extLst>
                <a:ext uri="{FF2B5EF4-FFF2-40B4-BE49-F238E27FC236}">
                  <a16:creationId xmlns:a16="http://schemas.microsoft.com/office/drawing/2014/main" id="{C108F3F5-87BC-47F1-9359-508382E5BC9A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6" y="4601621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21">
              <a:extLst>
                <a:ext uri="{FF2B5EF4-FFF2-40B4-BE49-F238E27FC236}">
                  <a16:creationId xmlns:a16="http://schemas.microsoft.com/office/drawing/2014/main" id="{50CEB95A-0B79-43C4-A727-96C1821D7061}"/>
                </a:ext>
              </a:extLst>
            </p:cNvPr>
            <p:cNvCxnSpPr>
              <a:cxnSpLocks/>
            </p:cNvCxnSpPr>
            <p:nvPr/>
          </p:nvCxnSpPr>
          <p:spPr>
            <a:xfrm>
              <a:off x="6738530" y="489942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23">
              <a:extLst>
                <a:ext uri="{FF2B5EF4-FFF2-40B4-BE49-F238E27FC236}">
                  <a16:creationId xmlns:a16="http://schemas.microsoft.com/office/drawing/2014/main" id="{0FB23DF6-DF27-4194-9CB3-5694F696B8EE}"/>
                </a:ext>
              </a:extLst>
            </p:cNvPr>
            <p:cNvCxnSpPr>
              <a:cxnSpLocks/>
            </p:cNvCxnSpPr>
            <p:nvPr/>
          </p:nvCxnSpPr>
          <p:spPr>
            <a:xfrm>
              <a:off x="6214328" y="2641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52">
              <a:extLst>
                <a:ext uri="{FF2B5EF4-FFF2-40B4-BE49-F238E27FC236}">
                  <a16:creationId xmlns:a16="http://schemas.microsoft.com/office/drawing/2014/main" id="{6F7D9E56-A143-4E22-ACE9-EE06DC19228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791" y="2641187"/>
              <a:ext cx="100248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53">
              <a:extLst>
                <a:ext uri="{FF2B5EF4-FFF2-40B4-BE49-F238E27FC236}">
                  <a16:creationId xmlns:a16="http://schemas.microsoft.com/office/drawing/2014/main" id="{779B5C1F-EEE9-4C45-862F-51C2BD7AFB83}"/>
                </a:ext>
              </a:extLst>
            </p:cNvPr>
            <p:cNvCxnSpPr>
              <a:cxnSpLocks/>
            </p:cNvCxnSpPr>
            <p:nvPr/>
          </p:nvCxnSpPr>
          <p:spPr>
            <a:xfrm>
              <a:off x="8540877" y="283481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54">
              <a:extLst>
                <a:ext uri="{FF2B5EF4-FFF2-40B4-BE49-F238E27FC236}">
                  <a16:creationId xmlns:a16="http://schemas.microsoft.com/office/drawing/2014/main" id="{5B00A70D-69FE-4560-8D0B-A5B6FBB00A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3630" y="281664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55">
              <a:extLst>
                <a:ext uri="{FF2B5EF4-FFF2-40B4-BE49-F238E27FC236}">
                  <a16:creationId xmlns:a16="http://schemas.microsoft.com/office/drawing/2014/main" id="{C12E0D1D-1ACF-4DDB-8F26-B90A7D0AA0BB}"/>
                </a:ext>
              </a:extLst>
            </p:cNvPr>
            <p:cNvCxnSpPr>
              <a:cxnSpLocks/>
            </p:cNvCxnSpPr>
            <p:nvPr/>
          </p:nvCxnSpPr>
          <p:spPr>
            <a:xfrm>
              <a:off x="7132922" y="2641187"/>
              <a:ext cx="81932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57">
              <a:extLst>
                <a:ext uri="{FF2B5EF4-FFF2-40B4-BE49-F238E27FC236}">
                  <a16:creationId xmlns:a16="http://schemas.microsoft.com/office/drawing/2014/main" id="{1A494D05-FB2A-43CC-A6CB-E98C2FACFAF2}"/>
                </a:ext>
              </a:extLst>
            </p:cNvPr>
            <p:cNvCxnSpPr>
              <a:cxnSpLocks/>
            </p:cNvCxnSpPr>
            <p:nvPr/>
          </p:nvCxnSpPr>
          <p:spPr>
            <a:xfrm>
              <a:off x="7381796" y="280547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58">
              <a:extLst>
                <a:ext uri="{FF2B5EF4-FFF2-40B4-BE49-F238E27FC236}">
                  <a16:creationId xmlns:a16="http://schemas.microsoft.com/office/drawing/2014/main" id="{CA04DAA8-FF57-43B6-A610-1E9DD78CB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553" y="4056339"/>
              <a:ext cx="1002485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59">
              <a:extLst>
                <a:ext uri="{FF2B5EF4-FFF2-40B4-BE49-F238E27FC236}">
                  <a16:creationId xmlns:a16="http://schemas.microsoft.com/office/drawing/2014/main" id="{40818E62-DFA3-4883-9EF3-00BE9B49ED58}"/>
                </a:ext>
              </a:extLst>
            </p:cNvPr>
            <p:cNvCxnSpPr>
              <a:cxnSpLocks/>
            </p:cNvCxnSpPr>
            <p:nvPr/>
          </p:nvCxnSpPr>
          <p:spPr>
            <a:xfrm>
              <a:off x="7952249" y="5010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60">
              <a:extLst>
                <a:ext uri="{FF2B5EF4-FFF2-40B4-BE49-F238E27FC236}">
                  <a16:creationId xmlns:a16="http://schemas.microsoft.com/office/drawing/2014/main" id="{6B6C87C6-5DF6-4A3D-B220-C4D3CE6E498C}"/>
                </a:ext>
              </a:extLst>
            </p:cNvPr>
            <p:cNvCxnSpPr>
              <a:cxnSpLocks/>
            </p:cNvCxnSpPr>
            <p:nvPr/>
          </p:nvCxnSpPr>
          <p:spPr>
            <a:xfrm>
              <a:off x="6882537" y="370602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61">
              <a:extLst>
                <a:ext uri="{FF2B5EF4-FFF2-40B4-BE49-F238E27FC236}">
                  <a16:creationId xmlns:a16="http://schemas.microsoft.com/office/drawing/2014/main" id="{325D9DD5-4B5C-4907-AA97-AF8CCB691022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44072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62">
              <a:extLst>
                <a:ext uri="{FF2B5EF4-FFF2-40B4-BE49-F238E27FC236}">
                  <a16:creationId xmlns:a16="http://schemas.microsoft.com/office/drawing/2014/main" id="{85D96DA0-584C-415D-B03B-F3CA9C86C6A8}"/>
                </a:ext>
              </a:extLst>
            </p:cNvPr>
            <p:cNvCxnSpPr>
              <a:cxnSpLocks/>
            </p:cNvCxnSpPr>
            <p:nvPr/>
          </p:nvCxnSpPr>
          <p:spPr>
            <a:xfrm>
              <a:off x="6496643" y="5246177"/>
              <a:ext cx="1084977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63">
              <a:extLst>
                <a:ext uri="{FF2B5EF4-FFF2-40B4-BE49-F238E27FC236}">
                  <a16:creationId xmlns:a16="http://schemas.microsoft.com/office/drawing/2014/main" id="{82E84065-19EB-4F91-863B-CFD8915A2A77}"/>
                </a:ext>
              </a:extLst>
            </p:cNvPr>
            <p:cNvCxnSpPr>
              <a:cxnSpLocks/>
            </p:cNvCxnSpPr>
            <p:nvPr/>
          </p:nvCxnSpPr>
          <p:spPr>
            <a:xfrm>
              <a:off x="8461621" y="314192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64">
              <a:extLst>
                <a:ext uri="{FF2B5EF4-FFF2-40B4-BE49-F238E27FC236}">
                  <a16:creationId xmlns:a16="http://schemas.microsoft.com/office/drawing/2014/main" id="{1BC1C1DB-0F03-41C8-A338-A8C14EB4B04A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27" y="358795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65">
              <a:extLst>
                <a:ext uri="{FF2B5EF4-FFF2-40B4-BE49-F238E27FC236}">
                  <a16:creationId xmlns:a16="http://schemas.microsoft.com/office/drawing/2014/main" id="{9F76E273-F0A1-4110-AB08-D6F8E292BF51}"/>
                </a:ext>
              </a:extLst>
            </p:cNvPr>
            <p:cNvCxnSpPr>
              <a:cxnSpLocks/>
            </p:cNvCxnSpPr>
            <p:nvPr/>
          </p:nvCxnSpPr>
          <p:spPr>
            <a:xfrm>
              <a:off x="7464985" y="328734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66">
              <a:extLst>
                <a:ext uri="{FF2B5EF4-FFF2-40B4-BE49-F238E27FC236}">
                  <a16:creationId xmlns:a16="http://schemas.microsoft.com/office/drawing/2014/main" id="{1098090C-EE65-4A0B-BF09-3A3DAFF37EEF}"/>
                </a:ext>
              </a:extLst>
            </p:cNvPr>
            <p:cNvCxnSpPr>
              <a:cxnSpLocks/>
            </p:cNvCxnSpPr>
            <p:nvPr/>
          </p:nvCxnSpPr>
          <p:spPr>
            <a:xfrm>
              <a:off x="6796663" y="464636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67">
              <a:extLst>
                <a:ext uri="{FF2B5EF4-FFF2-40B4-BE49-F238E27FC236}">
                  <a16:creationId xmlns:a16="http://schemas.microsoft.com/office/drawing/2014/main" id="{69A01D13-A1C0-494E-9F1F-4439B4DE7E2C}"/>
                </a:ext>
              </a:extLst>
            </p:cNvPr>
            <p:cNvCxnSpPr>
              <a:cxnSpLocks/>
            </p:cNvCxnSpPr>
            <p:nvPr/>
          </p:nvCxnSpPr>
          <p:spPr>
            <a:xfrm>
              <a:off x="7698480" y="3878769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82">
              <a:extLst>
                <a:ext uri="{FF2B5EF4-FFF2-40B4-BE49-F238E27FC236}">
                  <a16:creationId xmlns:a16="http://schemas.microsoft.com/office/drawing/2014/main" id="{6C12A594-F1C0-4228-A27B-17147797E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88880" y="5010187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83">
              <a:extLst>
                <a:ext uri="{FF2B5EF4-FFF2-40B4-BE49-F238E27FC236}">
                  <a16:creationId xmlns:a16="http://schemas.microsoft.com/office/drawing/2014/main" id="{EFB7C813-D35D-4441-8836-F6CF7989B686}"/>
                </a:ext>
              </a:extLst>
            </p:cNvPr>
            <p:cNvCxnSpPr>
              <a:cxnSpLocks/>
            </p:cNvCxnSpPr>
            <p:nvPr/>
          </p:nvCxnSpPr>
          <p:spPr>
            <a:xfrm>
              <a:off x="8213556" y="42756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86">
              <a:extLst>
                <a:ext uri="{FF2B5EF4-FFF2-40B4-BE49-F238E27FC236}">
                  <a16:creationId xmlns:a16="http://schemas.microsoft.com/office/drawing/2014/main" id="{EF41A990-B167-465A-9F33-67E21E4D3F1C}"/>
                </a:ext>
              </a:extLst>
            </p:cNvPr>
            <p:cNvCxnSpPr>
              <a:cxnSpLocks/>
            </p:cNvCxnSpPr>
            <p:nvPr/>
          </p:nvCxnSpPr>
          <p:spPr>
            <a:xfrm>
              <a:off x="8109872" y="469956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88">
              <a:extLst>
                <a:ext uri="{FF2B5EF4-FFF2-40B4-BE49-F238E27FC236}">
                  <a16:creationId xmlns:a16="http://schemas.microsoft.com/office/drawing/2014/main" id="{8A2859C6-DD35-422B-87E3-5E46DBFD434E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2993730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89">
              <a:extLst>
                <a:ext uri="{FF2B5EF4-FFF2-40B4-BE49-F238E27FC236}">
                  <a16:creationId xmlns:a16="http://schemas.microsoft.com/office/drawing/2014/main" id="{E4A0CC52-9ADC-46D1-8511-0BBAAAD50D6A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3188073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90">
              <a:extLst>
                <a:ext uri="{FF2B5EF4-FFF2-40B4-BE49-F238E27FC236}">
                  <a16:creationId xmlns:a16="http://schemas.microsoft.com/office/drawing/2014/main" id="{C7DAE73A-CDFE-47CF-87E0-D8D70E312575}"/>
                </a:ext>
              </a:extLst>
            </p:cNvPr>
            <p:cNvCxnSpPr>
              <a:cxnSpLocks/>
            </p:cNvCxnSpPr>
            <p:nvPr/>
          </p:nvCxnSpPr>
          <p:spPr>
            <a:xfrm>
              <a:off x="6026863" y="41290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91">
              <a:extLst>
                <a:ext uri="{FF2B5EF4-FFF2-40B4-BE49-F238E27FC236}">
                  <a16:creationId xmlns:a16="http://schemas.microsoft.com/office/drawing/2014/main" id="{AA9EE2C3-16A0-4340-AA6D-FB8EDB7EC0B9}"/>
                </a:ext>
              </a:extLst>
            </p:cNvPr>
            <p:cNvCxnSpPr>
              <a:cxnSpLocks/>
            </p:cNvCxnSpPr>
            <p:nvPr/>
          </p:nvCxnSpPr>
          <p:spPr>
            <a:xfrm>
              <a:off x="6179263" y="4281435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92">
              <a:extLst>
                <a:ext uri="{FF2B5EF4-FFF2-40B4-BE49-F238E27FC236}">
                  <a16:creationId xmlns:a16="http://schemas.microsoft.com/office/drawing/2014/main" id="{C9685914-ADFF-4D5B-B3C0-AE460349046F}"/>
                </a:ext>
              </a:extLst>
            </p:cNvPr>
            <p:cNvCxnSpPr>
              <a:cxnSpLocks/>
            </p:cNvCxnSpPr>
            <p:nvPr/>
          </p:nvCxnSpPr>
          <p:spPr>
            <a:xfrm>
              <a:off x="5976529" y="4475778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93">
              <a:extLst>
                <a:ext uri="{FF2B5EF4-FFF2-40B4-BE49-F238E27FC236}">
                  <a16:creationId xmlns:a16="http://schemas.microsoft.com/office/drawing/2014/main" id="{0F4F4246-3042-42EF-AFD2-3213C5C89816}"/>
                </a:ext>
              </a:extLst>
            </p:cNvPr>
            <p:cNvCxnSpPr>
              <a:cxnSpLocks/>
            </p:cNvCxnSpPr>
            <p:nvPr/>
          </p:nvCxnSpPr>
          <p:spPr>
            <a:xfrm>
              <a:off x="5955594" y="3743772"/>
              <a:ext cx="699083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94">
              <a:extLst>
                <a:ext uri="{FF2B5EF4-FFF2-40B4-BE49-F238E27FC236}">
                  <a16:creationId xmlns:a16="http://schemas.microsoft.com/office/drawing/2014/main" id="{8984E912-F9AF-427C-A537-1E3B77EC4536}"/>
                </a:ext>
              </a:extLst>
            </p:cNvPr>
            <p:cNvCxnSpPr>
              <a:cxnSpLocks/>
            </p:cNvCxnSpPr>
            <p:nvPr/>
          </p:nvCxnSpPr>
          <p:spPr>
            <a:xfrm>
              <a:off x="7800548" y="2989315"/>
              <a:ext cx="740329" cy="0"/>
            </a:xfrm>
            <a:prstGeom prst="line">
              <a:avLst/>
            </a:prstGeom>
            <a:ln w="3810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73E220AF-DF69-4B84-A8AF-E21CB47F7E73}"/>
              </a:ext>
            </a:extLst>
          </p:cNvPr>
          <p:cNvGrpSpPr/>
          <p:nvPr/>
        </p:nvGrpSpPr>
        <p:grpSpPr>
          <a:xfrm>
            <a:off x="4693854" y="1394067"/>
            <a:ext cx="1608686" cy="2074679"/>
            <a:chOff x="1968085" y="1480255"/>
            <a:chExt cx="1608686" cy="595097"/>
          </a:xfrm>
        </p:grpSpPr>
        <p:cxnSp>
          <p:nvCxnSpPr>
            <p:cNvPr id="436" name="直接连接符 7">
              <a:extLst>
                <a:ext uri="{FF2B5EF4-FFF2-40B4-BE49-F238E27FC236}">
                  <a16:creationId xmlns:a16="http://schemas.microsoft.com/office/drawing/2014/main" id="{96E5150D-C018-470B-9D3D-9B2C582CF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704" y="2053488"/>
              <a:ext cx="25911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9">
              <a:extLst>
                <a:ext uri="{FF2B5EF4-FFF2-40B4-BE49-F238E27FC236}">
                  <a16:creationId xmlns:a16="http://schemas.microsoft.com/office/drawing/2014/main" id="{D605F1B3-8F9F-4199-A93E-FAC3EE390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4183" y="1994973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10">
              <a:extLst>
                <a:ext uri="{FF2B5EF4-FFF2-40B4-BE49-F238E27FC236}">
                  <a16:creationId xmlns:a16="http://schemas.microsoft.com/office/drawing/2014/main" id="{927EDA00-4606-416E-8F0D-3F3E497909B0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5" y="1480255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13">
              <a:extLst>
                <a:ext uri="{FF2B5EF4-FFF2-40B4-BE49-F238E27FC236}">
                  <a16:creationId xmlns:a16="http://schemas.microsoft.com/office/drawing/2014/main" id="{AD4B0EA0-DE18-49D2-ABA1-32B00817D6BD}"/>
                </a:ext>
              </a:extLst>
            </p:cNvPr>
            <p:cNvCxnSpPr>
              <a:cxnSpLocks/>
            </p:cNvCxnSpPr>
            <p:nvPr/>
          </p:nvCxnSpPr>
          <p:spPr>
            <a:xfrm>
              <a:off x="2354336" y="2075352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14">
              <a:extLst>
                <a:ext uri="{FF2B5EF4-FFF2-40B4-BE49-F238E27FC236}">
                  <a16:creationId xmlns:a16="http://schemas.microsoft.com/office/drawing/2014/main" id="{2823BCB9-9712-4211-A099-C11C657A850B}"/>
                </a:ext>
              </a:extLst>
            </p:cNvPr>
            <p:cNvCxnSpPr>
              <a:cxnSpLocks/>
            </p:cNvCxnSpPr>
            <p:nvPr/>
          </p:nvCxnSpPr>
          <p:spPr>
            <a:xfrm>
              <a:off x="1968085" y="1893207"/>
              <a:ext cx="641820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24">
              <a:extLst>
                <a:ext uri="{FF2B5EF4-FFF2-40B4-BE49-F238E27FC236}">
                  <a16:creationId xmlns:a16="http://schemas.microsoft.com/office/drawing/2014/main" id="{C1174A7C-31A7-487B-9CE7-98220E4697F4}"/>
                </a:ext>
              </a:extLst>
            </p:cNvPr>
            <p:cNvCxnSpPr>
              <a:cxnSpLocks/>
            </p:cNvCxnSpPr>
            <p:nvPr/>
          </p:nvCxnSpPr>
          <p:spPr>
            <a:xfrm>
              <a:off x="2139292" y="171770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7">
              <a:extLst>
                <a:ext uri="{FF2B5EF4-FFF2-40B4-BE49-F238E27FC236}">
                  <a16:creationId xmlns:a16="http://schemas.microsoft.com/office/drawing/2014/main" id="{ABDC4077-A4E7-4322-9EF3-00F8C121C664}"/>
                </a:ext>
              </a:extLst>
            </p:cNvPr>
            <p:cNvCxnSpPr>
              <a:cxnSpLocks/>
            </p:cNvCxnSpPr>
            <p:nvPr/>
          </p:nvCxnSpPr>
          <p:spPr>
            <a:xfrm>
              <a:off x="2041698" y="1596027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9">
              <a:extLst>
                <a:ext uri="{FF2B5EF4-FFF2-40B4-BE49-F238E27FC236}">
                  <a16:creationId xmlns:a16="http://schemas.microsoft.com/office/drawing/2014/main" id="{5A8BD69B-C9F2-4639-A9EF-C1CE53029697}"/>
                </a:ext>
              </a:extLst>
            </p:cNvPr>
            <p:cNvCxnSpPr>
              <a:cxnSpLocks/>
            </p:cNvCxnSpPr>
            <p:nvPr/>
          </p:nvCxnSpPr>
          <p:spPr>
            <a:xfrm>
              <a:off x="2260874" y="1800285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50">
              <a:extLst>
                <a:ext uri="{FF2B5EF4-FFF2-40B4-BE49-F238E27FC236}">
                  <a16:creationId xmlns:a16="http://schemas.microsoft.com/office/drawing/2014/main" id="{4792E91C-2B05-43DF-9F7E-D76C5430FAD9}"/>
                </a:ext>
              </a:extLst>
            </p:cNvPr>
            <p:cNvCxnSpPr>
              <a:cxnSpLocks/>
            </p:cNvCxnSpPr>
            <p:nvPr/>
          </p:nvCxnSpPr>
          <p:spPr>
            <a:xfrm>
              <a:off x="2677727" y="1874767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51">
              <a:extLst>
                <a:ext uri="{FF2B5EF4-FFF2-40B4-BE49-F238E27FC236}">
                  <a16:creationId xmlns:a16="http://schemas.microsoft.com/office/drawing/2014/main" id="{6DA9A7F1-38E3-4494-85D5-F1FD3FB875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7563" y="196105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68">
              <a:extLst>
                <a:ext uri="{FF2B5EF4-FFF2-40B4-BE49-F238E27FC236}">
                  <a16:creationId xmlns:a16="http://schemas.microsoft.com/office/drawing/2014/main" id="{9B37B954-017A-4333-999E-5762BA06DC89}"/>
                </a:ext>
              </a:extLst>
            </p:cNvPr>
            <p:cNvCxnSpPr>
              <a:cxnSpLocks/>
            </p:cNvCxnSpPr>
            <p:nvPr/>
          </p:nvCxnSpPr>
          <p:spPr>
            <a:xfrm>
              <a:off x="2791038" y="1961050"/>
              <a:ext cx="593022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75">
              <a:extLst>
                <a:ext uri="{FF2B5EF4-FFF2-40B4-BE49-F238E27FC236}">
                  <a16:creationId xmlns:a16="http://schemas.microsoft.com/office/drawing/2014/main" id="{27E7032E-0872-4849-884B-8C43DA7FB721}"/>
                </a:ext>
              </a:extLst>
            </p:cNvPr>
            <p:cNvCxnSpPr>
              <a:cxnSpLocks/>
            </p:cNvCxnSpPr>
            <p:nvPr/>
          </p:nvCxnSpPr>
          <p:spPr>
            <a:xfrm>
              <a:off x="2524432" y="1638171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80">
              <a:extLst>
                <a:ext uri="{FF2B5EF4-FFF2-40B4-BE49-F238E27FC236}">
                  <a16:creationId xmlns:a16="http://schemas.microsoft.com/office/drawing/2014/main" id="{3D94126E-0712-4029-A6D3-E7A16A72A17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7" y="1685989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85">
              <a:extLst>
                <a:ext uri="{FF2B5EF4-FFF2-40B4-BE49-F238E27FC236}">
                  <a16:creationId xmlns:a16="http://schemas.microsoft.com/office/drawing/2014/main" id="{C4D50279-5829-47DD-9F31-1BE5340876AD}"/>
                </a:ext>
              </a:extLst>
            </p:cNvPr>
            <p:cNvCxnSpPr>
              <a:cxnSpLocks/>
            </p:cNvCxnSpPr>
            <p:nvPr/>
          </p:nvCxnSpPr>
          <p:spPr>
            <a:xfrm>
              <a:off x="3043299" y="1788490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87">
              <a:extLst>
                <a:ext uri="{FF2B5EF4-FFF2-40B4-BE49-F238E27FC236}">
                  <a16:creationId xmlns:a16="http://schemas.microsoft.com/office/drawing/2014/main" id="{CE655F2A-1156-41A1-B90E-AE18BC06A284}"/>
                </a:ext>
              </a:extLst>
            </p:cNvPr>
            <p:cNvCxnSpPr>
              <a:cxnSpLocks/>
            </p:cNvCxnSpPr>
            <p:nvPr/>
          </p:nvCxnSpPr>
          <p:spPr>
            <a:xfrm>
              <a:off x="2736449" y="1564314"/>
              <a:ext cx="41354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EB29ADD0-5D52-44E0-A3D4-D11A1B9C5A85}"/>
              </a:ext>
            </a:extLst>
          </p:cNvPr>
          <p:cNvGrpSpPr/>
          <p:nvPr/>
        </p:nvGrpSpPr>
        <p:grpSpPr>
          <a:xfrm>
            <a:off x="5056681" y="1495379"/>
            <a:ext cx="1507246" cy="1671436"/>
            <a:chOff x="5940592" y="1584300"/>
            <a:chExt cx="1507246" cy="683584"/>
          </a:xfrm>
        </p:grpSpPr>
        <p:cxnSp>
          <p:nvCxnSpPr>
            <p:cNvPr id="469" name="直接连接符 7">
              <a:extLst>
                <a:ext uri="{FF2B5EF4-FFF2-40B4-BE49-F238E27FC236}">
                  <a16:creationId xmlns:a16="http://schemas.microsoft.com/office/drawing/2014/main" id="{E77A28E8-C52E-41E6-9A60-26D924721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7068" y="2157533"/>
              <a:ext cx="242778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9">
              <a:extLst>
                <a:ext uri="{FF2B5EF4-FFF2-40B4-BE49-F238E27FC236}">
                  <a16:creationId xmlns:a16="http://schemas.microsoft.com/office/drawing/2014/main" id="{2F1B35A6-D828-4FCD-A4B6-F7A516DBACD1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19" y="2099018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10">
              <a:extLst>
                <a:ext uri="{FF2B5EF4-FFF2-40B4-BE49-F238E27FC236}">
                  <a16:creationId xmlns:a16="http://schemas.microsoft.com/office/drawing/2014/main" id="{9863C410-D100-4886-BED4-00D2FACD299D}"/>
                </a:ext>
              </a:extLst>
            </p:cNvPr>
            <p:cNvCxnSpPr>
              <a:cxnSpLocks/>
            </p:cNvCxnSpPr>
            <p:nvPr/>
          </p:nvCxnSpPr>
          <p:spPr>
            <a:xfrm>
              <a:off x="6173338" y="1584300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13">
              <a:extLst>
                <a:ext uri="{FF2B5EF4-FFF2-40B4-BE49-F238E27FC236}">
                  <a16:creationId xmlns:a16="http://schemas.microsoft.com/office/drawing/2014/main" id="{7A3E20C8-4DBB-42EC-BA59-B3D7D14276AA}"/>
                </a:ext>
              </a:extLst>
            </p:cNvPr>
            <p:cNvCxnSpPr>
              <a:cxnSpLocks/>
            </p:cNvCxnSpPr>
            <p:nvPr/>
          </p:nvCxnSpPr>
          <p:spPr>
            <a:xfrm>
              <a:off x="6302487" y="2179397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14">
              <a:extLst>
                <a:ext uri="{FF2B5EF4-FFF2-40B4-BE49-F238E27FC236}">
                  <a16:creationId xmlns:a16="http://schemas.microsoft.com/office/drawing/2014/main" id="{5A28CA62-9C01-45C6-B4B6-5491344FB376}"/>
                </a:ext>
              </a:extLst>
            </p:cNvPr>
            <p:cNvCxnSpPr>
              <a:cxnSpLocks/>
            </p:cNvCxnSpPr>
            <p:nvPr/>
          </p:nvCxnSpPr>
          <p:spPr>
            <a:xfrm>
              <a:off x="5940592" y="1997252"/>
              <a:ext cx="601349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24">
              <a:extLst>
                <a:ext uri="{FF2B5EF4-FFF2-40B4-BE49-F238E27FC236}">
                  <a16:creationId xmlns:a16="http://schemas.microsoft.com/office/drawing/2014/main" id="{2DD4DAB4-1F8B-4315-8758-8DB1F2E88ACD}"/>
                </a:ext>
              </a:extLst>
            </p:cNvPr>
            <p:cNvCxnSpPr>
              <a:cxnSpLocks/>
            </p:cNvCxnSpPr>
            <p:nvPr/>
          </p:nvCxnSpPr>
          <p:spPr>
            <a:xfrm>
              <a:off x="6101003" y="182174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5">
              <a:extLst>
                <a:ext uri="{FF2B5EF4-FFF2-40B4-BE49-F238E27FC236}">
                  <a16:creationId xmlns:a16="http://schemas.microsoft.com/office/drawing/2014/main" id="{2E821F94-2A7B-4A92-BA98-EACAB08F10CF}"/>
                </a:ext>
              </a:extLst>
            </p:cNvPr>
            <p:cNvCxnSpPr>
              <a:cxnSpLocks/>
            </p:cNvCxnSpPr>
            <p:nvPr/>
          </p:nvCxnSpPr>
          <p:spPr>
            <a:xfrm>
              <a:off x="6762409" y="2267884"/>
              <a:ext cx="55562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6">
              <a:extLst>
                <a:ext uri="{FF2B5EF4-FFF2-40B4-BE49-F238E27FC236}">
                  <a16:creationId xmlns:a16="http://schemas.microsoft.com/office/drawing/2014/main" id="{DA538EB9-45FA-4B01-8088-96CA05E8CCD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285" y="2267884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">
              <a:extLst>
                <a:ext uri="{FF2B5EF4-FFF2-40B4-BE49-F238E27FC236}">
                  <a16:creationId xmlns:a16="http://schemas.microsoft.com/office/drawing/2014/main" id="{30D93EDA-6FEA-4010-83F2-D5785A03189B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63" y="1700072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9">
              <a:extLst>
                <a:ext uri="{FF2B5EF4-FFF2-40B4-BE49-F238E27FC236}">
                  <a16:creationId xmlns:a16="http://schemas.microsoft.com/office/drawing/2014/main" id="{6AEABF4E-4B76-494E-A737-ECEE78E88B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919" y="1904330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50">
              <a:extLst>
                <a:ext uri="{FF2B5EF4-FFF2-40B4-BE49-F238E27FC236}">
                  <a16:creationId xmlns:a16="http://schemas.microsoft.com/office/drawing/2014/main" id="{745DF99A-48AD-4BD2-992B-499CD089BC5A}"/>
                </a:ext>
              </a:extLst>
            </p:cNvPr>
            <p:cNvCxnSpPr>
              <a:cxnSpLocks/>
            </p:cNvCxnSpPr>
            <p:nvPr/>
          </p:nvCxnSpPr>
          <p:spPr>
            <a:xfrm>
              <a:off x="6605485" y="1978812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51">
              <a:extLst>
                <a:ext uri="{FF2B5EF4-FFF2-40B4-BE49-F238E27FC236}">
                  <a16:creationId xmlns:a16="http://schemas.microsoft.com/office/drawing/2014/main" id="{B0256F5A-98FA-480C-8336-5B76BD801D2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753" y="206509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68">
              <a:extLst>
                <a:ext uri="{FF2B5EF4-FFF2-40B4-BE49-F238E27FC236}">
                  <a16:creationId xmlns:a16="http://schemas.microsoft.com/office/drawing/2014/main" id="{4F9DBAD2-AB9C-460A-B77C-59C106789C5D}"/>
                </a:ext>
              </a:extLst>
            </p:cNvPr>
            <p:cNvCxnSpPr>
              <a:cxnSpLocks/>
            </p:cNvCxnSpPr>
            <p:nvPr/>
          </p:nvCxnSpPr>
          <p:spPr>
            <a:xfrm>
              <a:off x="6711651" y="2065095"/>
              <a:ext cx="55562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75">
              <a:extLst>
                <a:ext uri="{FF2B5EF4-FFF2-40B4-BE49-F238E27FC236}">
                  <a16:creationId xmlns:a16="http://schemas.microsoft.com/office/drawing/2014/main" id="{85EF5374-7382-40D3-BCEF-B42A7C6A3313}"/>
                </a:ext>
              </a:extLst>
            </p:cNvPr>
            <p:cNvCxnSpPr>
              <a:cxnSpLocks/>
            </p:cNvCxnSpPr>
            <p:nvPr/>
          </p:nvCxnSpPr>
          <p:spPr>
            <a:xfrm>
              <a:off x="6461857" y="1742216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80">
              <a:extLst>
                <a:ext uri="{FF2B5EF4-FFF2-40B4-BE49-F238E27FC236}">
                  <a16:creationId xmlns:a16="http://schemas.microsoft.com/office/drawing/2014/main" id="{616A6C18-1853-4B3F-9D75-C9B6DB11845C}"/>
                </a:ext>
              </a:extLst>
            </p:cNvPr>
            <p:cNvCxnSpPr>
              <a:cxnSpLocks/>
            </p:cNvCxnSpPr>
            <p:nvPr/>
          </p:nvCxnSpPr>
          <p:spPr>
            <a:xfrm>
              <a:off x="7060371" y="1790034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85">
              <a:extLst>
                <a:ext uri="{FF2B5EF4-FFF2-40B4-BE49-F238E27FC236}">
                  <a16:creationId xmlns:a16="http://schemas.microsoft.com/office/drawing/2014/main" id="{28673806-0524-473B-81A8-A3C55AF4CF37}"/>
                </a:ext>
              </a:extLst>
            </p:cNvPr>
            <p:cNvCxnSpPr>
              <a:cxnSpLocks/>
            </p:cNvCxnSpPr>
            <p:nvPr/>
          </p:nvCxnSpPr>
          <p:spPr>
            <a:xfrm>
              <a:off x="6948006" y="1892535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87">
              <a:extLst>
                <a:ext uri="{FF2B5EF4-FFF2-40B4-BE49-F238E27FC236}">
                  <a16:creationId xmlns:a16="http://schemas.microsoft.com/office/drawing/2014/main" id="{49F87923-1B4C-40E4-8FD7-893D0A5C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05" y="1668359"/>
              <a:ext cx="387467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BDEA80A-E7EF-4FA8-8316-CBAAFE5834F7}"/>
              </a:ext>
            </a:extLst>
          </p:cNvPr>
          <p:cNvGrpSpPr/>
          <p:nvPr/>
        </p:nvGrpSpPr>
        <p:grpSpPr>
          <a:xfrm>
            <a:off x="4423119" y="1649668"/>
            <a:ext cx="1142870" cy="1380826"/>
            <a:chOff x="3116187" y="1762323"/>
            <a:chExt cx="1142870" cy="595097"/>
          </a:xfrm>
        </p:grpSpPr>
        <p:cxnSp>
          <p:nvCxnSpPr>
            <p:cNvPr id="502" name="直接连接符 7">
              <a:extLst>
                <a:ext uri="{FF2B5EF4-FFF2-40B4-BE49-F238E27FC236}">
                  <a16:creationId xmlns:a16="http://schemas.microsoft.com/office/drawing/2014/main" id="{4E95BFE9-732E-4AD4-A40E-AA6437654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65" y="2335556"/>
              <a:ext cx="18408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9">
              <a:extLst>
                <a:ext uri="{FF2B5EF4-FFF2-40B4-BE49-F238E27FC236}">
                  <a16:creationId xmlns:a16="http://schemas.microsoft.com/office/drawing/2014/main" id="{FB6ECE61-C188-480E-A3BF-A98200C806FD}"/>
                </a:ext>
              </a:extLst>
            </p:cNvPr>
            <p:cNvCxnSpPr>
              <a:cxnSpLocks/>
            </p:cNvCxnSpPr>
            <p:nvPr/>
          </p:nvCxnSpPr>
          <p:spPr>
            <a:xfrm>
              <a:off x="3326546" y="2277041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10">
              <a:extLst>
                <a:ext uri="{FF2B5EF4-FFF2-40B4-BE49-F238E27FC236}">
                  <a16:creationId xmlns:a16="http://schemas.microsoft.com/office/drawing/2014/main" id="{271A47C7-1B33-48AC-ABBC-CC586D8DC537}"/>
                </a:ext>
              </a:extLst>
            </p:cNvPr>
            <p:cNvCxnSpPr>
              <a:cxnSpLocks/>
            </p:cNvCxnSpPr>
            <p:nvPr/>
          </p:nvCxnSpPr>
          <p:spPr>
            <a:xfrm>
              <a:off x="3292667" y="1762323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13">
              <a:extLst>
                <a:ext uri="{FF2B5EF4-FFF2-40B4-BE49-F238E27FC236}">
                  <a16:creationId xmlns:a16="http://schemas.microsoft.com/office/drawing/2014/main" id="{61068FC7-135E-4E97-AF52-09EB31E55E38}"/>
                </a:ext>
              </a:extLst>
            </p:cNvPr>
            <p:cNvCxnSpPr>
              <a:cxnSpLocks/>
            </p:cNvCxnSpPr>
            <p:nvPr/>
          </p:nvCxnSpPr>
          <p:spPr>
            <a:xfrm>
              <a:off x="3390594" y="2357420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14">
              <a:extLst>
                <a:ext uri="{FF2B5EF4-FFF2-40B4-BE49-F238E27FC236}">
                  <a16:creationId xmlns:a16="http://schemas.microsoft.com/office/drawing/2014/main" id="{33EE3165-9D2A-498B-97C6-763850EEAD94}"/>
                </a:ext>
              </a:extLst>
            </p:cNvPr>
            <p:cNvCxnSpPr>
              <a:cxnSpLocks/>
            </p:cNvCxnSpPr>
            <p:nvPr/>
          </p:nvCxnSpPr>
          <p:spPr>
            <a:xfrm>
              <a:off x="3116187" y="2175275"/>
              <a:ext cx="45597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24">
              <a:extLst>
                <a:ext uri="{FF2B5EF4-FFF2-40B4-BE49-F238E27FC236}">
                  <a16:creationId xmlns:a16="http://schemas.microsoft.com/office/drawing/2014/main" id="{7FEB3D5F-4734-44E5-A1CA-6AEAC0E029C8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18" y="199976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47">
              <a:extLst>
                <a:ext uri="{FF2B5EF4-FFF2-40B4-BE49-F238E27FC236}">
                  <a16:creationId xmlns:a16="http://schemas.microsoft.com/office/drawing/2014/main" id="{AE8099D6-303F-4FEB-9010-4D80B4640B5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484" y="1878095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49">
              <a:extLst>
                <a:ext uri="{FF2B5EF4-FFF2-40B4-BE49-F238E27FC236}">
                  <a16:creationId xmlns:a16="http://schemas.microsoft.com/office/drawing/2014/main" id="{3A324F83-AC92-48B7-A44F-714008285EA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195" y="2082353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0">
              <a:extLst>
                <a:ext uri="{FF2B5EF4-FFF2-40B4-BE49-F238E27FC236}">
                  <a16:creationId xmlns:a16="http://schemas.microsoft.com/office/drawing/2014/main" id="{02519B5B-3C0B-4635-A709-153415A9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20342" y="2156835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">
              <a:extLst>
                <a:ext uri="{FF2B5EF4-FFF2-40B4-BE49-F238E27FC236}">
                  <a16:creationId xmlns:a16="http://schemas.microsoft.com/office/drawing/2014/main" id="{348304D8-13ED-48E5-ABCA-2A9F01856C76}"/>
                </a:ext>
              </a:extLst>
            </p:cNvPr>
            <p:cNvCxnSpPr>
              <a:cxnSpLocks/>
            </p:cNvCxnSpPr>
            <p:nvPr/>
          </p:nvCxnSpPr>
          <p:spPr>
            <a:xfrm>
              <a:off x="3243695" y="224311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68">
              <a:extLst>
                <a:ext uri="{FF2B5EF4-FFF2-40B4-BE49-F238E27FC236}">
                  <a16:creationId xmlns:a16="http://schemas.microsoft.com/office/drawing/2014/main" id="{E81CF46E-A106-4821-87F2-BAE3E8DFF526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43" y="2243118"/>
              <a:ext cx="42130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75">
              <a:extLst>
                <a:ext uri="{FF2B5EF4-FFF2-40B4-BE49-F238E27FC236}">
                  <a16:creationId xmlns:a16="http://schemas.microsoft.com/office/drawing/2014/main" id="{EF8174F1-F75A-46C6-B649-8F1ED1919279}"/>
                </a:ext>
              </a:extLst>
            </p:cNvPr>
            <p:cNvCxnSpPr>
              <a:cxnSpLocks/>
            </p:cNvCxnSpPr>
            <p:nvPr/>
          </p:nvCxnSpPr>
          <p:spPr>
            <a:xfrm>
              <a:off x="3511436" y="1920239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80">
              <a:extLst>
                <a:ext uri="{FF2B5EF4-FFF2-40B4-BE49-F238E27FC236}">
                  <a16:creationId xmlns:a16="http://schemas.microsoft.com/office/drawing/2014/main" id="{A47FC19F-884D-44FA-85E0-A9EE52448B43}"/>
                </a:ext>
              </a:extLst>
            </p:cNvPr>
            <p:cNvCxnSpPr>
              <a:cxnSpLocks/>
            </p:cNvCxnSpPr>
            <p:nvPr/>
          </p:nvCxnSpPr>
          <p:spPr>
            <a:xfrm>
              <a:off x="3965260" y="1968057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85">
              <a:extLst>
                <a:ext uri="{FF2B5EF4-FFF2-40B4-BE49-F238E27FC236}">
                  <a16:creationId xmlns:a16="http://schemas.microsoft.com/office/drawing/2014/main" id="{D6F3BC9B-4559-47B3-846F-25251DCEBF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9" y="2070558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连接符 87">
              <a:extLst>
                <a:ext uri="{FF2B5EF4-FFF2-40B4-BE49-F238E27FC236}">
                  <a16:creationId xmlns:a16="http://schemas.microsoft.com/office/drawing/2014/main" id="{0E7966B1-B3A6-4FDB-B56A-11CEDF586D47}"/>
                </a:ext>
              </a:extLst>
            </p:cNvPr>
            <p:cNvCxnSpPr>
              <a:cxnSpLocks/>
            </p:cNvCxnSpPr>
            <p:nvPr/>
          </p:nvCxnSpPr>
          <p:spPr>
            <a:xfrm>
              <a:off x="3662061" y="1846382"/>
              <a:ext cx="29379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D3207DB0-6CEA-4B36-8A3D-A0769300F740}"/>
              </a:ext>
            </a:extLst>
          </p:cNvPr>
          <p:cNvGrpSpPr/>
          <p:nvPr/>
        </p:nvGrpSpPr>
        <p:grpSpPr>
          <a:xfrm>
            <a:off x="4625537" y="1526028"/>
            <a:ext cx="1832257" cy="1394187"/>
            <a:chOff x="5710181" y="2517640"/>
            <a:chExt cx="1832257" cy="514718"/>
          </a:xfrm>
        </p:grpSpPr>
        <p:cxnSp>
          <p:nvCxnSpPr>
            <p:cNvPr id="536" name="直接连接符 9">
              <a:extLst>
                <a:ext uri="{FF2B5EF4-FFF2-40B4-BE49-F238E27FC236}">
                  <a16:creationId xmlns:a16="http://schemas.microsoft.com/office/drawing/2014/main" id="{40684B8A-FC3C-495E-A2A8-344D2EA2C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47430" y="3032358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10">
              <a:extLst>
                <a:ext uri="{FF2B5EF4-FFF2-40B4-BE49-F238E27FC236}">
                  <a16:creationId xmlns:a16="http://schemas.microsoft.com/office/drawing/2014/main" id="{225BC055-F057-4D75-9F65-8326F30A3289}"/>
                </a:ext>
              </a:extLst>
            </p:cNvPr>
            <p:cNvCxnSpPr>
              <a:cxnSpLocks/>
            </p:cNvCxnSpPr>
            <p:nvPr/>
          </p:nvCxnSpPr>
          <p:spPr>
            <a:xfrm>
              <a:off x="5993114" y="2517640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接连接符 14">
              <a:extLst>
                <a:ext uri="{FF2B5EF4-FFF2-40B4-BE49-F238E27FC236}">
                  <a16:creationId xmlns:a16="http://schemas.microsoft.com/office/drawing/2014/main" id="{EE383CB1-A113-47FC-B6B9-EDEC2DCDC5B3}"/>
                </a:ext>
              </a:extLst>
            </p:cNvPr>
            <p:cNvCxnSpPr>
              <a:cxnSpLocks/>
            </p:cNvCxnSpPr>
            <p:nvPr/>
          </p:nvCxnSpPr>
          <p:spPr>
            <a:xfrm>
              <a:off x="5710181" y="2930592"/>
              <a:ext cx="73101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24">
              <a:extLst>
                <a:ext uri="{FF2B5EF4-FFF2-40B4-BE49-F238E27FC236}">
                  <a16:creationId xmlns:a16="http://schemas.microsoft.com/office/drawing/2014/main" id="{F1B09D87-C0DA-4FFF-BB19-AA2E5B885F65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81" y="275508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47">
              <a:extLst>
                <a:ext uri="{FF2B5EF4-FFF2-40B4-BE49-F238E27FC236}">
                  <a16:creationId xmlns:a16="http://schemas.microsoft.com/office/drawing/2014/main" id="{EE7F32F4-C90A-4C62-9257-09D1871929F5}"/>
                </a:ext>
              </a:extLst>
            </p:cNvPr>
            <p:cNvCxnSpPr>
              <a:cxnSpLocks/>
            </p:cNvCxnSpPr>
            <p:nvPr/>
          </p:nvCxnSpPr>
          <p:spPr>
            <a:xfrm>
              <a:off x="5794024" y="2633412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49">
              <a:extLst>
                <a:ext uri="{FF2B5EF4-FFF2-40B4-BE49-F238E27FC236}">
                  <a16:creationId xmlns:a16="http://schemas.microsoft.com/office/drawing/2014/main" id="{16A1D268-EA2A-4F76-A091-D0385B7F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43661" y="2837670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0">
              <a:extLst>
                <a:ext uri="{FF2B5EF4-FFF2-40B4-BE49-F238E27FC236}">
                  <a16:creationId xmlns:a16="http://schemas.microsoft.com/office/drawing/2014/main" id="{10151A9E-42CC-4367-9F64-B7A9ECFF4E1D}"/>
                </a:ext>
              </a:extLst>
            </p:cNvPr>
            <p:cNvCxnSpPr>
              <a:cxnSpLocks/>
            </p:cNvCxnSpPr>
            <p:nvPr/>
          </p:nvCxnSpPr>
          <p:spPr>
            <a:xfrm>
              <a:off x="6518447" y="2912152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1">
              <a:extLst>
                <a:ext uri="{FF2B5EF4-FFF2-40B4-BE49-F238E27FC236}">
                  <a16:creationId xmlns:a16="http://schemas.microsoft.com/office/drawing/2014/main" id="{8FDA1F68-CF41-4F1A-821B-2FD20BFEAAE1}"/>
                </a:ext>
              </a:extLst>
            </p:cNvPr>
            <p:cNvCxnSpPr>
              <a:cxnSpLocks/>
            </p:cNvCxnSpPr>
            <p:nvPr/>
          </p:nvCxnSpPr>
          <p:spPr>
            <a:xfrm>
              <a:off x="5914603" y="299843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68">
              <a:extLst>
                <a:ext uri="{FF2B5EF4-FFF2-40B4-BE49-F238E27FC236}">
                  <a16:creationId xmlns:a16="http://schemas.microsoft.com/office/drawing/2014/main" id="{A2BD1ED2-871E-4B28-AEB0-F6CAA2C4B6E0}"/>
                </a:ext>
              </a:extLst>
            </p:cNvPr>
            <p:cNvCxnSpPr>
              <a:cxnSpLocks/>
            </p:cNvCxnSpPr>
            <p:nvPr/>
          </p:nvCxnSpPr>
          <p:spPr>
            <a:xfrm>
              <a:off x="6647506" y="2998435"/>
              <a:ext cx="675439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75">
              <a:extLst>
                <a:ext uri="{FF2B5EF4-FFF2-40B4-BE49-F238E27FC236}">
                  <a16:creationId xmlns:a16="http://schemas.microsoft.com/office/drawing/2014/main" id="{841C72A7-D1F6-4F69-A299-0D56533354B3}"/>
                </a:ext>
              </a:extLst>
            </p:cNvPr>
            <p:cNvCxnSpPr>
              <a:cxnSpLocks/>
            </p:cNvCxnSpPr>
            <p:nvPr/>
          </p:nvCxnSpPr>
          <p:spPr>
            <a:xfrm>
              <a:off x="6343847" y="2675556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80">
              <a:extLst>
                <a:ext uri="{FF2B5EF4-FFF2-40B4-BE49-F238E27FC236}">
                  <a16:creationId xmlns:a16="http://schemas.microsoft.com/office/drawing/2014/main" id="{2352671F-FAF7-47E6-B1A0-C593FB5728B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421" y="2723374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85">
              <a:extLst>
                <a:ext uri="{FF2B5EF4-FFF2-40B4-BE49-F238E27FC236}">
                  <a16:creationId xmlns:a16="http://schemas.microsoft.com/office/drawing/2014/main" id="{E1C181A4-7458-489C-B6E0-50BDFE040C9A}"/>
                </a:ext>
              </a:extLst>
            </p:cNvPr>
            <p:cNvCxnSpPr>
              <a:cxnSpLocks/>
            </p:cNvCxnSpPr>
            <p:nvPr/>
          </p:nvCxnSpPr>
          <p:spPr>
            <a:xfrm>
              <a:off x="6934826" y="2825875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87">
              <a:extLst>
                <a:ext uri="{FF2B5EF4-FFF2-40B4-BE49-F238E27FC236}">
                  <a16:creationId xmlns:a16="http://schemas.microsoft.com/office/drawing/2014/main" id="{8D2B442E-A0B7-49D6-86DC-FAE1C8AAD631}"/>
                </a:ext>
              </a:extLst>
            </p:cNvPr>
            <p:cNvCxnSpPr>
              <a:cxnSpLocks/>
            </p:cNvCxnSpPr>
            <p:nvPr/>
          </p:nvCxnSpPr>
          <p:spPr>
            <a:xfrm>
              <a:off x="6585331" y="2601699"/>
              <a:ext cx="471017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7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0DE2-94DE-4E7B-8A7E-EC445AA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mapping and genotyping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417D4-C5BD-4D6D-8E39-A7BEDAD1B1D0}"/>
              </a:ext>
            </a:extLst>
          </p:cNvPr>
          <p:cNvSpPr/>
          <p:nvPr/>
        </p:nvSpPr>
        <p:spPr>
          <a:xfrm>
            <a:off x="3601673" y="1750879"/>
            <a:ext cx="498865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48 raw sequencing data, .</a:t>
            </a:r>
            <a:r>
              <a:rPr lang="en-US" sz="2800" dirty="0" err="1">
                <a:solidFill>
                  <a:schemeClr val="tx1"/>
                </a:solidFill>
              </a:rPr>
              <a:t>fastq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D21137C9-6C0A-4701-AC53-A5C7A2C22C6A}"/>
              </a:ext>
            </a:extLst>
          </p:cNvPr>
          <p:cNvSpPr/>
          <p:nvPr/>
        </p:nvSpPr>
        <p:spPr>
          <a:xfrm>
            <a:off x="5827552" y="2331511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7F38AF-4531-458E-8C9E-60A79BEB884D}"/>
              </a:ext>
            </a:extLst>
          </p:cNvPr>
          <p:cNvSpPr/>
          <p:nvPr/>
        </p:nvSpPr>
        <p:spPr>
          <a:xfrm>
            <a:off x="6627303" y="2399983"/>
            <a:ext cx="1786855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FastqToSam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1221B-CB5A-46A5-8EEC-7A3799AC9FFD}"/>
              </a:ext>
            </a:extLst>
          </p:cNvPr>
          <p:cNvSpPr/>
          <p:nvPr/>
        </p:nvSpPr>
        <p:spPr>
          <a:xfrm>
            <a:off x="3967993" y="2942217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unaligned Bam, </a:t>
            </a:r>
            <a:r>
              <a:rPr lang="en-US" sz="2800" dirty="0" err="1">
                <a:solidFill>
                  <a:schemeClr val="tx1"/>
                </a:solidFill>
              </a:rPr>
              <a:t>uBam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A72AA45-2C2F-467B-9E71-D5EFDCA01B19}"/>
              </a:ext>
            </a:extLst>
          </p:cNvPr>
          <p:cNvSpPr/>
          <p:nvPr/>
        </p:nvSpPr>
        <p:spPr>
          <a:xfrm>
            <a:off x="5827552" y="3639596"/>
            <a:ext cx="536896" cy="461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C9B69B-4C42-4BCA-8C3B-CC86D8F2CF43}"/>
              </a:ext>
            </a:extLst>
          </p:cNvPr>
          <p:cNvSpPr/>
          <p:nvPr/>
        </p:nvSpPr>
        <p:spPr>
          <a:xfrm>
            <a:off x="6627302" y="3691245"/>
            <a:ext cx="1711576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bwa, </a:t>
            </a:r>
            <a:r>
              <a:rPr lang="en-US" dirty="0" err="1">
                <a:solidFill>
                  <a:schemeClr val="tx1"/>
                </a:solidFill>
              </a:rPr>
              <a:t>samtools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930361-133E-4747-81B4-E110B44F1F06}"/>
              </a:ext>
            </a:extLst>
          </p:cNvPr>
          <p:cNvSpPr/>
          <p:nvPr/>
        </p:nvSpPr>
        <p:spPr>
          <a:xfrm>
            <a:off x="3967993" y="4304615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aligned Bam, .bam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BD1EE27-7A65-48C9-B6C9-62C8FD43101B}"/>
              </a:ext>
            </a:extLst>
          </p:cNvPr>
          <p:cNvCxnSpPr>
            <a:cxnSpLocks/>
          </p:cNvCxnSpPr>
          <p:nvPr/>
        </p:nvCxnSpPr>
        <p:spPr>
          <a:xfrm flipH="1">
            <a:off x="8338878" y="4272348"/>
            <a:ext cx="502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504DABD-E91A-4964-9D12-D41508458D4A}"/>
              </a:ext>
            </a:extLst>
          </p:cNvPr>
          <p:cNvSpPr/>
          <p:nvPr/>
        </p:nvSpPr>
        <p:spPr>
          <a:xfrm>
            <a:off x="520117" y="2123832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convert </a:t>
            </a:r>
            <a:r>
              <a:rPr lang="en-US" sz="2000" b="1" dirty="0" err="1">
                <a:solidFill>
                  <a:schemeClr val="tx1"/>
                </a:solidFill>
              </a:rPr>
              <a:t>fastq</a:t>
            </a:r>
            <a:r>
              <a:rPr lang="en-US" sz="2000" b="1" dirty="0">
                <a:solidFill>
                  <a:schemeClr val="tx1"/>
                </a:solidFill>
              </a:rPr>
              <a:t> files to </a:t>
            </a:r>
            <a:r>
              <a:rPr lang="en-US" sz="2000" b="1" dirty="0" err="1">
                <a:solidFill>
                  <a:schemeClr val="tx1"/>
                </a:solidFill>
              </a:rPr>
              <a:t>uBam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CBD456-8FA2-4DD9-8A04-79E66391DEA6}"/>
              </a:ext>
            </a:extLst>
          </p:cNvPr>
          <p:cNvSpPr/>
          <p:nvPr/>
        </p:nvSpPr>
        <p:spPr>
          <a:xfrm>
            <a:off x="520117" y="3415736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map sequencing data to </a:t>
            </a:r>
            <a:r>
              <a:rPr lang="en-US" sz="2000" b="1" i="1" dirty="0">
                <a:solidFill>
                  <a:schemeClr val="tx1"/>
                </a:solidFill>
              </a:rPr>
              <a:t>S. </a:t>
            </a:r>
            <a:r>
              <a:rPr lang="en-US" sz="2000" b="1" i="1" dirty="0" err="1">
                <a:solidFill>
                  <a:schemeClr val="tx1"/>
                </a:solidFill>
              </a:rPr>
              <a:t>purpurea</a:t>
            </a:r>
            <a:r>
              <a:rPr lang="en-US" sz="2000" b="1" dirty="0">
                <a:solidFill>
                  <a:schemeClr val="tx1"/>
                </a:solidFill>
              </a:rPr>
              <a:t> genome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17645C-F9E8-413E-88DB-B2DF167199D2}"/>
              </a:ext>
            </a:extLst>
          </p:cNvPr>
          <p:cNvSpPr txBox="1"/>
          <p:nvPr/>
        </p:nvSpPr>
        <p:spPr>
          <a:xfrm>
            <a:off x="8841775" y="4064846"/>
            <a:ext cx="311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assembly of </a:t>
            </a:r>
            <a:r>
              <a:rPr lang="en-US" i="1" dirty="0"/>
              <a:t>S. </a:t>
            </a:r>
            <a:r>
              <a:rPr lang="en-US" i="1" dirty="0" err="1"/>
              <a:t>purpurea</a:t>
            </a:r>
            <a:endParaRPr lang="en-US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AB05E6-DFB0-4953-804A-DF361FE73347}"/>
              </a:ext>
            </a:extLst>
          </p:cNvPr>
          <p:cNvSpPr/>
          <p:nvPr/>
        </p:nvSpPr>
        <p:spPr>
          <a:xfrm>
            <a:off x="6627302" y="5095411"/>
            <a:ext cx="3028425" cy="2936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GATK </a:t>
            </a:r>
            <a:r>
              <a:rPr lang="en-US" dirty="0" err="1">
                <a:solidFill>
                  <a:schemeClr val="tx1"/>
                </a:solidFill>
              </a:rPr>
              <a:t>MergeBamAlignment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F3BCE3-206B-439E-ADCF-342783BE1DBF}"/>
              </a:ext>
            </a:extLst>
          </p:cNvPr>
          <p:cNvSpPr/>
          <p:nvPr/>
        </p:nvSpPr>
        <p:spPr>
          <a:xfrm>
            <a:off x="3967993" y="5648670"/>
            <a:ext cx="4256014" cy="461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merged bam, .bam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1BFED0-54C8-4A5F-9F48-24B12CAB7B48}"/>
              </a:ext>
            </a:extLst>
          </p:cNvPr>
          <p:cNvSpPr/>
          <p:nvPr/>
        </p:nvSpPr>
        <p:spPr>
          <a:xfrm>
            <a:off x="520117" y="4759791"/>
            <a:ext cx="2892105" cy="87675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 aligned and unaligned data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28B6638-94E0-496D-A8B7-9957971AD9B6}"/>
              </a:ext>
            </a:extLst>
          </p:cNvPr>
          <p:cNvCxnSpPr/>
          <p:nvPr/>
        </p:nvCxnSpPr>
        <p:spPr>
          <a:xfrm flipH="1">
            <a:off x="3601673" y="3172914"/>
            <a:ext cx="232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291355-308F-46BF-9593-6F3914431E18}"/>
              </a:ext>
            </a:extLst>
          </p:cNvPr>
          <p:cNvCxnSpPr>
            <a:cxnSpLocks/>
          </p:cNvCxnSpPr>
          <p:nvPr/>
        </p:nvCxnSpPr>
        <p:spPr>
          <a:xfrm>
            <a:off x="3601673" y="3171943"/>
            <a:ext cx="0" cy="20262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ACC41A-3CE0-4585-98B0-C687320E91E9}"/>
              </a:ext>
            </a:extLst>
          </p:cNvPr>
          <p:cNvCxnSpPr>
            <a:cxnSpLocks/>
          </p:cNvCxnSpPr>
          <p:nvPr/>
        </p:nvCxnSpPr>
        <p:spPr>
          <a:xfrm flipH="1">
            <a:off x="3601673" y="5198166"/>
            <a:ext cx="24943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5F812-C787-422A-8DE1-08F8D48CB5CD}"/>
              </a:ext>
            </a:extLst>
          </p:cNvPr>
          <p:cNvCxnSpPr/>
          <p:nvPr/>
        </p:nvCxnSpPr>
        <p:spPr>
          <a:xfrm flipH="1">
            <a:off x="3601673" y="4535312"/>
            <a:ext cx="232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5BB8A36-DF9B-4E50-85F4-72A4456A6F3A}"/>
              </a:ext>
            </a:extLst>
          </p:cNvPr>
          <p:cNvCxnSpPr>
            <a:cxnSpLocks/>
          </p:cNvCxnSpPr>
          <p:nvPr/>
        </p:nvCxnSpPr>
        <p:spPr>
          <a:xfrm>
            <a:off x="6096000" y="5172999"/>
            <a:ext cx="0" cy="34423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5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928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Lucida Grande</vt:lpstr>
      <vt:lpstr>Montserrat</vt:lpstr>
      <vt:lpstr>Arial</vt:lpstr>
      <vt:lpstr>Calibri</vt:lpstr>
      <vt:lpstr>Calibri Light</vt:lpstr>
      <vt:lpstr>Consolas</vt:lpstr>
      <vt:lpstr>Office Theme</vt:lpstr>
      <vt:lpstr>Population Genetics Data Analysis</vt:lpstr>
      <vt:lpstr>Content</vt:lpstr>
      <vt:lpstr>HPCC and Linux</vt:lpstr>
      <vt:lpstr>HPCC and Linux</vt:lpstr>
      <vt:lpstr>HPCC and Linux</vt:lpstr>
      <vt:lpstr>Reads mapping and genotyping</vt:lpstr>
      <vt:lpstr>Reads alignment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Reads mapping and genotyping</vt:lpstr>
      <vt:lpstr>Calculating HWE </vt:lpstr>
      <vt:lpstr>Calculating HWE</vt:lpstr>
      <vt:lpstr>Calculating HWE</vt:lpstr>
      <vt:lpstr>Calculating HWE</vt:lpstr>
      <vt:lpstr>HPCC and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Genetics Data Analysis</dc:title>
  <dc:creator>Hu, Nan</dc:creator>
  <cp:lastModifiedBy>Hu, Nan</cp:lastModifiedBy>
  <cp:revision>19</cp:revision>
  <dcterms:created xsi:type="dcterms:W3CDTF">2021-01-27T22:07:12Z</dcterms:created>
  <dcterms:modified xsi:type="dcterms:W3CDTF">2021-02-02T18:17:11Z</dcterms:modified>
</cp:coreProperties>
</file>