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4DD5D-22FA-4991-B1CB-85217BDF6E6E}" v="6" dt="2021-04-21T12:49:12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hail Gudyrin" userId="b2e3efddcc72755a" providerId="LiveId" clId="{0E24DD5D-22FA-4991-B1CB-85217BDF6E6E}"/>
    <pc:docChg chg="undo custSel addSld modSld">
      <pc:chgData name="Mikhail Gudyrin" userId="b2e3efddcc72755a" providerId="LiveId" clId="{0E24DD5D-22FA-4991-B1CB-85217BDF6E6E}" dt="2021-04-21T12:52:17.683" v="511" actId="403"/>
      <pc:docMkLst>
        <pc:docMk/>
      </pc:docMkLst>
      <pc:sldChg chg="modSp mod">
        <pc:chgData name="Mikhail Gudyrin" userId="b2e3efddcc72755a" providerId="LiveId" clId="{0E24DD5D-22FA-4991-B1CB-85217BDF6E6E}" dt="2021-04-21T12:52:17.683" v="511" actId="403"/>
        <pc:sldMkLst>
          <pc:docMk/>
          <pc:sldMk cId="2647272934" sldId="257"/>
        </pc:sldMkLst>
        <pc:spChg chg="mod">
          <ac:chgData name="Mikhail Gudyrin" userId="b2e3efddcc72755a" providerId="LiveId" clId="{0E24DD5D-22FA-4991-B1CB-85217BDF6E6E}" dt="2021-04-21T12:51:53.766" v="503" actId="20577"/>
          <ac:spMkLst>
            <pc:docMk/>
            <pc:sldMk cId="2647272934" sldId="257"/>
            <ac:spMk id="2" creationId="{A3A9EB92-0475-4A71-99E3-65F13703576A}"/>
          </ac:spMkLst>
        </pc:spChg>
        <pc:spChg chg="mod">
          <ac:chgData name="Mikhail Gudyrin" userId="b2e3efddcc72755a" providerId="LiveId" clId="{0E24DD5D-22FA-4991-B1CB-85217BDF6E6E}" dt="2021-04-21T12:52:17.683" v="511" actId="403"/>
          <ac:spMkLst>
            <pc:docMk/>
            <pc:sldMk cId="2647272934" sldId="257"/>
            <ac:spMk id="13" creationId="{5BA2C3F5-E452-435C-BA17-2962FF5BF720}"/>
          </ac:spMkLst>
        </pc:spChg>
        <pc:spChg chg="mod">
          <ac:chgData name="Mikhail Gudyrin" userId="b2e3efddcc72755a" providerId="LiveId" clId="{0E24DD5D-22FA-4991-B1CB-85217BDF6E6E}" dt="2021-04-21T12:52:08.772" v="507" actId="403"/>
          <ac:spMkLst>
            <pc:docMk/>
            <pc:sldMk cId="2647272934" sldId="257"/>
            <ac:spMk id="18" creationId="{000BC88B-C3C1-439F-A3B8-D31F01F6C353}"/>
          </ac:spMkLst>
        </pc:spChg>
        <pc:spChg chg="mod">
          <ac:chgData name="Mikhail Gudyrin" userId="b2e3efddcc72755a" providerId="LiveId" clId="{0E24DD5D-22FA-4991-B1CB-85217BDF6E6E}" dt="2021-04-21T12:52:05.493" v="505" actId="403"/>
          <ac:spMkLst>
            <pc:docMk/>
            <pc:sldMk cId="2647272934" sldId="257"/>
            <ac:spMk id="22" creationId="{5D6B7C1F-4000-405E-B7CC-2FC860832CB2}"/>
          </ac:spMkLst>
        </pc:spChg>
      </pc:sldChg>
      <pc:sldChg chg="addSp delSp modSp new mod">
        <pc:chgData name="Mikhail Gudyrin" userId="b2e3efddcc72755a" providerId="LiveId" clId="{0E24DD5D-22FA-4991-B1CB-85217BDF6E6E}" dt="2021-04-21T12:49:57.089" v="477" actId="403"/>
        <pc:sldMkLst>
          <pc:docMk/>
          <pc:sldMk cId="2951859871" sldId="258"/>
        </pc:sldMkLst>
        <pc:spChg chg="mod">
          <ac:chgData name="Mikhail Gudyrin" userId="b2e3efddcc72755a" providerId="LiveId" clId="{0E24DD5D-22FA-4991-B1CB-85217BDF6E6E}" dt="2021-04-21T12:38:37.399" v="42" actId="20577"/>
          <ac:spMkLst>
            <pc:docMk/>
            <pc:sldMk cId="2951859871" sldId="258"/>
            <ac:spMk id="2" creationId="{EDA219C0-C461-4C50-AD65-73FB3DBD2F2C}"/>
          </ac:spMkLst>
        </pc:spChg>
        <pc:spChg chg="del">
          <ac:chgData name="Mikhail Gudyrin" userId="b2e3efddcc72755a" providerId="LiveId" clId="{0E24DD5D-22FA-4991-B1CB-85217BDF6E6E}" dt="2021-04-21T12:38:39.737" v="43" actId="478"/>
          <ac:spMkLst>
            <pc:docMk/>
            <pc:sldMk cId="2951859871" sldId="258"/>
            <ac:spMk id="3" creationId="{D6B520A8-F281-442E-B8A1-118EF8CF7C15}"/>
          </ac:spMkLst>
        </pc:spChg>
        <pc:spChg chg="add del mod">
          <ac:chgData name="Mikhail Gudyrin" userId="b2e3efddcc72755a" providerId="LiveId" clId="{0E24DD5D-22FA-4991-B1CB-85217BDF6E6E}" dt="2021-04-21T12:49:50.059" v="475" actId="403"/>
          <ac:spMkLst>
            <pc:docMk/>
            <pc:sldMk cId="2951859871" sldId="258"/>
            <ac:spMk id="4" creationId="{6114D6A2-1E90-49AC-8348-DDC83398259E}"/>
          </ac:spMkLst>
        </pc:spChg>
        <pc:spChg chg="add del mod">
          <ac:chgData name="Mikhail Gudyrin" userId="b2e3efddcc72755a" providerId="LiveId" clId="{0E24DD5D-22FA-4991-B1CB-85217BDF6E6E}" dt="2021-04-21T12:38:03.867" v="14" actId="478"/>
          <ac:spMkLst>
            <pc:docMk/>
            <pc:sldMk cId="2951859871" sldId="258"/>
            <ac:spMk id="5" creationId="{50391507-E3E9-43B1-A69C-D5FB518A5C41}"/>
          </ac:spMkLst>
        </pc:spChg>
        <pc:spChg chg="add del mod">
          <ac:chgData name="Mikhail Gudyrin" userId="b2e3efddcc72755a" providerId="LiveId" clId="{0E24DD5D-22FA-4991-B1CB-85217BDF6E6E}" dt="2021-04-21T12:38:06.822" v="18" actId="478"/>
          <ac:spMkLst>
            <pc:docMk/>
            <pc:sldMk cId="2951859871" sldId="258"/>
            <ac:spMk id="6" creationId="{98A06832-87F2-43ED-B34F-5C0DF0833758}"/>
          </ac:spMkLst>
        </pc:spChg>
        <pc:spChg chg="add del mod">
          <ac:chgData name="Mikhail Gudyrin" userId="b2e3efddcc72755a" providerId="LiveId" clId="{0E24DD5D-22FA-4991-B1CB-85217BDF6E6E}" dt="2021-04-21T12:38:06.455" v="17" actId="478"/>
          <ac:spMkLst>
            <pc:docMk/>
            <pc:sldMk cId="2951859871" sldId="258"/>
            <ac:spMk id="7" creationId="{F3E02F9F-AA46-4D38-8949-59E82B3AC716}"/>
          </ac:spMkLst>
        </pc:spChg>
        <pc:spChg chg="add mod">
          <ac:chgData name="Mikhail Gudyrin" userId="b2e3efddcc72755a" providerId="LiveId" clId="{0E24DD5D-22FA-4991-B1CB-85217BDF6E6E}" dt="2021-04-21T12:49:57.089" v="477" actId="403"/>
          <ac:spMkLst>
            <pc:docMk/>
            <pc:sldMk cId="2951859871" sldId="258"/>
            <ac:spMk id="8" creationId="{BC123B1D-025B-4DD3-8FE6-A8164EF0A5CC}"/>
          </ac:spMkLst>
        </pc:spChg>
        <pc:spChg chg="add mod">
          <ac:chgData name="Mikhail Gudyrin" userId="b2e3efddcc72755a" providerId="LiveId" clId="{0E24DD5D-22FA-4991-B1CB-85217BDF6E6E}" dt="2021-04-21T12:49:53.562" v="476" actId="403"/>
          <ac:spMkLst>
            <pc:docMk/>
            <pc:sldMk cId="2951859871" sldId="258"/>
            <ac:spMk id="9" creationId="{AD550999-E841-430B-8323-2326B4B42177}"/>
          </ac:spMkLst>
        </pc:spChg>
        <pc:cxnChg chg="add mod">
          <ac:chgData name="Mikhail Gudyrin" userId="b2e3efddcc72755a" providerId="LiveId" clId="{0E24DD5D-22FA-4991-B1CB-85217BDF6E6E}" dt="2021-04-21T12:49:39.180" v="474" actId="14100"/>
          <ac:cxnSpMkLst>
            <pc:docMk/>
            <pc:sldMk cId="2951859871" sldId="258"/>
            <ac:cxnSpMk id="10" creationId="{B0921678-0D06-4D1E-8625-DA8A4C01E1F4}"/>
          </ac:cxnSpMkLst>
        </pc:cxnChg>
        <pc:cxnChg chg="add mod">
          <ac:chgData name="Mikhail Gudyrin" userId="b2e3efddcc72755a" providerId="LiveId" clId="{0E24DD5D-22FA-4991-B1CB-85217BDF6E6E}" dt="2021-04-21T12:49:12.076" v="469" actId="14100"/>
          <ac:cxnSpMkLst>
            <pc:docMk/>
            <pc:sldMk cId="2951859871" sldId="258"/>
            <ac:cxnSpMk id="13" creationId="{CBAF5EF5-F9A8-49FA-8441-445F4454EBF5}"/>
          </ac:cxnSpMkLst>
        </pc:cxnChg>
        <pc:cxnChg chg="add mod">
          <ac:chgData name="Mikhail Gudyrin" userId="b2e3efddcc72755a" providerId="LiveId" clId="{0E24DD5D-22FA-4991-B1CB-85217BDF6E6E}" dt="2021-04-21T12:49:22.420" v="473" actId="14100"/>
          <ac:cxnSpMkLst>
            <pc:docMk/>
            <pc:sldMk cId="2951859871" sldId="258"/>
            <ac:cxnSpMk id="16" creationId="{12F5E3AF-C418-4348-A7AD-CB10436D2FAF}"/>
          </ac:cxnSpMkLst>
        </pc:cxnChg>
      </pc:sldChg>
      <pc:sldChg chg="addSp delSp modSp new mod setBg">
        <pc:chgData name="Mikhail Gudyrin" userId="b2e3efddcc72755a" providerId="LiveId" clId="{0E24DD5D-22FA-4991-B1CB-85217BDF6E6E}" dt="2021-04-21T12:46:44.660" v="376" actId="26606"/>
        <pc:sldMkLst>
          <pc:docMk/>
          <pc:sldMk cId="560041480" sldId="259"/>
        </pc:sldMkLst>
        <pc:spChg chg="mod">
          <ac:chgData name="Mikhail Gudyrin" userId="b2e3efddcc72755a" providerId="LiveId" clId="{0E24DD5D-22FA-4991-B1CB-85217BDF6E6E}" dt="2021-04-21T12:46:44.660" v="376" actId="26606"/>
          <ac:spMkLst>
            <pc:docMk/>
            <pc:sldMk cId="560041480" sldId="259"/>
            <ac:spMk id="2" creationId="{E7B08C7B-22AF-459C-8599-D515A851D339}"/>
          </ac:spMkLst>
        </pc:spChg>
        <pc:spChg chg="del mod">
          <ac:chgData name="Mikhail Gudyrin" userId="b2e3efddcc72755a" providerId="LiveId" clId="{0E24DD5D-22FA-4991-B1CB-85217BDF6E6E}" dt="2021-04-21T12:46:39.722" v="375" actId="478"/>
          <ac:spMkLst>
            <pc:docMk/>
            <pc:sldMk cId="560041480" sldId="259"/>
            <ac:spMk id="3" creationId="{2488416B-49F0-44AF-B8A0-241A98100F2F}"/>
          </ac:spMkLst>
        </pc:spChg>
        <pc:spChg chg="add del">
          <ac:chgData name="Mikhail Gudyrin" userId="b2e3efddcc72755a" providerId="LiveId" clId="{0E24DD5D-22FA-4991-B1CB-85217BDF6E6E}" dt="2021-04-21T12:46:44.660" v="376" actId="26606"/>
          <ac:spMkLst>
            <pc:docMk/>
            <pc:sldMk cId="560041480" sldId="259"/>
            <ac:spMk id="8" creationId="{26A3F16E-CC60-4737-8CBB-9568A351D30B}"/>
          </ac:spMkLst>
        </pc:spChg>
        <pc:spChg chg="add del">
          <ac:chgData name="Mikhail Gudyrin" userId="b2e3efddcc72755a" providerId="LiveId" clId="{0E24DD5D-22FA-4991-B1CB-85217BDF6E6E}" dt="2021-04-21T12:46:44.660" v="376" actId="26606"/>
          <ac:spMkLst>
            <pc:docMk/>
            <pc:sldMk cId="560041480" sldId="259"/>
            <ac:spMk id="10" creationId="{C0DABE73-66EA-42B0-AB0A-9FB1C0AD7AEB}"/>
          </ac:spMkLst>
        </pc:spChg>
        <pc:spChg chg="add">
          <ac:chgData name="Mikhail Gudyrin" userId="b2e3efddcc72755a" providerId="LiveId" clId="{0E24DD5D-22FA-4991-B1CB-85217BDF6E6E}" dt="2021-04-21T12:46:44.660" v="376" actId="26606"/>
          <ac:spMkLst>
            <pc:docMk/>
            <pc:sldMk cId="560041480" sldId="259"/>
            <ac:spMk id="21" creationId="{50496C6C-A85F-426B-9ED1-3444166CE4E1}"/>
          </ac:spMkLst>
        </pc:spChg>
        <pc:picChg chg="add del">
          <ac:chgData name="Mikhail Gudyrin" userId="b2e3efddcc72755a" providerId="LiveId" clId="{0E24DD5D-22FA-4991-B1CB-85217BDF6E6E}" dt="2021-04-21T12:46:44.660" v="376" actId="26606"/>
          <ac:picMkLst>
            <pc:docMk/>
            <pc:sldMk cId="560041480" sldId="259"/>
            <ac:picMk id="12" creationId="{336C8DBA-D7B5-4A9A-845B-43FBEA62A99F}"/>
          </ac:picMkLst>
        </pc:picChg>
        <pc:picChg chg="add">
          <ac:chgData name="Mikhail Gudyrin" userId="b2e3efddcc72755a" providerId="LiveId" clId="{0E24DD5D-22FA-4991-B1CB-85217BDF6E6E}" dt="2021-04-21T12:46:44.660" v="376" actId="26606"/>
          <ac:picMkLst>
            <pc:docMk/>
            <pc:sldMk cId="560041480" sldId="259"/>
            <ac:picMk id="17" creationId="{6ECDD1C7-3E51-40DC-8B85-24AA12A39173}"/>
          </ac:picMkLst>
        </pc:picChg>
        <pc:picChg chg="add">
          <ac:chgData name="Mikhail Gudyrin" userId="b2e3efddcc72755a" providerId="LiveId" clId="{0E24DD5D-22FA-4991-B1CB-85217BDF6E6E}" dt="2021-04-21T12:46:44.660" v="376" actId="26606"/>
          <ac:picMkLst>
            <pc:docMk/>
            <pc:sldMk cId="560041480" sldId="259"/>
            <ac:picMk id="19" creationId="{926BC0C6-2E6A-4FE0-8465-4642D24063F2}"/>
          </ac:picMkLst>
        </pc:picChg>
        <pc:picChg chg="add">
          <ac:chgData name="Mikhail Gudyrin" userId="b2e3efddcc72755a" providerId="LiveId" clId="{0E24DD5D-22FA-4991-B1CB-85217BDF6E6E}" dt="2021-04-21T12:46:44.660" v="376" actId="26606"/>
          <ac:picMkLst>
            <pc:docMk/>
            <pc:sldMk cId="560041480" sldId="259"/>
            <ac:picMk id="25" creationId="{3C686525-A4A6-4614-8AEE-CF21B8F2AAF4}"/>
          </ac:picMkLst>
        </pc:picChg>
        <pc:cxnChg chg="add">
          <ac:chgData name="Mikhail Gudyrin" userId="b2e3efddcc72755a" providerId="LiveId" clId="{0E24DD5D-22FA-4991-B1CB-85217BDF6E6E}" dt="2021-04-21T12:46:44.660" v="376" actId="26606"/>
          <ac:cxnSpMkLst>
            <pc:docMk/>
            <pc:sldMk cId="560041480" sldId="259"/>
            <ac:cxnSpMk id="23" creationId="{AD0EF22F-5D3C-4240-8C32-1B20803E5A8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5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5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6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8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1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2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40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6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1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0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3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5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7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2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9F0C-2DAF-42DE-A014-DF682C7EA31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3FC33-261D-4E4D-A0B0-9BC88BDE2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E8F1C256-2F11-4A02-95F5-6AF1309D4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 coloured shirts hanging on the closet">
            <a:extLst>
              <a:ext uri="{FF2B5EF4-FFF2-40B4-BE49-F238E27FC236}">
                <a16:creationId xmlns:a16="http://schemas.microsoft.com/office/drawing/2014/main" id="{045DB5B7-99B3-4F77-ACE7-6259407AC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9091" b="231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D58DF76B-DED5-42E0-858C-715D29C8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DB274C-2710-4178-96F7-5B9CB1298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53E535-E1D6-4A0E-8457-6D5D17175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 sz="5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Goods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087D7-85C9-403F-A93F-7899B2112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 sz="17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Mikhail Gudyrin</a:t>
            </a:r>
          </a:p>
          <a:p>
            <a:r>
              <a:rPr lang="en-US" sz="17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99527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EB92-0475-4A71-99E3-65F13703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817" y="35077"/>
            <a:ext cx="8610600" cy="12930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 overview.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Model-View-Controller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A2C3F5-E452-435C-BA17-2962FF5BF720}"/>
              </a:ext>
            </a:extLst>
          </p:cNvPr>
          <p:cNvSpPr/>
          <p:nvPr/>
        </p:nvSpPr>
        <p:spPr>
          <a:xfrm>
            <a:off x="416372" y="4206240"/>
            <a:ext cx="2981201" cy="2286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45181-C1AE-4A78-90D0-0034FAA8C9E7}"/>
              </a:ext>
            </a:extLst>
          </p:cNvPr>
          <p:cNvSpPr/>
          <p:nvPr/>
        </p:nvSpPr>
        <p:spPr>
          <a:xfrm>
            <a:off x="767106" y="5035675"/>
            <a:ext cx="2250625" cy="351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 Recommender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9B530A-1031-4D39-9E46-777D125F14C3}"/>
              </a:ext>
            </a:extLst>
          </p:cNvPr>
          <p:cNvSpPr/>
          <p:nvPr/>
        </p:nvSpPr>
        <p:spPr>
          <a:xfrm>
            <a:off x="767107" y="5506678"/>
            <a:ext cx="2250625" cy="351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Film Recommender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1F01FE-6BAA-484B-83AC-6BBB9A2D987E}"/>
              </a:ext>
            </a:extLst>
          </p:cNvPr>
          <p:cNvSpPr/>
          <p:nvPr/>
        </p:nvSpPr>
        <p:spPr>
          <a:xfrm>
            <a:off x="767106" y="5977681"/>
            <a:ext cx="2250625" cy="351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Laptop Recommender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0BC88B-C3C1-439F-A3B8-D31F01F6C353}"/>
              </a:ext>
            </a:extLst>
          </p:cNvPr>
          <p:cNvSpPr/>
          <p:nvPr/>
        </p:nvSpPr>
        <p:spPr>
          <a:xfrm>
            <a:off x="4605399" y="1316352"/>
            <a:ext cx="2981201" cy="227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6D556B-46B1-461B-90ED-068D12080F27}"/>
              </a:ext>
            </a:extLst>
          </p:cNvPr>
          <p:cNvSpPr/>
          <p:nvPr/>
        </p:nvSpPr>
        <p:spPr>
          <a:xfrm>
            <a:off x="4956133" y="2135942"/>
            <a:ext cx="2250625" cy="351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 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3679BF-1627-452F-A221-03087A0CC648}"/>
              </a:ext>
            </a:extLst>
          </p:cNvPr>
          <p:cNvSpPr/>
          <p:nvPr/>
        </p:nvSpPr>
        <p:spPr>
          <a:xfrm>
            <a:off x="4956134" y="2606945"/>
            <a:ext cx="2250625" cy="351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Film 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AA238-9773-40C9-96A8-F4AC974C5281}"/>
              </a:ext>
            </a:extLst>
          </p:cNvPr>
          <p:cNvSpPr/>
          <p:nvPr/>
        </p:nvSpPr>
        <p:spPr>
          <a:xfrm>
            <a:off x="4956133" y="3077948"/>
            <a:ext cx="2250625" cy="351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Laptop 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6B7C1F-4000-405E-B7CC-2FC860832CB2}"/>
              </a:ext>
            </a:extLst>
          </p:cNvPr>
          <p:cNvSpPr/>
          <p:nvPr/>
        </p:nvSpPr>
        <p:spPr>
          <a:xfrm>
            <a:off x="8794428" y="4206240"/>
            <a:ext cx="2981201" cy="2286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96A50B-2351-48E1-87C6-57F039079C2F}"/>
              </a:ext>
            </a:extLst>
          </p:cNvPr>
          <p:cNvSpPr/>
          <p:nvPr/>
        </p:nvSpPr>
        <p:spPr>
          <a:xfrm>
            <a:off x="9145162" y="5035675"/>
            <a:ext cx="2250625" cy="351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 Controller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B375C-8177-4A2B-9B79-ABD0CE298FD4}"/>
              </a:ext>
            </a:extLst>
          </p:cNvPr>
          <p:cNvSpPr/>
          <p:nvPr/>
        </p:nvSpPr>
        <p:spPr>
          <a:xfrm>
            <a:off x="9145163" y="5506678"/>
            <a:ext cx="2250625" cy="351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Film Controller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17E421-8C3C-4E3F-AB13-53323FA786F5}"/>
              </a:ext>
            </a:extLst>
          </p:cNvPr>
          <p:cNvSpPr/>
          <p:nvPr/>
        </p:nvSpPr>
        <p:spPr>
          <a:xfrm>
            <a:off x="9145162" y="5977681"/>
            <a:ext cx="2250625" cy="351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Laptop Controller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B73BDD-80AD-4060-B3C3-C5CD934362D9}"/>
              </a:ext>
            </a:extLst>
          </p:cNvPr>
          <p:cNvCxnSpPr>
            <a:cxnSpLocks/>
            <a:stCxn id="13" idx="0"/>
            <a:endCxn id="18" idx="1"/>
          </p:cNvCxnSpPr>
          <p:nvPr/>
        </p:nvCxnSpPr>
        <p:spPr>
          <a:xfrm flipV="1">
            <a:off x="1906973" y="2454747"/>
            <a:ext cx="2698426" cy="1751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D72E00-E6E1-41D9-9A22-F04F275B1810}"/>
              </a:ext>
            </a:extLst>
          </p:cNvPr>
          <p:cNvCxnSpPr>
            <a:cxnSpLocks/>
            <a:stCxn id="18" idx="3"/>
            <a:endCxn id="22" idx="0"/>
          </p:cNvCxnSpPr>
          <p:nvPr/>
        </p:nvCxnSpPr>
        <p:spPr>
          <a:xfrm>
            <a:off x="7586600" y="2454747"/>
            <a:ext cx="2698429" cy="1751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1F33A4-5D1E-43E4-9905-82C8BB196FE7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3397573" y="5349558"/>
            <a:ext cx="53968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7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19C0-C461-4C50-AD65-73FB3DBD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14D6A2-1E90-49AC-8348-DDC83398259E}"/>
              </a:ext>
            </a:extLst>
          </p:cNvPr>
          <p:cNvSpPr/>
          <p:nvPr/>
        </p:nvSpPr>
        <p:spPr>
          <a:xfrm>
            <a:off x="4605399" y="2359068"/>
            <a:ext cx="2981201" cy="12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UI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HMTL, JavaScript,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123B1D-025B-4DD3-8FE6-A8164EF0A5CC}"/>
              </a:ext>
            </a:extLst>
          </p:cNvPr>
          <p:cNvSpPr/>
          <p:nvPr/>
        </p:nvSpPr>
        <p:spPr>
          <a:xfrm>
            <a:off x="564186" y="4464486"/>
            <a:ext cx="2981201" cy="1629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loading and preprocessing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 metric calculation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verification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Python: NumPy, Pandas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550999-E841-430B-8323-2326B4B42177}"/>
              </a:ext>
            </a:extLst>
          </p:cNvPr>
          <p:cNvSpPr/>
          <p:nvPr/>
        </p:nvSpPr>
        <p:spPr>
          <a:xfrm>
            <a:off x="8646613" y="4464486"/>
            <a:ext cx="2981201" cy="1629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input sanitizing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transfer inside application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Python: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921678-0D06-4D1E-8625-DA8A4C01E1F4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flipV="1">
            <a:off x="2054787" y="3005578"/>
            <a:ext cx="2550612" cy="14589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AF5EF5-F9A8-49FA-8441-445F4454EBF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586600" y="2810006"/>
            <a:ext cx="2550614" cy="16544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F5E3AF-C418-4348-A7AD-CB10436D2FA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45387" y="5279057"/>
            <a:ext cx="5101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85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ECDD1C7-3E51-40DC-8B85-24AA12A3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6BC0C6-2E6A-4FE0-8465-4642D2406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08C7B-22AF-459C-8599-D515A851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098705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Questions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C686525-A4A6-4614-8AEE-CF21B8F2A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/>
          <a:stretch/>
        </p:blipFill>
        <p:spPr>
          <a:xfrm rot="16200000">
            <a:off x="7520388" y="2188762"/>
            <a:ext cx="6860373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414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</TotalTime>
  <Words>70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Tahoma</vt:lpstr>
      <vt:lpstr>Vapor Trail</vt:lpstr>
      <vt:lpstr>Goods Recommendation System</vt:lpstr>
      <vt:lpstr>Architecture overview. Model-View-Controller</vt:lpstr>
      <vt:lpstr>Application Architecture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Goods Recommendation System</dc:title>
  <dc:creator>Mikhail Gudyrin</dc:creator>
  <cp:lastModifiedBy>Mikhail Gudyrin</cp:lastModifiedBy>
  <cp:revision>3</cp:revision>
  <dcterms:created xsi:type="dcterms:W3CDTF">2021-04-17T15:23:58Z</dcterms:created>
  <dcterms:modified xsi:type="dcterms:W3CDTF">2021-04-21T12:52:20Z</dcterms:modified>
</cp:coreProperties>
</file>