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D27A-B4A2-44DA-9A2D-A04CF1763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55696-DC1E-4C60-A12A-F5D70F5EB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B8485-1131-4774-8C47-DB9CB742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08F-61AE-44B9-9A3C-6051D5B30C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C9F4-297E-4437-B3C9-16A337CE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FE8C-F98A-4656-9131-B3C7CB5E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3F97-85E2-4497-8231-C752ABCF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8C38-2B05-4FBD-9D55-6CBEB543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D8F36-B258-4644-B45E-5DB0A85E3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9FF2-882C-4511-B8B7-627F167F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08F-61AE-44B9-9A3C-6051D5B30C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2C4A-87ED-4936-8948-96F22F6B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72A60-0EE6-448A-AC89-495AF86D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3F97-85E2-4497-8231-C752ABCF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286F5A-D8E6-41C5-95AC-5088F3B0F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932C1-B5EE-496D-893A-94EC7F9C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8C545-C7D8-45FB-8261-174362F0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08F-61AE-44B9-9A3C-6051D5B30C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DAFA-76D5-4058-9D45-BC1C3D01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BB127-0422-4FD8-AF3E-136E769C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3F97-85E2-4497-8231-C752ABCF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BC83-44DF-4876-BBD3-845CB64C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833F-54E0-49D3-9EEE-0831B872A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AB32-5E06-41B0-AA29-F28FA0B2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08F-61AE-44B9-9A3C-6051D5B30C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DE39-018B-4C55-B1C5-7341C177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C11EA-6254-490E-93C2-8C4CBC20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3F97-85E2-4497-8231-C752ABCF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CD23-A1FE-4BA5-AC64-9A454337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F8064-99F1-4C39-B4AA-54317002D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69A9-EB48-438B-BA59-FCFDDF19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08F-61AE-44B9-9A3C-6051D5B30C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E0D4-9628-46A1-8327-B888CB72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4811-4F28-40CA-B68F-BAFDC3EF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3F97-85E2-4497-8231-C752ABCF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4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D1351-AA6F-4801-9A44-3DCBBA61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45CF-F278-49A0-8F8D-B8E02F761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8A9C8-3C83-4EBF-8CE6-1BAA160DA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8F286-F6A8-442C-8FD1-00F9481C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08F-61AE-44B9-9A3C-6051D5B30C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B8B8-EEEA-417F-950C-119F2FFC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913F-5601-4D9D-8096-27BF5A04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3F97-85E2-4497-8231-C752ABCF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6DDEF-B307-4FB6-AB3E-46DD1C68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D8A60-8F30-4802-9B28-29624B9A0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D970B-EB8B-40B2-BC49-EC6AEE8D0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5F609-9A16-4417-B736-AF092B2A6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2286A-0F8B-47C7-B3AC-E25EE627A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78246-D7F9-43E3-BA15-91CE5F11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08F-61AE-44B9-9A3C-6051D5B30C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57609-EFFF-40B4-BFF5-15F053A1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5F1D5-68C7-40E8-A250-B83B73DE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3F97-85E2-4497-8231-C752ABCF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0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3EA7-3E18-47C3-AE0B-42094260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3F862-5A23-4062-8B76-3DE59D97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08F-61AE-44B9-9A3C-6051D5B30C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5F417-0389-49F8-A5B6-E50DAA28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21288-526A-4AE2-B5A7-1A0A594F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3F97-85E2-4497-8231-C752ABCF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C36112-3CB2-4A04-BC6D-B61EFB1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08F-61AE-44B9-9A3C-6051D5B30C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2F460-D727-4FC3-BF4C-8A9A45FB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72FDB-8EA2-4571-8877-92BEEE6D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3F97-85E2-4497-8231-C752ABCF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31EF-AF4F-4867-90C8-584691F7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91D6-0F0D-4C94-A205-7F3F56230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39879-5A95-4A2F-A958-8E9964FB9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BDEFB-3E75-4965-9FA0-C21F9FE5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08F-61AE-44B9-9A3C-6051D5B30C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8CE9A-C5CD-4853-AB53-51423C29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8BC8-7FEF-4689-B70A-BB99038F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3F97-85E2-4497-8231-C752ABCF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8A9F-196B-4062-B5B0-2434902C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65B85-2909-4987-822F-BA92A8990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82734-8B00-497E-B816-B07EDCC9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E6908-A18F-469D-ADAE-05380714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E08F-61AE-44B9-9A3C-6051D5B30C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6F508-B8FA-4FC4-AF63-C00BD558A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7B312-11DC-4039-B4E8-D5C25250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13F97-85E2-4497-8231-C752ABCF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B3959-234B-4630-AE9D-DC360158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8D9DB-60C0-4EAE-B20C-D8AA300D4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03B9-3D8F-47F3-A406-3FAD61B9E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E08F-61AE-44B9-9A3C-6051D5B30C28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6D082-89DF-438A-8559-BF68994C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CB64-6859-4ED1-AEAA-973E9800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13F97-85E2-4497-8231-C752ABCF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929401-FB78-42C0-BC24-81D9E8FE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238124"/>
            <a:ext cx="6330315" cy="63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0347-492F-484A-AD63-7B1572C143CE}"/>
              </a:ext>
            </a:extLst>
          </p:cNvPr>
          <p:cNvSpPr txBox="1"/>
          <p:nvPr/>
        </p:nvSpPr>
        <p:spPr>
          <a:xfrm>
            <a:off x="4466591" y="4448174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A667-32DB-4BD0-AC8B-439B6271071B}"/>
              </a:ext>
            </a:extLst>
          </p:cNvPr>
          <p:cNvSpPr txBox="1"/>
          <p:nvPr/>
        </p:nvSpPr>
        <p:spPr>
          <a:xfrm>
            <a:off x="5581019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1CFF1-5FB7-42DC-A519-79422EF7C633}"/>
              </a:ext>
            </a:extLst>
          </p:cNvPr>
          <p:cNvSpPr txBox="1"/>
          <p:nvPr/>
        </p:nvSpPr>
        <p:spPr>
          <a:xfrm>
            <a:off x="6659570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8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929401-FB78-42C0-BC24-81D9E8FE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238124"/>
            <a:ext cx="6330315" cy="63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0347-492F-484A-AD63-7B1572C143CE}"/>
              </a:ext>
            </a:extLst>
          </p:cNvPr>
          <p:cNvSpPr txBox="1"/>
          <p:nvPr/>
        </p:nvSpPr>
        <p:spPr>
          <a:xfrm>
            <a:off x="4466591" y="4448174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A667-32DB-4BD0-AC8B-439B6271071B}"/>
              </a:ext>
            </a:extLst>
          </p:cNvPr>
          <p:cNvSpPr txBox="1"/>
          <p:nvPr/>
        </p:nvSpPr>
        <p:spPr>
          <a:xfrm>
            <a:off x="5581019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1CFF1-5FB7-42DC-A519-79422EF7C633}"/>
              </a:ext>
            </a:extLst>
          </p:cNvPr>
          <p:cNvSpPr txBox="1"/>
          <p:nvPr/>
        </p:nvSpPr>
        <p:spPr>
          <a:xfrm>
            <a:off x="6659570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C5F86-9646-44F3-BEAA-45E50A04DF6F}"/>
              </a:ext>
            </a:extLst>
          </p:cNvPr>
          <p:cNvSpPr txBox="1"/>
          <p:nvPr/>
        </p:nvSpPr>
        <p:spPr>
          <a:xfrm>
            <a:off x="6666872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BF4EA-A28B-43B0-A7E2-939A048B65DC}"/>
              </a:ext>
            </a:extLst>
          </p:cNvPr>
          <p:cNvSpPr txBox="1"/>
          <p:nvPr/>
        </p:nvSpPr>
        <p:spPr>
          <a:xfrm>
            <a:off x="5566731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48916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929401-FB78-42C0-BC24-81D9E8FE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238124"/>
            <a:ext cx="6330315" cy="63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0347-492F-484A-AD63-7B1572C143CE}"/>
              </a:ext>
            </a:extLst>
          </p:cNvPr>
          <p:cNvSpPr txBox="1"/>
          <p:nvPr/>
        </p:nvSpPr>
        <p:spPr>
          <a:xfrm>
            <a:off x="4466591" y="4448174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A667-32DB-4BD0-AC8B-439B6271071B}"/>
              </a:ext>
            </a:extLst>
          </p:cNvPr>
          <p:cNvSpPr txBox="1"/>
          <p:nvPr/>
        </p:nvSpPr>
        <p:spPr>
          <a:xfrm>
            <a:off x="5581019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1CFF1-5FB7-42DC-A519-79422EF7C633}"/>
              </a:ext>
            </a:extLst>
          </p:cNvPr>
          <p:cNvSpPr txBox="1"/>
          <p:nvPr/>
        </p:nvSpPr>
        <p:spPr>
          <a:xfrm>
            <a:off x="6659570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C5F86-9646-44F3-BEAA-45E50A04DF6F}"/>
              </a:ext>
            </a:extLst>
          </p:cNvPr>
          <p:cNvSpPr txBox="1"/>
          <p:nvPr/>
        </p:nvSpPr>
        <p:spPr>
          <a:xfrm>
            <a:off x="6666872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BF4EA-A28B-43B0-A7E2-939A048B65DC}"/>
              </a:ext>
            </a:extLst>
          </p:cNvPr>
          <p:cNvSpPr txBox="1"/>
          <p:nvPr/>
        </p:nvSpPr>
        <p:spPr>
          <a:xfrm>
            <a:off x="5566731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67571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05870CBB-7463-4379-9324-83D3F1D58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29" y="378828"/>
            <a:ext cx="2917248" cy="2069780"/>
          </a:xfrm>
          <a:prstGeom prst="rect">
            <a:avLst/>
          </a:prstGeom>
        </p:spPr>
      </p:pic>
      <p:pic>
        <p:nvPicPr>
          <p:cNvPr id="7" name="Picture 6" descr="A picture containing drawing, table&#10;&#10;Description automatically generated">
            <a:extLst>
              <a:ext uri="{FF2B5EF4-FFF2-40B4-BE49-F238E27FC236}">
                <a16:creationId xmlns:a16="http://schemas.microsoft.com/office/drawing/2014/main" id="{0A48917E-7149-44DF-9AE6-B72481AD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49" y="378828"/>
            <a:ext cx="2917248" cy="2069780"/>
          </a:xfrm>
          <a:prstGeom prst="rect">
            <a:avLst/>
          </a:prstGeom>
        </p:spPr>
      </p:pic>
      <p:pic>
        <p:nvPicPr>
          <p:cNvPr id="9" name="Picture 8" descr="A picture containing table, brick&#10;&#10;Description automatically generated">
            <a:extLst>
              <a:ext uri="{FF2B5EF4-FFF2-40B4-BE49-F238E27FC236}">
                <a16:creationId xmlns:a16="http://schemas.microsoft.com/office/drawing/2014/main" id="{43D41628-0179-4BD2-9E53-C64D8DCE5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094" y="2451562"/>
            <a:ext cx="2917248" cy="206978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E00752-8015-4A8F-A4F3-FD1BAB649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14" y="2428114"/>
            <a:ext cx="2917248" cy="2069780"/>
          </a:xfrm>
          <a:prstGeom prst="rect">
            <a:avLst/>
          </a:prstGeom>
        </p:spPr>
      </p:pic>
      <p:pic>
        <p:nvPicPr>
          <p:cNvPr id="13" name="Picture 12" descr="A picture containing table, drawing, cup&#10;&#10;Description automatically generated">
            <a:extLst>
              <a:ext uri="{FF2B5EF4-FFF2-40B4-BE49-F238E27FC236}">
                <a16:creationId xmlns:a16="http://schemas.microsoft.com/office/drawing/2014/main" id="{096081AE-EE88-42A2-980F-2AFFC74678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930" y="4473895"/>
            <a:ext cx="2917248" cy="2069780"/>
          </a:xfrm>
          <a:prstGeom prst="rect">
            <a:avLst/>
          </a:prstGeom>
        </p:spPr>
      </p:pic>
      <p:pic>
        <p:nvPicPr>
          <p:cNvPr id="15" name="Picture 14" descr="A picture containing table, cup&#10;&#10;Description automatically generated">
            <a:extLst>
              <a:ext uri="{FF2B5EF4-FFF2-40B4-BE49-F238E27FC236}">
                <a16:creationId xmlns:a16="http://schemas.microsoft.com/office/drawing/2014/main" id="{3FA3969F-3816-40E1-A8A6-9D0D5C179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4473894"/>
            <a:ext cx="2917248" cy="2069780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26E09D1-BEFD-485F-A78E-8F1E95EA9A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88" y="4473895"/>
            <a:ext cx="2917248" cy="2069780"/>
          </a:xfrm>
          <a:prstGeom prst="rect">
            <a:avLst/>
          </a:prstGeom>
        </p:spPr>
      </p:pic>
      <p:pic>
        <p:nvPicPr>
          <p:cNvPr id="19" name="Picture 18" descr="A picture containing bowl&#10;&#10;Description automatically generated">
            <a:extLst>
              <a:ext uri="{FF2B5EF4-FFF2-40B4-BE49-F238E27FC236}">
                <a16:creationId xmlns:a16="http://schemas.microsoft.com/office/drawing/2014/main" id="{99F99C4F-0A5C-4192-BBDB-9C95845C6B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8" y="4473895"/>
            <a:ext cx="2917248" cy="2069780"/>
          </a:xfrm>
          <a:prstGeom prst="rect">
            <a:avLst/>
          </a:prstGeom>
        </p:spPr>
      </p:pic>
      <p:pic>
        <p:nvPicPr>
          <p:cNvPr id="21" name="Picture 2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F398C2B7-77DB-4C19-8E0A-8794CABD63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58" y="2428114"/>
            <a:ext cx="2917248" cy="2069780"/>
          </a:xfrm>
          <a:prstGeom prst="rect">
            <a:avLst/>
          </a:prstGeom>
        </p:spPr>
      </p:pic>
      <p:pic>
        <p:nvPicPr>
          <p:cNvPr id="23" name="Picture 22" descr="A picture containing stool, ottoman, table, brick&#10;&#10;Description automatically generated">
            <a:extLst>
              <a:ext uri="{FF2B5EF4-FFF2-40B4-BE49-F238E27FC236}">
                <a16:creationId xmlns:a16="http://schemas.microsoft.com/office/drawing/2014/main" id="{81E1788C-F032-4EF2-8535-6D8F0BDCEB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7" y="2428114"/>
            <a:ext cx="2917248" cy="2069780"/>
          </a:xfrm>
          <a:prstGeom prst="rect">
            <a:avLst/>
          </a:prstGeom>
        </p:spPr>
      </p:pic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8A1E057-E8FD-41EC-9F54-FF14A6F65A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57" y="378828"/>
            <a:ext cx="2917248" cy="2069780"/>
          </a:xfrm>
          <a:prstGeom prst="rect">
            <a:avLst/>
          </a:prstGeom>
        </p:spPr>
      </p:pic>
      <p:pic>
        <p:nvPicPr>
          <p:cNvPr id="27" name="Picture 26" descr="A picture containing food, fruit&#10;&#10;Description automatically generated">
            <a:extLst>
              <a:ext uri="{FF2B5EF4-FFF2-40B4-BE49-F238E27FC236}">
                <a16:creationId xmlns:a16="http://schemas.microsoft.com/office/drawing/2014/main" id="{9D56D56C-7369-4D50-98C6-9E732D5791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108" y="378828"/>
            <a:ext cx="2917248" cy="206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4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929401-FB78-42C0-BC24-81D9E8FE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238124"/>
            <a:ext cx="6330315" cy="63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0347-492F-484A-AD63-7B1572C143CE}"/>
              </a:ext>
            </a:extLst>
          </p:cNvPr>
          <p:cNvSpPr txBox="1"/>
          <p:nvPr/>
        </p:nvSpPr>
        <p:spPr>
          <a:xfrm>
            <a:off x="4466591" y="4448174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A667-32DB-4BD0-AC8B-439B6271071B}"/>
              </a:ext>
            </a:extLst>
          </p:cNvPr>
          <p:cNvSpPr txBox="1"/>
          <p:nvPr/>
        </p:nvSpPr>
        <p:spPr>
          <a:xfrm>
            <a:off x="5581019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1CFF1-5FB7-42DC-A519-79422EF7C633}"/>
              </a:ext>
            </a:extLst>
          </p:cNvPr>
          <p:cNvSpPr txBox="1"/>
          <p:nvPr/>
        </p:nvSpPr>
        <p:spPr>
          <a:xfrm>
            <a:off x="6659570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C5F86-9646-44F3-BEAA-45E50A04DF6F}"/>
              </a:ext>
            </a:extLst>
          </p:cNvPr>
          <p:cNvSpPr txBox="1"/>
          <p:nvPr/>
        </p:nvSpPr>
        <p:spPr>
          <a:xfrm>
            <a:off x="5581019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574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929401-FB78-42C0-BC24-81D9E8FE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238124"/>
            <a:ext cx="6330315" cy="63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0347-492F-484A-AD63-7B1572C143CE}"/>
              </a:ext>
            </a:extLst>
          </p:cNvPr>
          <p:cNvSpPr txBox="1"/>
          <p:nvPr/>
        </p:nvSpPr>
        <p:spPr>
          <a:xfrm>
            <a:off x="4466591" y="4448174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A667-32DB-4BD0-AC8B-439B6271071B}"/>
              </a:ext>
            </a:extLst>
          </p:cNvPr>
          <p:cNvSpPr txBox="1"/>
          <p:nvPr/>
        </p:nvSpPr>
        <p:spPr>
          <a:xfrm>
            <a:off x="5581019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1CFF1-5FB7-42DC-A519-79422EF7C633}"/>
              </a:ext>
            </a:extLst>
          </p:cNvPr>
          <p:cNvSpPr txBox="1"/>
          <p:nvPr/>
        </p:nvSpPr>
        <p:spPr>
          <a:xfrm>
            <a:off x="6659570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C5F86-9646-44F3-BEAA-45E50A04DF6F}"/>
              </a:ext>
            </a:extLst>
          </p:cNvPr>
          <p:cNvSpPr txBox="1"/>
          <p:nvPr/>
        </p:nvSpPr>
        <p:spPr>
          <a:xfrm>
            <a:off x="5581019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352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929401-FB78-42C0-BC24-81D9E8FE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238124"/>
            <a:ext cx="6330315" cy="63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0347-492F-484A-AD63-7B1572C143CE}"/>
              </a:ext>
            </a:extLst>
          </p:cNvPr>
          <p:cNvSpPr txBox="1"/>
          <p:nvPr/>
        </p:nvSpPr>
        <p:spPr>
          <a:xfrm>
            <a:off x="4466591" y="4448174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A667-32DB-4BD0-AC8B-439B6271071B}"/>
              </a:ext>
            </a:extLst>
          </p:cNvPr>
          <p:cNvSpPr txBox="1"/>
          <p:nvPr/>
        </p:nvSpPr>
        <p:spPr>
          <a:xfrm>
            <a:off x="5581019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1CFF1-5FB7-42DC-A519-79422EF7C633}"/>
              </a:ext>
            </a:extLst>
          </p:cNvPr>
          <p:cNvSpPr txBox="1"/>
          <p:nvPr/>
        </p:nvSpPr>
        <p:spPr>
          <a:xfrm>
            <a:off x="6659570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C5F86-9646-44F3-BEAA-45E50A04DF6F}"/>
              </a:ext>
            </a:extLst>
          </p:cNvPr>
          <p:cNvSpPr txBox="1"/>
          <p:nvPr/>
        </p:nvSpPr>
        <p:spPr>
          <a:xfrm>
            <a:off x="6666872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BF4EA-A28B-43B0-A7E2-939A048B65DC}"/>
              </a:ext>
            </a:extLst>
          </p:cNvPr>
          <p:cNvSpPr txBox="1"/>
          <p:nvPr/>
        </p:nvSpPr>
        <p:spPr>
          <a:xfrm>
            <a:off x="5566731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592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929401-FB78-42C0-BC24-81D9E8FE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238124"/>
            <a:ext cx="6330315" cy="63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0347-492F-484A-AD63-7B1572C143CE}"/>
              </a:ext>
            </a:extLst>
          </p:cNvPr>
          <p:cNvSpPr txBox="1"/>
          <p:nvPr/>
        </p:nvSpPr>
        <p:spPr>
          <a:xfrm>
            <a:off x="4466591" y="4448174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A667-32DB-4BD0-AC8B-439B6271071B}"/>
              </a:ext>
            </a:extLst>
          </p:cNvPr>
          <p:cNvSpPr txBox="1"/>
          <p:nvPr/>
        </p:nvSpPr>
        <p:spPr>
          <a:xfrm>
            <a:off x="5581019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1CFF1-5FB7-42DC-A519-79422EF7C633}"/>
              </a:ext>
            </a:extLst>
          </p:cNvPr>
          <p:cNvSpPr txBox="1"/>
          <p:nvPr/>
        </p:nvSpPr>
        <p:spPr>
          <a:xfrm>
            <a:off x="6659570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C5F86-9646-44F3-BEAA-45E50A04DF6F}"/>
              </a:ext>
            </a:extLst>
          </p:cNvPr>
          <p:cNvSpPr txBox="1"/>
          <p:nvPr/>
        </p:nvSpPr>
        <p:spPr>
          <a:xfrm>
            <a:off x="6666872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BF4EA-A28B-43B0-A7E2-939A048B65DC}"/>
              </a:ext>
            </a:extLst>
          </p:cNvPr>
          <p:cNvSpPr txBox="1"/>
          <p:nvPr/>
        </p:nvSpPr>
        <p:spPr>
          <a:xfrm>
            <a:off x="5566731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8889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929401-FB78-42C0-BC24-81D9E8FE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238124"/>
            <a:ext cx="6330315" cy="63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0347-492F-484A-AD63-7B1572C143CE}"/>
              </a:ext>
            </a:extLst>
          </p:cNvPr>
          <p:cNvSpPr txBox="1"/>
          <p:nvPr/>
        </p:nvSpPr>
        <p:spPr>
          <a:xfrm>
            <a:off x="4466591" y="4448174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A667-32DB-4BD0-AC8B-439B6271071B}"/>
              </a:ext>
            </a:extLst>
          </p:cNvPr>
          <p:cNvSpPr txBox="1"/>
          <p:nvPr/>
        </p:nvSpPr>
        <p:spPr>
          <a:xfrm>
            <a:off x="5581019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1CFF1-5FB7-42DC-A519-79422EF7C633}"/>
              </a:ext>
            </a:extLst>
          </p:cNvPr>
          <p:cNvSpPr txBox="1"/>
          <p:nvPr/>
        </p:nvSpPr>
        <p:spPr>
          <a:xfrm>
            <a:off x="6659570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C5F86-9646-44F3-BEAA-45E50A04DF6F}"/>
              </a:ext>
            </a:extLst>
          </p:cNvPr>
          <p:cNvSpPr txBox="1"/>
          <p:nvPr/>
        </p:nvSpPr>
        <p:spPr>
          <a:xfrm>
            <a:off x="6666872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BF4EA-A28B-43B0-A7E2-939A048B65DC}"/>
              </a:ext>
            </a:extLst>
          </p:cNvPr>
          <p:cNvSpPr txBox="1"/>
          <p:nvPr/>
        </p:nvSpPr>
        <p:spPr>
          <a:xfrm>
            <a:off x="5566731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7017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929401-FB78-42C0-BC24-81D9E8FE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238124"/>
            <a:ext cx="6330315" cy="63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0347-492F-484A-AD63-7B1572C143CE}"/>
              </a:ext>
            </a:extLst>
          </p:cNvPr>
          <p:cNvSpPr txBox="1"/>
          <p:nvPr/>
        </p:nvSpPr>
        <p:spPr>
          <a:xfrm>
            <a:off x="4466591" y="4448174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A667-32DB-4BD0-AC8B-439B6271071B}"/>
              </a:ext>
            </a:extLst>
          </p:cNvPr>
          <p:cNvSpPr txBox="1"/>
          <p:nvPr/>
        </p:nvSpPr>
        <p:spPr>
          <a:xfrm>
            <a:off x="5581019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1CFF1-5FB7-42DC-A519-79422EF7C633}"/>
              </a:ext>
            </a:extLst>
          </p:cNvPr>
          <p:cNvSpPr txBox="1"/>
          <p:nvPr/>
        </p:nvSpPr>
        <p:spPr>
          <a:xfrm>
            <a:off x="6659570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C5F86-9646-44F3-BEAA-45E50A04DF6F}"/>
              </a:ext>
            </a:extLst>
          </p:cNvPr>
          <p:cNvSpPr txBox="1"/>
          <p:nvPr/>
        </p:nvSpPr>
        <p:spPr>
          <a:xfrm>
            <a:off x="6666872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BF4EA-A28B-43B0-A7E2-939A048B65DC}"/>
              </a:ext>
            </a:extLst>
          </p:cNvPr>
          <p:cNvSpPr txBox="1"/>
          <p:nvPr/>
        </p:nvSpPr>
        <p:spPr>
          <a:xfrm>
            <a:off x="5566731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1867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929401-FB78-42C0-BC24-81D9E8FE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238124"/>
            <a:ext cx="6330315" cy="63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0347-492F-484A-AD63-7B1572C143CE}"/>
              </a:ext>
            </a:extLst>
          </p:cNvPr>
          <p:cNvSpPr txBox="1"/>
          <p:nvPr/>
        </p:nvSpPr>
        <p:spPr>
          <a:xfrm>
            <a:off x="4466591" y="4448174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A667-32DB-4BD0-AC8B-439B6271071B}"/>
              </a:ext>
            </a:extLst>
          </p:cNvPr>
          <p:cNvSpPr txBox="1"/>
          <p:nvPr/>
        </p:nvSpPr>
        <p:spPr>
          <a:xfrm>
            <a:off x="5581019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1CFF1-5FB7-42DC-A519-79422EF7C633}"/>
              </a:ext>
            </a:extLst>
          </p:cNvPr>
          <p:cNvSpPr txBox="1"/>
          <p:nvPr/>
        </p:nvSpPr>
        <p:spPr>
          <a:xfrm>
            <a:off x="6659570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C5F86-9646-44F3-BEAA-45E50A04DF6F}"/>
              </a:ext>
            </a:extLst>
          </p:cNvPr>
          <p:cNvSpPr txBox="1"/>
          <p:nvPr/>
        </p:nvSpPr>
        <p:spPr>
          <a:xfrm>
            <a:off x="6666872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BF4EA-A28B-43B0-A7E2-939A048B65DC}"/>
              </a:ext>
            </a:extLst>
          </p:cNvPr>
          <p:cNvSpPr txBox="1"/>
          <p:nvPr/>
        </p:nvSpPr>
        <p:spPr>
          <a:xfrm>
            <a:off x="5566731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270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929401-FB78-42C0-BC24-81D9E8FE0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4" y="238124"/>
            <a:ext cx="6330315" cy="63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0347-492F-484A-AD63-7B1572C143CE}"/>
              </a:ext>
            </a:extLst>
          </p:cNvPr>
          <p:cNvSpPr txBox="1"/>
          <p:nvPr/>
        </p:nvSpPr>
        <p:spPr>
          <a:xfrm>
            <a:off x="4466591" y="4448174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FA667-32DB-4BD0-AC8B-439B6271071B}"/>
              </a:ext>
            </a:extLst>
          </p:cNvPr>
          <p:cNvSpPr txBox="1"/>
          <p:nvPr/>
        </p:nvSpPr>
        <p:spPr>
          <a:xfrm>
            <a:off x="5581019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1CFF1-5FB7-42DC-A519-79422EF7C633}"/>
              </a:ext>
            </a:extLst>
          </p:cNvPr>
          <p:cNvSpPr txBox="1"/>
          <p:nvPr/>
        </p:nvSpPr>
        <p:spPr>
          <a:xfrm>
            <a:off x="6659570" y="4448174"/>
            <a:ext cx="967103" cy="921781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C5F86-9646-44F3-BEAA-45E50A04DF6F}"/>
              </a:ext>
            </a:extLst>
          </p:cNvPr>
          <p:cNvSpPr txBox="1"/>
          <p:nvPr/>
        </p:nvSpPr>
        <p:spPr>
          <a:xfrm>
            <a:off x="6666872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endParaRPr lang="en-US" sz="5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4BF4EA-A28B-43B0-A7E2-939A048B65DC}"/>
              </a:ext>
            </a:extLst>
          </p:cNvPr>
          <p:cNvSpPr txBox="1"/>
          <p:nvPr/>
        </p:nvSpPr>
        <p:spPr>
          <a:xfrm>
            <a:off x="5566731" y="4446625"/>
            <a:ext cx="967103" cy="923330"/>
          </a:xfrm>
          <a:prstGeom prst="rect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92868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Guedalia</dc:creator>
  <cp:lastModifiedBy>Joshua Guedalia</cp:lastModifiedBy>
  <cp:revision>7</cp:revision>
  <dcterms:created xsi:type="dcterms:W3CDTF">2020-07-22T09:20:37Z</dcterms:created>
  <dcterms:modified xsi:type="dcterms:W3CDTF">2020-08-09T05:23:30Z</dcterms:modified>
</cp:coreProperties>
</file>