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ba690ba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ba690ba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ba690ba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ba690ba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ba690b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ba690b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7078ccf2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7078ccf2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ba690ba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ba690ba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9a44b0b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9a44b0b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9a44b0b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9a44b0b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ff96cf9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ff96cf9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7078ccf2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7078ccf2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ff96cf9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ff96cf9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ff96cf9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ff96cf9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ba690ba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ba690ba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a690ba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a690ba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7078ccf2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7078ccf2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document/9751901/" TargetMode="External"/><Relationship Id="rId4" Type="http://schemas.openxmlformats.org/officeDocument/2006/relationships/hyperlink" Target="https://www.hindawi.com/journals/ijp/2014/469701/" TargetMode="External"/><Relationship Id="rId5" Type="http://schemas.openxmlformats.org/officeDocument/2006/relationships/hyperlink" Target="https://www.sba.org.br/cba2022/wp-content/uploads/artigos_cba2022/paper_992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Prediction of Power in Solar Panels using Machine </a:t>
            </a:r>
            <a:r>
              <a:rPr lang="pt-BR"/>
              <a:t>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Paulo de Oliveira Guedes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26" y="392900"/>
            <a:ext cx="4836525" cy="45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Como as previsões são feitas? [2]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de 2006 até 2010 de uma única fonte o Instituto Meteorológico da Malásia Departamento (MMD)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intenção é mais de modelar um painel solar do que fazer previsões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testado o uso de MLP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75" y="2769850"/>
            <a:ext cx="360000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50" y="2769850"/>
            <a:ext cx="36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Como as previsões são feitas? [3]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de </a:t>
            </a:r>
            <a:r>
              <a:rPr lang="pt-BR"/>
              <a:t>painéis</a:t>
            </a:r>
            <a:r>
              <a:rPr lang="pt-BR"/>
              <a:t> </a:t>
            </a:r>
            <a:r>
              <a:rPr lang="pt-BR"/>
              <a:t>solares</a:t>
            </a:r>
            <a:r>
              <a:rPr lang="pt-BR"/>
              <a:t> de uma microusina na cidade de São </a:t>
            </a:r>
            <a:r>
              <a:rPr lang="pt-BR"/>
              <a:t>Carlos/SP (USP)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entradas são hora da medição, temperatura dos módulos, irradiação solar, corrente do circuito e tensão do circuito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Previsões </a:t>
            </a:r>
            <a:r>
              <a:rPr i="1" lang="pt-BR"/>
              <a:t>intra-hour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88" y="2641638"/>
            <a:ext cx="1921375" cy="243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325" y="2712402"/>
            <a:ext cx="3513400" cy="229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O que </a:t>
            </a:r>
            <a:r>
              <a:rPr lang="pt-BR"/>
              <a:t>complementar?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modelos modernos;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de diferentes cenários;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Diferentes tempos;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Diferentes lugares.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O que complementar?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de ferramenta de tracking de experimentos;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de ferramenta de busca de hiperparâmetros.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450" y="2237800"/>
            <a:ext cx="3936726" cy="2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75" y="2238450"/>
            <a:ext cx="3938401" cy="21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423400" y="2009250"/>
            <a:ext cx="42972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/>
              <a:t>Perguntas?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Artigos base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[1]</a:t>
            </a:r>
            <a:r>
              <a:rPr lang="pt-BR"/>
              <a:t> The Prediction of Power in Solar Panels using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[2]</a:t>
            </a:r>
            <a:r>
              <a:rPr lang="pt-BR"/>
              <a:t> Modelling and Prediction of Photovoltaic Power Output Using Artificial 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[3]</a:t>
            </a:r>
            <a:r>
              <a:rPr lang="pt-BR"/>
              <a:t> Avaliação de Topologias de Redes Neurais Artificiais para Previsão de Potência e Energia Fotovoltaica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Contexto e Problema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por renovação de matrizes energéticas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73" y="2084201"/>
            <a:ext cx="5491000" cy="24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Contexto e Problema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Aumento da eficiência de </a:t>
            </a:r>
            <a:r>
              <a:rPr lang="pt-BR"/>
              <a:t>painéis</a:t>
            </a:r>
            <a:r>
              <a:rPr lang="pt-BR"/>
              <a:t> e diminuição dos custos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124" y="2002950"/>
            <a:ext cx="3599999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875" y="2002950"/>
            <a:ext cx="3600000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Contexto e Problema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Prever com acurácia é um fator econômico.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876" y="1781087"/>
            <a:ext cx="3062250" cy="30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Contexto e Problema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natureza intermitente da energia solar desafia a capacidade de integra̧cão e confiabilidade da rede </a:t>
            </a:r>
            <a:r>
              <a:rPr lang="pt-BR"/>
              <a:t>necessitando</a:t>
            </a:r>
            <a:r>
              <a:rPr lang="pt-BR"/>
              <a:t> de técnicas e soluções complexas, pois a </a:t>
            </a:r>
            <a:r>
              <a:rPr lang="pt-BR"/>
              <a:t>disponibilidade</a:t>
            </a:r>
            <a:r>
              <a:rPr lang="pt-BR"/>
              <a:t> e intermitˆencia do recurso solar depende do perfil meteorológico específico do local de </a:t>
            </a:r>
            <a:r>
              <a:rPr lang="pt-BR"/>
              <a:t>instalação </a:t>
            </a:r>
            <a:r>
              <a:rPr lang="pt-BR"/>
              <a:t>do sistema e essa irregularidade na geração causa impactos na rede elétrica </a:t>
            </a:r>
            <a:r>
              <a:rPr lang="pt-BR" sz="1200"/>
              <a:t>[3]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Contexto e Problema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previsões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Intra-hour: </a:t>
            </a:r>
            <a:r>
              <a:rPr lang="pt-BR"/>
              <a:t>horizontes de tempo de poucos segundos a 1 hora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Intra-day: </a:t>
            </a:r>
            <a:r>
              <a:rPr lang="pt-BR"/>
              <a:t>previsões de 1 a 6 horas a frente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Six-hour to a day ahead: </a:t>
            </a:r>
            <a:r>
              <a:rPr lang="pt-BR"/>
              <a:t>6 a 48 horas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Two day ahead or longer: </a:t>
            </a:r>
            <a:r>
              <a:rPr lang="pt-BR"/>
              <a:t>mais que 48 horas</a:t>
            </a:r>
            <a:endParaRPr sz="1200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 previsões de 24 horas são realizadas para controle e planejamento de necessidades de fontes renováveis de energia, subsidiando os operadores de compra e venda de energia com as prévias do volume diário da produção de energia que são suficientes para realizar a comercialização [3].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Contexto e Problema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as previsões?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63" y="1937720"/>
            <a:ext cx="5274475" cy="27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Como as previsões são feitas? [1]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Datasets de três diferentes open-source, principalmente da Daeyeon C&amp;I da Corea do Sul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do painel (temperatura, potência, etc), dados do clima e poluição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Previsão para a próxima hora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Usando as principais arquiteturas do sktlearn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Futuros passos comentam em usar o LSTM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975" y="3288951"/>
            <a:ext cx="3548049" cy="16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