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64b57f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5164b57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fr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PROJETS PROFESSIONNELS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GUEDON Gilles - CHEVAL Leopold - CASTANER Axel 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BTS SIO - Option SISR - Promo 193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333550" y="1575"/>
            <a:ext cx="1113000" cy="733500"/>
          </a:xfrm>
          <a:prstGeom prst="diagStrip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525800" y="4768550"/>
            <a:ext cx="1113000" cy="733500"/>
          </a:xfrm>
          <a:prstGeom prst="diagStripe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50" y="4474648"/>
            <a:ext cx="1048713" cy="6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-5400000">
            <a:off x="2052950" y="-2518100"/>
            <a:ext cx="5050800" cy="916440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35000" y="28310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72939" y="103660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One Project :</a:t>
            </a:r>
            <a:endParaRPr b="0" i="0" sz="2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➢"/>
            </a:pPr>
            <a:r>
              <a:rPr b="0" i="0" lang="fr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90 salariés répartis sur 3 services (Direction, Équipes de production et l’Administration).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➢"/>
            </a:pPr>
            <a:r>
              <a:rPr b="0" i="0" lang="fr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Externalisation de la comptabilité et de la paie.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➢"/>
            </a:pPr>
            <a:r>
              <a:rPr b="0" i="0" lang="fr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Centrale d’achats.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➢"/>
            </a:pPr>
            <a:r>
              <a:rPr b="0" i="0" lang="fr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Acquisition d’un nouveau site.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50" y="4474648"/>
            <a:ext cx="1048713" cy="6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-4531169">
            <a:off x="6817539" y="-4342796"/>
            <a:ext cx="1942405" cy="1003953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164725" y="117600"/>
            <a:ext cx="1163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 1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718750" y="492025"/>
            <a:ext cx="329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Stratégies de groupes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6819625" y="516775"/>
            <a:ext cx="1333500" cy="135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5"/>
          <p:cNvSpPr/>
          <p:nvPr/>
        </p:nvSpPr>
        <p:spPr>
          <a:xfrm rot="-335073">
            <a:off x="-1402119" y="-3856101"/>
            <a:ext cx="8752040" cy="10039134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57100" y="1208900"/>
            <a:ext cx="5433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La mission demandée dans le cadre de notre projet est la création et le déploiement de stratégies de groupes dans l’entreprise One Project.</a:t>
            </a:r>
            <a:endParaRPr b="0" i="0" sz="13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Dans le cas de One Project, il y aura 3 stratégies de groupes qui seront créées puis déployées :</a:t>
            </a:r>
            <a:endParaRPr b="0" i="0" sz="13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Mappage de lecteur</a:t>
            </a:r>
            <a:endParaRPr b="0" i="0" sz="13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Définir un papier peint d’entreprise par défaut</a:t>
            </a:r>
            <a:endParaRPr b="0" i="0" sz="13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- Restriction d’accès au panneau de configuration.</a:t>
            </a:r>
            <a:endParaRPr b="0" i="0" sz="13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33150" y="85825"/>
            <a:ext cx="3481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i="0" lang="fr" sz="16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Mission :  Stratégies de groupes</a:t>
            </a:r>
            <a:endParaRPr b="1" i="0" sz="16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50" y="4474648"/>
            <a:ext cx="1048713" cy="6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 rot="-4531169">
            <a:off x="6599964" y="-4409196"/>
            <a:ext cx="1942405" cy="1003953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158675" y="129700"/>
            <a:ext cx="1163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670400" y="457725"/>
            <a:ext cx="329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Distributed File System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6819625" y="516775"/>
            <a:ext cx="1333500" cy="135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6"/>
          <p:cNvSpPr/>
          <p:nvPr/>
        </p:nvSpPr>
        <p:spPr>
          <a:xfrm rot="-335073">
            <a:off x="-1402119" y="-3959376"/>
            <a:ext cx="8752040" cy="10039134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37000" y="1569225"/>
            <a:ext cx="54738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mission consiste à la mise en place d’un espace de nom DFS afin d'assurer une redondance des différents documents produits par l’entreprise en cas de sinistre.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Elle contribue également à la mise en place d’un plan de reprise d’activité (PRA).</a:t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990900" y="67675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i="0" lang="fr" sz="16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Mission : DFS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50" y="4474648"/>
            <a:ext cx="1048713" cy="6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 rot="-4531169">
            <a:off x="6599964" y="-4409196"/>
            <a:ext cx="1942405" cy="1003953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182850" y="147825"/>
            <a:ext cx="1163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706650" y="485975"/>
            <a:ext cx="329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Terminal Server Edition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 flipH="1" rot="10800000">
            <a:off x="6819625" y="516775"/>
            <a:ext cx="1333500" cy="135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7"/>
          <p:cNvSpPr/>
          <p:nvPr/>
        </p:nvSpPr>
        <p:spPr>
          <a:xfrm rot="-335073">
            <a:off x="-1402119" y="-3856101"/>
            <a:ext cx="8752040" cy="10039134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233150" y="85825"/>
            <a:ext cx="3481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1" i="0" lang="fr" sz="16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Mission :  Serveur TSE</a:t>
            </a:r>
            <a:endParaRPr b="1" i="0" sz="1600" u="sng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57100" y="1208900"/>
            <a:ext cx="5433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Mettre un place un serveur TSE pour permettre au utilisateurs LDAP d’accéder via un navigateur à un outils centralisé ainsi que l’accès à un bureau à distance.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Ici, nous mettrons en place pour les utilisateurs :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Wordpad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Paint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50" y="4474648"/>
            <a:ext cx="1048713" cy="6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 rot="-4531169">
            <a:off x="6533464" y="-4336646"/>
            <a:ext cx="1942405" cy="1003953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7164725" y="141800"/>
            <a:ext cx="1163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 4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628075" y="461825"/>
            <a:ext cx="329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File Transport Protocol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 flipH="1" rot="10800000">
            <a:off x="6765225" y="528875"/>
            <a:ext cx="1333500" cy="135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8"/>
          <p:cNvSpPr/>
          <p:nvPr/>
        </p:nvSpPr>
        <p:spPr>
          <a:xfrm rot="-335073">
            <a:off x="-1402119" y="-3856101"/>
            <a:ext cx="8752040" cy="10039134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72500" y="1618025"/>
            <a:ext cx="56028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mission consiste à déployer un serveur FTP pour permettre un accès centralisé aux fichiers de manière sécurisé (certificats SSL).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utilisateurs y auront accès depuis un client Filezilla, ils pourront y déposer fichiers, schéma, documentations. L’ensemble de ses documents seras accessible à tous ceux disposant d’un accès FTP.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033825" y="206800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1" i="0" lang="fr" sz="16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Mission : FTP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50" y="4474648"/>
            <a:ext cx="1048713" cy="6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 rot="-4531169">
            <a:off x="6533464" y="-4336646"/>
            <a:ext cx="1942405" cy="1003953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164725" y="141800"/>
            <a:ext cx="1163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 5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7085275" y="461825"/>
            <a:ext cx="329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Proxmox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flipH="1" rot="10800000">
            <a:off x="6765225" y="528875"/>
            <a:ext cx="1333500" cy="135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9"/>
          <p:cNvSpPr/>
          <p:nvPr/>
        </p:nvSpPr>
        <p:spPr>
          <a:xfrm rot="-335073">
            <a:off x="-1402119" y="-3856101"/>
            <a:ext cx="8752040" cy="10039134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72500" y="1618025"/>
            <a:ext cx="56028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mission consiste à déployer un hyperviseur open-source Proxmox pour permettre un accès centralisé aux serveurs. Les utilisateurs y auront accès depuis un client léger.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033825" y="206800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1" i="0" lang="fr" sz="16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Mission : Proxmox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50" y="4474648"/>
            <a:ext cx="1048713" cy="6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-4531169">
            <a:off x="6533463" y="-4336642"/>
            <a:ext cx="1942405" cy="10039530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164725" y="141800"/>
            <a:ext cx="1163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 </a:t>
            </a: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7085275" y="461825"/>
            <a:ext cx="329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f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fSense</a:t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flipH="1" rot="10800000">
            <a:off x="6765225" y="528875"/>
            <a:ext cx="1333500" cy="135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0"/>
          <p:cNvSpPr/>
          <p:nvPr/>
        </p:nvSpPr>
        <p:spPr>
          <a:xfrm rot="-335073">
            <a:off x="-1402046" y="-3856108"/>
            <a:ext cx="8752040" cy="10039163"/>
          </a:xfrm>
          <a:prstGeom prst="parallelogram">
            <a:avLst>
              <a:gd fmla="val 25000" name="adj"/>
            </a:avLst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72500" y="1618025"/>
            <a:ext cx="56028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fr" sz="1300">
                <a:solidFill>
                  <a:srgbClr val="FFFFFF"/>
                </a:solidFill>
              </a:rPr>
              <a:t>Installer Pfsense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fr" sz="1300">
                <a:solidFill>
                  <a:srgbClr val="FFFFFF"/>
                </a:solidFill>
              </a:rPr>
              <a:t>Assigner et configurer les interfaces WAN et LAN.</a:t>
            </a:r>
            <a:endParaRPr sz="13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fr" sz="1300">
                <a:solidFill>
                  <a:srgbClr val="FFFFFF"/>
                </a:solidFill>
              </a:rPr>
              <a:t>Créer et paramétrer une règles de pare-feu depuis l’interface Web</a:t>
            </a:r>
            <a:endParaRPr sz="13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fr" sz="1300">
                <a:solidFill>
                  <a:srgbClr val="FFFFFF"/>
                </a:solidFill>
              </a:rPr>
              <a:t>Vérifier le bon fonctionnement du filtrage.</a:t>
            </a:r>
            <a:endParaRPr sz="13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033825" y="206800"/>
            <a:ext cx="396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fr" sz="16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Mission : </a:t>
            </a:r>
            <a:r>
              <a:rPr b="1" lang="fr" sz="1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PfSense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5650" y="4474648"/>
            <a:ext cx="1048713" cy="61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