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4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Quattrocento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ebfd06a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54ebfd0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Blank">
  <p:cSld name="Main 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PROJET PERSONNALISÉ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ENCADRÉ</a:t>
            </a:r>
            <a:endParaRPr/>
          </a:p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1200"/>
              <a:t>GUEDON Gilles - CHEVAL Leopold - CASTANER Axel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/>
              <a:t>BTS SIO - Option SISR - Promo 193</a:t>
            </a:r>
            <a:endParaRPr sz="2400"/>
          </a:p>
        </p:txBody>
      </p:sp>
      <p:sp>
        <p:nvSpPr>
          <p:cNvPr id="133" name="Google Shape;133;p26"/>
          <p:cNvSpPr/>
          <p:nvPr/>
        </p:nvSpPr>
        <p:spPr>
          <a:xfrm>
            <a:off x="-333550" y="1575"/>
            <a:ext cx="1113000" cy="733500"/>
          </a:xfrm>
          <a:prstGeom prst="diagStrip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8525800" y="4768550"/>
            <a:ext cx="1113000" cy="733500"/>
          </a:xfrm>
          <a:prstGeom prst="diagStrip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019" y="4636474"/>
            <a:ext cx="857622" cy="50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 rot="-5400000">
            <a:off x="2052950" y="-2518100"/>
            <a:ext cx="5050800" cy="9164400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635000" y="28310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f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72939" y="103660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L’entreprise One Project est une centrale d’achat pour un regroupement de franchisés.</a:t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Le service administratif externalise la comptabilité, la paie. Il s’occupe surtout de la gestion, et du suivi des ressources humaines.</a:t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Ils sont répartis sur 3 pôles : Direction, Deux équipes de production et l’Administration</a:t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Votre entreprise vient d’acquérir un nouveau site, en vue d’un prochain déménagement, composé de 3 bâtiments </a:t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66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L’entreprise comporte 90 salariés.</a:t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50" y="4474648"/>
            <a:ext cx="1048713" cy="61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 rot="-4531169">
            <a:off x="6599963" y="-4409192"/>
            <a:ext cx="1942405" cy="10039530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/>
          <p:nvPr/>
        </p:nvSpPr>
        <p:spPr>
          <a:xfrm rot="-335073">
            <a:off x="-1402046" y="-3856108"/>
            <a:ext cx="8752040" cy="10039163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904825" y="135750"/>
            <a:ext cx="1163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Situation </a:t>
            </a:r>
            <a:r>
              <a:rPr lang="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8"/>
          <p:cNvCxnSpPr/>
          <p:nvPr/>
        </p:nvCxnSpPr>
        <p:spPr>
          <a:xfrm flipH="1" rot="10800000">
            <a:off x="6819625" y="516775"/>
            <a:ext cx="1333500" cy="13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28"/>
          <p:cNvSpPr txBox="1"/>
          <p:nvPr/>
        </p:nvSpPr>
        <p:spPr>
          <a:xfrm>
            <a:off x="95775" y="135750"/>
            <a:ext cx="54057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" sz="12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Le déploiement d’un Active Directory apporte à l’entreprise : agilité, flexibilité, cloisonnement.</a:t>
            </a:r>
            <a:endParaRPr b="1" i="0" sz="12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" lvl="0" marL="762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207645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200" u="none" cap="none" strike="noStrike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finalité étant de créer des comptes utilisateurs, disposant de droits différents à travers l’utilisations de groupes :</a:t>
            </a:r>
            <a:endParaRPr b="0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665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Quattrocento Sans"/>
              <a:buChar char="-"/>
            </a:pPr>
            <a:r>
              <a:rPr b="0" i="0" lang="fr" sz="1200" u="none" cap="none" strike="noStrike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Création de 10 utilisateurs</a:t>
            </a:r>
            <a:endParaRPr b="0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Quattrocento Sans"/>
              <a:buChar char="-"/>
            </a:pPr>
            <a:r>
              <a:rPr b="0" i="0" lang="fr" sz="1200" u="none" cap="none" strike="noStrike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Création de 3 groupes</a:t>
            </a:r>
            <a:endParaRPr b="0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Quattrocento Sans"/>
              <a:buChar char="-"/>
            </a:pPr>
            <a:r>
              <a:rPr b="0" i="0" lang="fr" sz="1200" u="none" cap="none" strike="noStrike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Limitation horaires pour les commerciaux (09h00 à 18h00)</a:t>
            </a:r>
            <a:endParaRPr b="0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200" u="none" cap="none" strike="noStrike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Pour les stratégies de groupes :</a:t>
            </a:r>
            <a:endParaRPr b="0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665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Quattrocento Sans"/>
              <a:buChar char="-"/>
            </a:pPr>
            <a:r>
              <a:rPr b="0" i="0" lang="fr" sz="1200" u="none" cap="none" strike="noStrike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Changement de mots de passe tous les 3 mois</a:t>
            </a:r>
            <a:endParaRPr b="0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Quattrocento Sans"/>
              <a:buChar char="-"/>
            </a:pPr>
            <a:r>
              <a:rPr b="0" i="0" lang="fr" sz="1200" u="none" cap="none" strike="noStrike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Désactivation du panneau de configuration</a:t>
            </a:r>
            <a:endParaRPr b="0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Quattrocento Sans"/>
              <a:buChar char="-"/>
            </a:pPr>
            <a:r>
              <a:rPr b="0" i="0" lang="fr" sz="1200" u="none" cap="none" strike="noStrike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Déconnexion forcée si l’utilisateur se connecte en dehors de ses horaires</a:t>
            </a:r>
            <a:endParaRPr b="1" i="0" sz="12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6797325" y="492025"/>
            <a:ext cx="329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Stratégies de groupe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019" y="4636474"/>
            <a:ext cx="857622" cy="50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 rot="-4531169">
            <a:off x="6599963" y="-4180592"/>
            <a:ext cx="1942405" cy="10039530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 rot="-335073">
            <a:off x="-1402119" y="-3856101"/>
            <a:ext cx="8752040" cy="10039134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6904825" y="364350"/>
            <a:ext cx="1163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Situation </a:t>
            </a:r>
            <a:r>
              <a:rPr lang="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9"/>
          <p:cNvCxnSpPr/>
          <p:nvPr/>
        </p:nvCxnSpPr>
        <p:spPr>
          <a:xfrm flipH="1" rot="10800000">
            <a:off x="6819625" y="745375"/>
            <a:ext cx="1333500" cy="13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29"/>
          <p:cNvSpPr txBox="1"/>
          <p:nvPr/>
        </p:nvSpPr>
        <p:spPr>
          <a:xfrm>
            <a:off x="95775" y="135750"/>
            <a:ext cx="54057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Le déploiement d’un serveur RDS apporte à l’entreprise : traçabilité, sécurité,souplesse.</a:t>
            </a:r>
            <a:endParaRPr b="1" i="0" sz="12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" lvl="0" marL="762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207645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finalité étant de mettre une place une architecture RDS afin d’utiliser cet environnement pour administrer l’ensemble du système</a:t>
            </a:r>
            <a:r>
              <a:rPr lang="fr" sz="12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</a:t>
            </a:r>
            <a:r>
              <a:rPr lang="fr" sz="12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’informations, ainsi que la mise à disposition d’applications bureautique pour les utilisateurs, permettant une centralisation des données.</a:t>
            </a:r>
            <a:endParaRPr sz="1200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mise en place du rôle RDS sous IIS permettra aux utilisateurs d’utiliser </a:t>
            </a:r>
            <a:r>
              <a:rPr lang="fr" sz="12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depuis un client léger :</a:t>
            </a:r>
            <a:endParaRPr sz="1200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r>
              <a:rPr lang="fr" sz="12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Wordpad</a:t>
            </a:r>
            <a:endParaRPr sz="1200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Paint</a:t>
            </a:r>
            <a:endParaRPr sz="1200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 qui fournira à l’entreprise la possibilité de réduire les coûts et</a:t>
            </a:r>
            <a:endParaRPr sz="1200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d’optimiser les ressources.</a:t>
            </a:r>
            <a:endParaRPr sz="1200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6797325" y="720625"/>
            <a:ext cx="329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 Desktop Services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019" y="4636474"/>
            <a:ext cx="857622" cy="50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