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EDEBB-3B46-47CD-9240-28A68EDABD20}" v="184" dt="2024-05-13T11:48:33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Henrique Viana Gonçalves" userId="38e84ba0b9ecf791" providerId="Windows Live" clId="Web-{32EEDEBB-3B46-47CD-9240-28A68EDABD20}"/>
    <pc:docChg chg="addSld modSld addMainMaster delMainMaster">
      <pc:chgData name="Miguel Henrique Viana Gonçalves" userId="38e84ba0b9ecf791" providerId="Windows Live" clId="Web-{32EEDEBB-3B46-47CD-9240-28A68EDABD20}" dt="2024-05-13T11:48:33.375" v="192" actId="1076"/>
      <pc:docMkLst>
        <pc:docMk/>
      </pc:docMkLst>
      <pc:sldChg chg="addSp delSp modSp mod setBg modClrScheme setClrOvrMap chgLayout">
        <pc:chgData name="Miguel Henrique Viana Gonçalves" userId="38e84ba0b9ecf791" providerId="Windows Live" clId="Web-{32EEDEBB-3B46-47CD-9240-28A68EDABD20}" dt="2024-05-13T11:48:33.375" v="192" actId="1076"/>
        <pc:sldMkLst>
          <pc:docMk/>
          <pc:sldMk cId="2210866551" sldId="256"/>
        </pc:sldMkLst>
        <pc:spChg chg="mod">
          <ac:chgData name="Miguel Henrique Viana Gonçalves" userId="38e84ba0b9ecf791" providerId="Windows Live" clId="Web-{32EEDEBB-3B46-47CD-9240-28A68EDABD20}" dt="2024-05-13T11:48:19.250" v="189" actId="1076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Miguel Henrique Viana Gonçalves" userId="38e84ba0b9ecf791" providerId="Windows Live" clId="Web-{32EEDEBB-3B46-47CD-9240-28A68EDABD20}" dt="2024-05-13T11:48:21.250" v="190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Miguel Henrique Viana Gonçalves" userId="38e84ba0b9ecf791" providerId="Windows Live" clId="Web-{32EEDEBB-3B46-47CD-9240-28A68EDABD20}" dt="2024-05-13T11:16:17.257" v="6"/>
          <ac:spMkLst>
            <pc:docMk/>
            <pc:sldMk cId="2210866551" sldId="256"/>
            <ac:spMk id="9" creationId="{FFC321AD-2C92-446F-AF58-8CAA634BFD36}"/>
          </ac:spMkLst>
        </pc:spChg>
        <pc:spChg chg="add del">
          <ac:chgData name="Miguel Henrique Viana Gonçalves" userId="38e84ba0b9ecf791" providerId="Windows Live" clId="Web-{32EEDEBB-3B46-47CD-9240-28A68EDABD20}" dt="2024-05-13T11:18:30.007" v="16"/>
          <ac:spMkLst>
            <pc:docMk/>
            <pc:sldMk cId="2210866551" sldId="256"/>
            <ac:spMk id="10" creationId="{7A18C9FB-EC4C-4DAE-8F7D-C6E5AF607958}"/>
          </ac:spMkLst>
        </pc:spChg>
        <pc:spChg chg="add del">
          <ac:chgData name="Miguel Henrique Viana Gonçalves" userId="38e84ba0b9ecf791" providerId="Windows Live" clId="Web-{32EEDEBB-3B46-47CD-9240-28A68EDABD20}" dt="2024-05-13T11:16:17.257" v="6"/>
          <ac:spMkLst>
            <pc:docMk/>
            <pc:sldMk cId="2210866551" sldId="256"/>
            <ac:spMk id="11" creationId="{3EA855B9-EE27-4441-846C-35DF1C6483BF}"/>
          </ac:spMkLst>
        </pc:spChg>
        <pc:spChg chg="add del">
          <ac:chgData name="Miguel Henrique Viana Gonçalves" userId="38e84ba0b9ecf791" providerId="Windows Live" clId="Web-{32EEDEBB-3B46-47CD-9240-28A68EDABD20}" dt="2024-05-13T11:18:30.007" v="16"/>
          <ac:spMkLst>
            <pc:docMk/>
            <pc:sldMk cId="2210866551" sldId="256"/>
            <ac:spMk id="12" creationId="{26C2F60D-36DC-4E6D-8544-3562BBABA872}"/>
          </ac:spMkLst>
        </pc:spChg>
        <pc:spChg chg="add del">
          <ac:chgData name="Miguel Henrique Viana Gonçalves" userId="38e84ba0b9ecf791" providerId="Windows Live" clId="Web-{32EEDEBB-3B46-47CD-9240-28A68EDABD20}" dt="2024-05-13T11:16:17.257" v="6"/>
          <ac:spMkLst>
            <pc:docMk/>
            <pc:sldMk cId="2210866551" sldId="256"/>
            <ac:spMk id="13" creationId="{2BF5D4DB-368A-4B23-81E4-E0454BAD8672}"/>
          </ac:spMkLst>
        </pc:spChg>
        <pc:spChg chg="add del">
          <ac:chgData name="Miguel Henrique Viana Gonçalves" userId="38e84ba0b9ecf791" providerId="Windows Live" clId="Web-{32EEDEBB-3B46-47CD-9240-28A68EDABD20}" dt="2024-05-13T11:18:30.007" v="16"/>
          <ac:spMkLst>
            <pc:docMk/>
            <pc:sldMk cId="2210866551" sldId="256"/>
            <ac:spMk id="14" creationId="{FCFFC7D5-8758-4C87-A839-9FF78F54327B}"/>
          </ac:spMkLst>
        </pc:spChg>
        <pc:spChg chg="add del">
          <ac:chgData name="Miguel Henrique Viana Gonçalves" userId="38e84ba0b9ecf791" providerId="Windows Live" clId="Web-{32EEDEBB-3B46-47CD-9240-28A68EDABD20}" dt="2024-05-13T11:16:17.257" v="6"/>
          <ac:spMkLst>
            <pc:docMk/>
            <pc:sldMk cId="2210866551" sldId="256"/>
            <ac:spMk id="15" creationId="{F372D7B9-36D5-4C1F-B7C9-36717C28F150}"/>
          </ac:spMkLst>
        </pc:spChg>
        <pc:spChg chg="add del">
          <ac:chgData name="Miguel Henrique Viana Gonçalves" userId="38e84ba0b9ecf791" providerId="Windows Live" clId="Web-{32EEDEBB-3B46-47CD-9240-28A68EDABD20}" dt="2024-05-13T11:18:32.569" v="18"/>
          <ac:spMkLst>
            <pc:docMk/>
            <pc:sldMk cId="2210866551" sldId="256"/>
            <ac:spMk id="16" creationId="{987A0FBA-CC04-4256-A8EB-BB3C543E989C}"/>
          </ac:spMkLst>
        </pc:spChg>
        <pc:spChg chg="add del">
          <ac:chgData name="Miguel Henrique Viana Gonçalves" userId="38e84ba0b9ecf791" providerId="Windows Live" clId="Web-{32EEDEBB-3B46-47CD-9240-28A68EDABD20}" dt="2024-05-13T11:16:54.554" v="13"/>
          <ac:spMkLst>
            <pc:docMk/>
            <pc:sldMk cId="2210866551" sldId="256"/>
            <ac:spMk id="17" creationId="{7A18C9FB-EC4C-4DAE-8F7D-C6E5AF607958}"/>
          </ac:spMkLst>
        </pc:spChg>
        <pc:spChg chg="add del">
          <ac:chgData name="Miguel Henrique Viana Gonçalves" userId="38e84ba0b9ecf791" providerId="Windows Live" clId="Web-{32EEDEBB-3B46-47CD-9240-28A68EDABD20}" dt="2024-05-13T11:16:54.554" v="11"/>
          <ac:spMkLst>
            <pc:docMk/>
            <pc:sldMk cId="2210866551" sldId="256"/>
            <ac:spMk id="18" creationId="{1A0F8916-44ED-4BA2-B4A8-BFF92E4B49BE}"/>
          </ac:spMkLst>
        </pc:spChg>
        <pc:spChg chg="add del">
          <ac:chgData name="Miguel Henrique Viana Gonçalves" userId="38e84ba0b9ecf791" providerId="Windows Live" clId="Web-{32EEDEBB-3B46-47CD-9240-28A68EDABD20}" dt="2024-05-13T11:18:32.569" v="18"/>
          <ac:spMkLst>
            <pc:docMk/>
            <pc:sldMk cId="2210866551" sldId="256"/>
            <ac:spMk id="19" creationId="{15A93C08-5026-4474-A6D5-87A03C1357A0}"/>
          </ac:spMkLst>
        </pc:spChg>
        <pc:spChg chg="add del">
          <ac:chgData name="Miguel Henrique Viana Gonçalves" userId="38e84ba0b9ecf791" providerId="Windows Live" clId="Web-{32EEDEBB-3B46-47CD-9240-28A68EDABD20}" dt="2024-05-13T11:18:32.569" v="18"/>
          <ac:spMkLst>
            <pc:docMk/>
            <pc:sldMk cId="2210866551" sldId="256"/>
            <ac:spMk id="20" creationId="{E633B38B-B87A-4288-A20F-0223A6C27A5A}"/>
          </ac:spMkLst>
        </pc:spChg>
        <pc:spChg chg="add del">
          <ac:chgData name="Miguel Henrique Viana Gonçalves" userId="38e84ba0b9ecf791" providerId="Windows Live" clId="Web-{32EEDEBB-3B46-47CD-9240-28A68EDABD20}" dt="2024-05-13T11:21:46.959" v="32"/>
          <ac:spMkLst>
            <pc:docMk/>
            <pc:sldMk cId="2210866551" sldId="256"/>
            <ac:spMk id="22" creationId="{7A18C9FB-EC4C-4DAE-8F7D-C6E5AF607958}"/>
          </ac:spMkLst>
        </pc:spChg>
        <pc:spChg chg="add del">
          <ac:chgData name="Miguel Henrique Viana Gonçalves" userId="38e84ba0b9ecf791" providerId="Windows Live" clId="Web-{32EEDEBB-3B46-47CD-9240-28A68EDABD20}" dt="2024-05-13T11:21:46.959" v="32"/>
          <ac:spMkLst>
            <pc:docMk/>
            <pc:sldMk cId="2210866551" sldId="256"/>
            <ac:spMk id="23" creationId="{A9896C11-F8DF-437A-B349-8AFD602DC0CA}"/>
          </ac:spMkLst>
        </pc:spChg>
        <pc:spChg chg="add del">
          <ac:chgData name="Miguel Henrique Viana Gonçalves" userId="38e84ba0b9ecf791" providerId="Windows Live" clId="Web-{32EEDEBB-3B46-47CD-9240-28A68EDABD20}" dt="2024-05-13T11:24:40.193" v="57"/>
          <ac:spMkLst>
            <pc:docMk/>
            <pc:sldMk cId="2210866551" sldId="256"/>
            <ac:spMk id="28" creationId="{5338944A-0A9A-4AE1-9CF9-EC8AB92917A0}"/>
          </ac:spMkLst>
        </pc:spChg>
        <pc:spChg chg="add del">
          <ac:chgData name="Miguel Henrique Viana Gonçalves" userId="38e84ba0b9ecf791" providerId="Windows Live" clId="Web-{32EEDEBB-3B46-47CD-9240-28A68EDABD20}" dt="2024-05-13T11:24:40.193" v="57"/>
          <ac:spMkLst>
            <pc:docMk/>
            <pc:sldMk cId="2210866551" sldId="256"/>
            <ac:spMk id="30" creationId="{AA83998C-F742-4F79-9315-A66C8A7D44B5}"/>
          </ac:spMkLst>
        </pc:spChg>
        <pc:spChg chg="add del">
          <ac:chgData name="Miguel Henrique Viana Gonçalves" userId="38e84ba0b9ecf791" providerId="Windows Live" clId="Web-{32EEDEBB-3B46-47CD-9240-28A68EDABD20}" dt="2024-05-13T11:24:40.193" v="57"/>
          <ac:spMkLst>
            <pc:docMk/>
            <pc:sldMk cId="2210866551" sldId="256"/>
            <ac:spMk id="32" creationId="{ECC37536-3D0C-46D4-B90B-0C85D512E5CE}"/>
          </ac:spMkLst>
        </pc:spChg>
        <pc:spChg chg="add del">
          <ac:chgData name="Miguel Henrique Viana Gonçalves" userId="38e84ba0b9ecf791" providerId="Windows Live" clId="Web-{32EEDEBB-3B46-47CD-9240-28A68EDABD20}" dt="2024-05-13T11:24:40.193" v="57"/>
          <ac:spMkLst>
            <pc:docMk/>
            <pc:sldMk cId="2210866551" sldId="256"/>
            <ac:spMk id="34" creationId="{1AE70FFB-E715-4F0B-87FB-8D8172F3F3E9}"/>
          </ac:spMkLst>
        </pc:spChg>
        <pc:spChg chg="add del">
          <ac:chgData name="Miguel Henrique Viana Gonçalves" userId="38e84ba0b9ecf791" providerId="Windows Live" clId="Web-{32EEDEBB-3B46-47CD-9240-28A68EDABD20}" dt="2024-05-13T11:24:06.318" v="50"/>
          <ac:spMkLst>
            <pc:docMk/>
            <pc:sldMk cId="2210866551" sldId="256"/>
            <ac:spMk id="39" creationId="{8C37C960-91F5-4F61-B2CD-8A037920720B}"/>
          </ac:spMkLst>
        </pc:spChg>
        <pc:spChg chg="add del">
          <ac:chgData name="Miguel Henrique Viana Gonçalves" userId="38e84ba0b9ecf791" providerId="Windows Live" clId="Web-{32EEDEBB-3B46-47CD-9240-28A68EDABD20}" dt="2024-05-13T11:24:06.318" v="50"/>
          <ac:spMkLst>
            <pc:docMk/>
            <pc:sldMk cId="2210866551" sldId="256"/>
            <ac:spMk id="41" creationId="{A5C31099-1BBD-40CE-BC60-FCE50741940D}"/>
          </ac:spMkLst>
        </pc:spChg>
        <pc:spChg chg="add del">
          <ac:chgData name="Miguel Henrique Viana Gonçalves" userId="38e84ba0b9ecf791" providerId="Windows Live" clId="Web-{32EEDEBB-3B46-47CD-9240-28A68EDABD20}" dt="2024-05-13T11:24:06.318" v="50"/>
          <ac:spMkLst>
            <pc:docMk/>
            <pc:sldMk cId="2210866551" sldId="256"/>
            <ac:spMk id="43" creationId="{EA2846BE-460A-477B-A2F4-52F298BF43EE}"/>
          </ac:spMkLst>
        </pc:spChg>
        <pc:spChg chg="add del">
          <ac:chgData name="Miguel Henrique Viana Gonçalves" userId="38e84ba0b9ecf791" providerId="Windows Live" clId="Web-{32EEDEBB-3B46-47CD-9240-28A68EDABD20}" dt="2024-05-13T11:24:06.318" v="50"/>
          <ac:spMkLst>
            <pc:docMk/>
            <pc:sldMk cId="2210866551" sldId="256"/>
            <ac:spMk id="45" creationId="{C8401D34-2155-4B53-A686-7345BE15C466}"/>
          </ac:spMkLst>
        </pc:spChg>
        <pc:spChg chg="add del">
          <ac:chgData name="Miguel Henrique Viana Gonçalves" userId="38e84ba0b9ecf791" providerId="Windows Live" clId="Web-{32EEDEBB-3B46-47CD-9240-28A68EDABD20}" dt="2024-05-13T11:24:06.318" v="50"/>
          <ac:spMkLst>
            <pc:docMk/>
            <pc:sldMk cId="2210866551" sldId="256"/>
            <ac:spMk id="47" creationId="{E37BCD97-E1A4-4EBB-8D1C-8CC0B55A64B2}"/>
          </ac:spMkLst>
        </pc:spChg>
        <pc:spChg chg="add del">
          <ac:chgData name="Miguel Henrique Viana Gonçalves" userId="38e84ba0b9ecf791" providerId="Windows Live" clId="Web-{32EEDEBB-3B46-47CD-9240-28A68EDABD20}" dt="2024-05-13T11:24:06.318" v="50"/>
          <ac:spMkLst>
            <pc:docMk/>
            <pc:sldMk cId="2210866551" sldId="256"/>
            <ac:spMk id="49" creationId="{5EDC1F21-AC5B-4D05-9108-5E5D2894884F}"/>
          </ac:spMkLst>
        </pc:spChg>
        <pc:spChg chg="add del">
          <ac:chgData name="Miguel Henrique Viana Gonçalves" userId="38e84ba0b9ecf791" providerId="Windows Live" clId="Web-{32EEDEBB-3B46-47CD-9240-28A68EDABD20}" dt="2024-05-13T11:24:08.100" v="52"/>
          <ac:spMkLst>
            <pc:docMk/>
            <pc:sldMk cId="2210866551" sldId="256"/>
            <ac:spMk id="51" creationId="{73C994B4-9721-4148-9EEC-6793CECDE8DD}"/>
          </ac:spMkLst>
        </pc:spChg>
        <pc:spChg chg="add del">
          <ac:chgData name="Miguel Henrique Viana Gonçalves" userId="38e84ba0b9ecf791" providerId="Windows Live" clId="Web-{32EEDEBB-3B46-47CD-9240-28A68EDABD20}" dt="2024-05-13T11:24:08.100" v="52"/>
          <ac:spMkLst>
            <pc:docMk/>
            <pc:sldMk cId="2210866551" sldId="256"/>
            <ac:spMk id="52" creationId="{F9D95E49-763A-4886-B038-82F734740554}"/>
          </ac:spMkLst>
        </pc:spChg>
        <pc:spChg chg="add del">
          <ac:chgData name="Miguel Henrique Viana Gonçalves" userId="38e84ba0b9ecf791" providerId="Windows Live" clId="Web-{32EEDEBB-3B46-47CD-9240-28A68EDABD20}" dt="2024-05-13T11:24:08.100" v="52"/>
          <ac:spMkLst>
            <pc:docMk/>
            <pc:sldMk cId="2210866551" sldId="256"/>
            <ac:spMk id="53" creationId="{4D4D99EB-C4F3-4F0C-91F7-AB4DC2A08E4A}"/>
          </ac:spMkLst>
        </pc:spChg>
        <pc:spChg chg="add del">
          <ac:chgData name="Miguel Henrique Viana Gonçalves" userId="38e84ba0b9ecf791" providerId="Windows Live" clId="Web-{32EEDEBB-3B46-47CD-9240-28A68EDABD20}" dt="2024-05-13T11:24:08.100" v="52"/>
          <ac:spMkLst>
            <pc:docMk/>
            <pc:sldMk cId="2210866551" sldId="256"/>
            <ac:spMk id="54" creationId="{04B69146-C1C0-4B58-86FC-34F3390EBAE8}"/>
          </ac:spMkLst>
        </pc:spChg>
        <pc:spChg chg="add del">
          <ac:chgData name="Miguel Henrique Viana Gonçalves" userId="38e84ba0b9ecf791" providerId="Windows Live" clId="Web-{32EEDEBB-3B46-47CD-9240-28A68EDABD20}" dt="2024-05-13T11:24:38.209" v="54"/>
          <ac:spMkLst>
            <pc:docMk/>
            <pc:sldMk cId="2210866551" sldId="256"/>
            <ac:spMk id="58" creationId="{33E93247-6229-44AB-A550-739E971E690B}"/>
          </ac:spMkLst>
        </pc:spChg>
        <pc:spChg chg="add del">
          <ac:chgData name="Miguel Henrique Viana Gonçalves" userId="38e84ba0b9ecf791" providerId="Windows Live" clId="Web-{32EEDEBB-3B46-47CD-9240-28A68EDABD20}" dt="2024-05-13T11:24:38.209" v="54"/>
          <ac:spMkLst>
            <pc:docMk/>
            <pc:sldMk cId="2210866551" sldId="256"/>
            <ac:spMk id="60" creationId="{8D19661F-4B4C-74C1-7FC3-31FB14D49FEA}"/>
          </ac:spMkLst>
        </pc:spChg>
        <pc:spChg chg="add del">
          <ac:chgData name="Miguel Henrique Viana Gonçalves" userId="38e84ba0b9ecf791" providerId="Windows Live" clId="Web-{32EEDEBB-3B46-47CD-9240-28A68EDABD20}" dt="2024-05-13T11:24:38.209" v="54"/>
          <ac:spMkLst>
            <pc:docMk/>
            <pc:sldMk cId="2210866551" sldId="256"/>
            <ac:spMk id="61" creationId="{2165A4AE-FFE9-B2D5-017C-17337DDB3F3B}"/>
          </ac:spMkLst>
        </pc:spChg>
        <pc:spChg chg="add del">
          <ac:chgData name="Miguel Henrique Viana Gonçalves" userId="38e84ba0b9ecf791" providerId="Windows Live" clId="Web-{32EEDEBB-3B46-47CD-9240-28A68EDABD20}" dt="2024-05-13T11:24:38.209" v="54"/>
          <ac:spMkLst>
            <pc:docMk/>
            <pc:sldMk cId="2210866551" sldId="256"/>
            <ac:spMk id="62" creationId="{90E701D1-A34F-CF86-7316-8761C7835E03}"/>
          </ac:spMkLst>
        </pc:spChg>
        <pc:spChg chg="add del">
          <ac:chgData name="Miguel Henrique Viana Gonçalves" userId="38e84ba0b9ecf791" providerId="Windows Live" clId="Web-{32EEDEBB-3B46-47CD-9240-28A68EDABD20}" dt="2024-05-13T11:24:40.146" v="56"/>
          <ac:spMkLst>
            <pc:docMk/>
            <pc:sldMk cId="2210866551" sldId="256"/>
            <ac:spMk id="64" creationId="{0BE66D35-6371-4809-9433-1EBF879150EC}"/>
          </ac:spMkLst>
        </pc:spChg>
        <pc:spChg chg="add del">
          <ac:chgData name="Miguel Henrique Viana Gonçalves" userId="38e84ba0b9ecf791" providerId="Windows Live" clId="Web-{32EEDEBB-3B46-47CD-9240-28A68EDABD20}" dt="2024-05-13T11:24:40.146" v="56"/>
          <ac:spMkLst>
            <pc:docMk/>
            <pc:sldMk cId="2210866551" sldId="256"/>
            <ac:spMk id="65" creationId="{72EF3F9A-9717-4ACB-A30D-96694842C4F7}"/>
          </ac:spMkLst>
        </pc:spChg>
        <pc:spChg chg="add del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69" creationId="{55B419A7-F817-4767-8CCB-FB0E189C4ACD}"/>
          </ac:spMkLst>
        </pc:spChg>
        <pc:spChg chg="add del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70" creationId="{7AF9319C-2D9B-4868-AEAE-37298EA0F4B9}"/>
          </ac:spMkLst>
        </pc:spChg>
        <pc:spChg chg="add del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71" creationId="{ADA271CD-3011-4A05-B4A3-80F1794684F2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76" creationId="{3A397E3E-B90C-4D82-BAAA-36F7AC6A4565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78" creationId="{A19B25F6-D845-46F3-BA69-3D48CEF7EFE5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80" creationId="{5FAC0226-4651-4BF7-AA72-6DB611F80F94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82" creationId="{B8CCAA36-1E98-45B0-AAF9-D8807BA8EF22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84" creationId="{783F456C-8972-439A-90A4-D7C52FA3A032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86" creationId="{0390AF2C-728C-4687-B7A2-3F9C788EC361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88" creationId="{D1C510C0-DED1-4708-AA14-355E5AFF1262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90" creationId="{558C4F41-C97D-4755-8F7C-8C0A8E182FCF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92" creationId="{A232F408-BBCD-48EE-ABF6-95201EF72338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94" creationId="{302D5D2F-11CF-47F1-B542-8ED3199DC02C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96" creationId="{79109165-7872-4D8A-A545-F48B3AF1D09E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98" creationId="{5438E66D-E34C-48D4-9F9D-021EBD568934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107" creationId="{FEFCF180-A212-449F-8D07-5EC94B281A2E}"/>
          </ac:spMkLst>
        </pc:spChg>
        <pc:spChg chg="add del">
          <ac:chgData name="Miguel Henrique Viana Gonçalves" userId="38e84ba0b9ecf791" providerId="Windows Live" clId="Web-{32EEDEBB-3B46-47CD-9240-28A68EDABD20}" dt="2024-05-13T11:25:09.006" v="61"/>
          <ac:spMkLst>
            <pc:docMk/>
            <pc:sldMk cId="2210866551" sldId="256"/>
            <ac:spMk id="109" creationId="{1400E1BC-11DC-49A0-856F-992F20EB435B}"/>
          </ac:spMkLst>
        </pc:spChg>
        <pc:spChg chg="add del">
          <ac:chgData name="Miguel Henrique Viana Gonçalves" userId="38e84ba0b9ecf791" providerId="Windows Live" clId="Web-{32EEDEBB-3B46-47CD-9240-28A68EDABD20}" dt="2024-05-13T11:25:11.818" v="63"/>
          <ac:spMkLst>
            <pc:docMk/>
            <pc:sldMk cId="2210866551" sldId="256"/>
            <ac:spMk id="111" creationId="{D26BC87E-DCC8-4E66-972D-A587756DF30A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16" creationId="{51F77B6A-7F53-4B28-B73D-C8CC899AB221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19" creationId="{F6E412EF-CF39-4C25-85B0-DB30B1B0A8C4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20" creationId="{E8DA6235-17F2-4C9E-88C6-C5D38D8D3C03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21" creationId="{B55DEF71-1741-4489-8E77-46FC5BAA66E2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22" creationId="{82347B6D-A7CC-48EB-861F-917D0D61E3EA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25" creationId="{A7A0A46D-CC9B-4E32-870A-7BC2DF940144}"/>
          </ac:spMkLst>
        </pc:spChg>
        <pc:spChg chg="add del">
          <ac:chgData name="Miguel Henrique Viana Gonçalves" userId="38e84ba0b9ecf791" providerId="Windows Live" clId="Web-{32EEDEBB-3B46-47CD-9240-28A68EDABD20}" dt="2024-05-13T11:25:24.271" v="65"/>
          <ac:spMkLst>
            <pc:docMk/>
            <pc:sldMk cId="2210866551" sldId="256"/>
            <ac:spMk id="126" creationId="{9178722E-1BD0-427E-BAAE-4F206DAB5818}"/>
          </ac:spMkLst>
        </pc:spChg>
        <pc:spChg chg="add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130" creationId="{0671A8AE-40A1-4631-A6B8-581AFF065482}"/>
          </ac:spMkLst>
        </pc:spChg>
        <pc:spChg chg="add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131" creationId="{A44CD100-6267-4E62-AA64-2182A3A6A1C0}"/>
          </ac:spMkLst>
        </pc:spChg>
        <pc:spChg chg="add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132" creationId="{AF2F604E-43BE-4DC3-B983-E071523364F8}"/>
          </ac:spMkLst>
        </pc:spChg>
        <pc:spChg chg="add">
          <ac:chgData name="Miguel Henrique Viana Gonçalves" userId="38e84ba0b9ecf791" providerId="Windows Live" clId="Web-{32EEDEBB-3B46-47CD-9240-28A68EDABD20}" dt="2024-05-13T11:25:24.318" v="66"/>
          <ac:spMkLst>
            <pc:docMk/>
            <pc:sldMk cId="2210866551" sldId="256"/>
            <ac:spMk id="133" creationId="{08C9B587-E65E-4B52-B37C-ABEBB6E87928}"/>
          </ac:spMkLst>
        </pc:spChg>
        <pc:grpChg chg="add del">
          <ac:chgData name="Miguel Henrique Viana Gonçalves" userId="38e84ba0b9ecf791" providerId="Windows Live" clId="Web-{32EEDEBB-3B46-47CD-9240-28A68EDABD20}" dt="2024-05-13T11:24:40.146" v="56"/>
          <ac:grpSpMkLst>
            <pc:docMk/>
            <pc:sldMk cId="2210866551" sldId="256"/>
            <ac:grpSpMk id="66" creationId="{0EB82B4C-9249-4CFC-A372-7B0FF5E36EA8}"/>
          </ac:grpSpMkLst>
        </pc:grpChg>
        <pc:grpChg chg="add del">
          <ac:chgData name="Miguel Henrique Viana Gonçalves" userId="38e84ba0b9ecf791" providerId="Windows Live" clId="Web-{32EEDEBB-3B46-47CD-9240-28A68EDABD20}" dt="2024-05-13T11:25:09.006" v="61"/>
          <ac:grpSpMkLst>
            <pc:docMk/>
            <pc:sldMk cId="2210866551" sldId="256"/>
            <ac:grpSpMk id="100" creationId="{1BC9510C-172B-4086-A60F-7AF0FBF22216}"/>
          </ac:grpSpMkLst>
        </pc:grpChg>
        <pc:grpChg chg="add del">
          <ac:chgData name="Miguel Henrique Viana Gonçalves" userId="38e84ba0b9ecf791" providerId="Windows Live" clId="Web-{32EEDEBB-3B46-47CD-9240-28A68EDABD20}" dt="2024-05-13T11:25:24.271" v="65"/>
          <ac:grpSpMkLst>
            <pc:docMk/>
            <pc:sldMk cId="2210866551" sldId="256"/>
            <ac:grpSpMk id="117" creationId="{2515629F-0D83-4A44-A125-CD50FC660AB4}"/>
          </ac:grpSpMkLst>
        </pc:grpChg>
        <pc:grpChg chg="add del">
          <ac:chgData name="Miguel Henrique Viana Gonçalves" userId="38e84ba0b9ecf791" providerId="Windows Live" clId="Web-{32EEDEBB-3B46-47CD-9240-28A68EDABD20}" dt="2024-05-13T11:25:24.271" v="65"/>
          <ac:grpSpMkLst>
            <pc:docMk/>
            <pc:sldMk cId="2210866551" sldId="256"/>
            <ac:grpSpMk id="123" creationId="{7D8E00FA-5561-4253-B903-92B49719E760}"/>
          </ac:grpSpMkLst>
        </pc:grpChg>
        <pc:grpChg chg="add del">
          <ac:chgData name="Miguel Henrique Viana Gonçalves" userId="38e84ba0b9ecf791" providerId="Windows Live" clId="Web-{32EEDEBB-3B46-47CD-9240-28A68EDABD20}" dt="2024-05-13T11:25:24.271" v="65"/>
          <ac:grpSpMkLst>
            <pc:docMk/>
            <pc:sldMk cId="2210866551" sldId="256"/>
            <ac:grpSpMk id="127" creationId="{5E6BB5FD-DB7B-4BE3-BA45-1EF042115ED5}"/>
          </ac:grpSpMkLst>
        </pc:grpChg>
        <pc:picChg chg="add del mod ord">
          <ac:chgData name="Miguel Henrique Viana Gonçalves" userId="38e84ba0b9ecf791" providerId="Windows Live" clId="Web-{32EEDEBB-3B46-47CD-9240-28A68EDABD20}" dt="2024-05-13T11:16:54.554" v="12"/>
          <ac:picMkLst>
            <pc:docMk/>
            <pc:sldMk cId="2210866551" sldId="256"/>
            <ac:picMk id="4" creationId="{31D949AE-9E0B-8135-B6CE-C428518A5D78}"/>
          </ac:picMkLst>
        </pc:picChg>
        <pc:picChg chg="add mod ord modCrop">
          <ac:chgData name="Miguel Henrique Viana Gonçalves" userId="38e84ba0b9ecf791" providerId="Windows Live" clId="Web-{32EEDEBB-3B46-47CD-9240-28A68EDABD20}" dt="2024-05-13T11:48:33.375" v="192" actId="1076"/>
          <ac:picMkLst>
            <pc:docMk/>
            <pc:sldMk cId="2210866551" sldId="256"/>
            <ac:picMk id="5" creationId="{2A786ED9-BBEF-232C-77C4-630DAE1490AE}"/>
          </ac:picMkLst>
        </pc:picChg>
        <pc:picChg chg="add del mod">
          <ac:chgData name="Miguel Henrique Viana Gonçalves" userId="38e84ba0b9ecf791" providerId="Windows Live" clId="Web-{32EEDEBB-3B46-47CD-9240-28A68EDABD20}" dt="2024-05-13T11:33:10.301" v="109"/>
          <ac:picMkLst>
            <pc:docMk/>
            <pc:sldMk cId="2210866551" sldId="256"/>
            <ac:picMk id="6" creationId="{FEB3968F-9F19-A2A0-38DF-C91DD7E82F3A}"/>
          </ac:picMkLst>
        </pc:picChg>
        <pc:cxnChg chg="add del">
          <ac:chgData name="Miguel Henrique Viana Gonçalves" userId="38e84ba0b9ecf791" providerId="Windows Live" clId="Web-{32EEDEBB-3B46-47CD-9240-28A68EDABD20}" dt="2024-05-13T11:24:08.100" v="52"/>
          <ac:cxnSpMkLst>
            <pc:docMk/>
            <pc:sldMk cId="2210866551" sldId="256"/>
            <ac:cxnSpMk id="55" creationId="{EC540AD5-A993-4DA3-B064-D004E2CC655D}"/>
          </ac:cxnSpMkLst>
        </pc:cxnChg>
        <pc:cxnChg chg="add del">
          <ac:chgData name="Miguel Henrique Viana Gonçalves" userId="38e84ba0b9ecf791" providerId="Windows Live" clId="Web-{32EEDEBB-3B46-47CD-9240-28A68EDABD20}" dt="2024-05-13T11:24:08.100" v="52"/>
          <ac:cxnSpMkLst>
            <pc:docMk/>
            <pc:sldMk cId="2210866551" sldId="256"/>
            <ac:cxnSpMk id="56" creationId="{8E6A9698-2C5E-4B0F-B3FA-0CE9BCA6E1AC}"/>
          </ac:cxnSpMkLst>
        </pc:cxnChg>
        <pc:cxnChg chg="add del">
          <ac:chgData name="Miguel Henrique Viana Gonçalves" userId="38e84ba0b9ecf791" providerId="Windows Live" clId="Web-{32EEDEBB-3B46-47CD-9240-28A68EDABD20}" dt="2024-05-13T11:24:38.209" v="54"/>
          <ac:cxnSpMkLst>
            <pc:docMk/>
            <pc:sldMk cId="2210866551" sldId="256"/>
            <ac:cxnSpMk id="59" creationId="{EE2E603F-4A95-4FE8-BB06-211DFD75DBEF}"/>
          </ac:cxnSpMkLst>
        </pc:cxnChg>
        <pc:cxnChg chg="add del">
          <ac:chgData name="Miguel Henrique Viana Gonçalves" userId="38e84ba0b9ecf791" providerId="Windows Live" clId="Web-{32EEDEBB-3B46-47CD-9240-28A68EDABD20}" dt="2024-05-13T11:25:11.818" v="63"/>
          <ac:cxnSpMkLst>
            <pc:docMk/>
            <pc:sldMk cId="2210866551" sldId="256"/>
            <ac:cxnSpMk id="112" creationId="{8B45C962-0D68-4A01-9627-70DEBBC363C7}"/>
          </ac:cxnSpMkLst>
        </pc:cxnChg>
        <pc:cxnChg chg="add del">
          <ac:chgData name="Miguel Henrique Viana Gonçalves" userId="38e84ba0b9ecf791" providerId="Windows Live" clId="Web-{32EEDEBB-3B46-47CD-9240-28A68EDABD20}" dt="2024-05-13T11:25:11.818" v="63"/>
          <ac:cxnSpMkLst>
            <pc:docMk/>
            <pc:sldMk cId="2210866551" sldId="256"/>
            <ac:cxnSpMk id="113" creationId="{F1D89FBF-493B-4E7D-B511-7E40674F6323}"/>
          </ac:cxnSpMkLst>
        </pc:cxnChg>
        <pc:cxnChg chg="add del">
          <ac:chgData name="Miguel Henrique Viana Gonçalves" userId="38e84ba0b9ecf791" providerId="Windows Live" clId="Web-{32EEDEBB-3B46-47CD-9240-28A68EDABD20}" dt="2024-05-13T11:25:11.818" v="63"/>
          <ac:cxnSpMkLst>
            <pc:docMk/>
            <pc:sldMk cId="2210866551" sldId="256"/>
            <ac:cxnSpMk id="114" creationId="{4BCC744E-5590-4542-B37F-B764470BF05E}"/>
          </ac:cxnSpMkLst>
        </pc:cxnChg>
      </pc:sldChg>
      <pc:sldChg chg="addSp delSp modSp new mod setBg">
        <pc:chgData name="Miguel Henrique Viana Gonçalves" userId="38e84ba0b9ecf791" providerId="Windows Live" clId="Web-{32EEDEBB-3B46-47CD-9240-28A68EDABD20}" dt="2024-05-13T11:33:46.207" v="113"/>
        <pc:sldMkLst>
          <pc:docMk/>
          <pc:sldMk cId="3345662615" sldId="257"/>
        </pc:sldMkLst>
        <pc:spChg chg="add del">
          <ac:chgData name="Miguel Henrique Viana Gonçalves" userId="38e84ba0b9ecf791" providerId="Windows Live" clId="Web-{32EEDEBB-3B46-47CD-9240-28A68EDABD20}" dt="2024-05-13T11:27:48.911" v="83"/>
          <ac:spMkLst>
            <pc:docMk/>
            <pc:sldMk cId="3345662615" sldId="257"/>
            <ac:spMk id="2" creationId="{678DBDA8-E379-648C-2503-519B6EC8A4D4}"/>
          </ac:spMkLst>
        </pc:spChg>
        <pc:spChg chg="del">
          <ac:chgData name="Miguel Henrique Viana Gonçalves" userId="38e84ba0b9ecf791" providerId="Windows Live" clId="Web-{32EEDEBB-3B46-47CD-9240-28A68EDABD20}" dt="2024-05-13T11:27:29.630" v="78"/>
          <ac:spMkLst>
            <pc:docMk/>
            <pc:sldMk cId="3345662615" sldId="257"/>
            <ac:spMk id="3" creationId="{B1A4A1BB-6692-4FF1-0486-44C113D42C9A}"/>
          </ac:spMkLst>
        </pc:spChg>
        <pc:spChg chg="add del">
          <ac:chgData name="Miguel Henrique Viana Gonçalves" userId="38e84ba0b9ecf791" providerId="Windows Live" clId="Web-{32EEDEBB-3B46-47CD-9240-28A68EDABD20}" dt="2024-05-13T11:27:36.224" v="80"/>
          <ac:spMkLst>
            <pc:docMk/>
            <pc:sldMk cId="3345662615" sldId="257"/>
            <ac:spMk id="9" creationId="{726908CC-6AC4-4222-8250-B90B6072E8AC}"/>
          </ac:spMkLst>
        </pc:spChg>
        <pc:spChg chg="add del">
          <ac:chgData name="Miguel Henrique Viana Gonçalves" userId="38e84ba0b9ecf791" providerId="Windows Live" clId="Web-{32EEDEBB-3B46-47CD-9240-28A68EDABD20}" dt="2024-05-13T11:27:36.224" v="80"/>
          <ac:spMkLst>
            <pc:docMk/>
            <pc:sldMk cId="3345662615" sldId="257"/>
            <ac:spMk id="11" creationId="{F2F606D8-696E-4B76-BB10-43672AA1475A}"/>
          </ac:spMkLst>
        </pc:spChg>
        <pc:spChg chg="add del">
          <ac:chgData name="Miguel Henrique Viana Gonçalves" userId="38e84ba0b9ecf791" providerId="Windows Live" clId="Web-{32EEDEBB-3B46-47CD-9240-28A68EDABD20}" dt="2024-05-13T11:27:36.224" v="80"/>
          <ac:spMkLst>
            <pc:docMk/>
            <pc:sldMk cId="3345662615" sldId="257"/>
            <ac:spMk id="13" creationId="{3ABF1881-5AFD-48F9-979A-19EE2FE30A33}"/>
          </ac:spMkLst>
        </pc:spChg>
        <pc:spChg chg="add del">
          <ac:chgData name="Miguel Henrique Viana Gonçalves" userId="38e84ba0b9ecf791" providerId="Windows Live" clId="Web-{32EEDEBB-3B46-47CD-9240-28A68EDABD20}" dt="2024-05-13T11:27:48.911" v="82"/>
          <ac:spMkLst>
            <pc:docMk/>
            <pc:sldMk cId="3345662615" sldId="257"/>
            <ac:spMk id="15" creationId="{69E6EFEE-6516-482C-B143-F97F9BF89D0E}"/>
          </ac:spMkLst>
        </pc:spChg>
        <pc:spChg chg="add del">
          <ac:chgData name="Miguel Henrique Viana Gonçalves" userId="38e84ba0b9ecf791" providerId="Windows Live" clId="Web-{32EEDEBB-3B46-47CD-9240-28A68EDABD20}" dt="2024-05-13T11:27:48.911" v="82"/>
          <ac:spMkLst>
            <pc:docMk/>
            <pc:sldMk cId="3345662615" sldId="257"/>
            <ac:spMk id="16" creationId="{3DF0D2C0-CD0C-470C-8851-D8B2CC417CB9}"/>
          </ac:spMkLst>
        </pc:spChg>
        <pc:spChg chg="add">
          <ac:chgData name="Miguel Henrique Viana Gonçalves" userId="38e84ba0b9ecf791" providerId="Windows Live" clId="Web-{32EEDEBB-3B46-47CD-9240-28A68EDABD20}" dt="2024-05-13T11:27:48.911" v="83"/>
          <ac:spMkLst>
            <pc:docMk/>
            <pc:sldMk cId="3345662615" sldId="257"/>
            <ac:spMk id="18" creationId="{8D06CE56-3881-4ADA-8CEF-D18B02C242A3}"/>
          </ac:spMkLst>
        </pc:spChg>
        <pc:spChg chg="add">
          <ac:chgData name="Miguel Henrique Viana Gonçalves" userId="38e84ba0b9ecf791" providerId="Windows Live" clId="Web-{32EEDEBB-3B46-47CD-9240-28A68EDABD20}" dt="2024-05-13T11:27:48.911" v="83"/>
          <ac:spMkLst>
            <pc:docMk/>
            <pc:sldMk cId="3345662615" sldId="257"/>
            <ac:spMk id="19" creationId="{79F3C543-62EC-4433-9C93-A2CD8764E9B4}"/>
          </ac:spMkLst>
        </pc:spChg>
        <pc:spChg chg="add">
          <ac:chgData name="Miguel Henrique Viana Gonçalves" userId="38e84ba0b9ecf791" providerId="Windows Live" clId="Web-{32EEDEBB-3B46-47CD-9240-28A68EDABD20}" dt="2024-05-13T11:27:48.911" v="83"/>
          <ac:spMkLst>
            <pc:docMk/>
            <pc:sldMk cId="3345662615" sldId="257"/>
            <ac:spMk id="20" creationId="{2FB82883-1DC0-4BE1-A607-009095F3355A}"/>
          </ac:spMkLst>
        </pc:spChg>
        <pc:spChg chg="add">
          <ac:chgData name="Miguel Henrique Viana Gonçalves" userId="38e84ba0b9ecf791" providerId="Windows Live" clId="Web-{32EEDEBB-3B46-47CD-9240-28A68EDABD20}" dt="2024-05-13T11:27:48.911" v="83"/>
          <ac:spMkLst>
            <pc:docMk/>
            <pc:sldMk cId="3345662615" sldId="257"/>
            <ac:spMk id="21" creationId="{9FA98EAA-A866-4C95-A2A8-44E46FBAD5A0}"/>
          </ac:spMkLst>
        </pc:spChg>
        <pc:spChg chg="add del">
          <ac:chgData name="Miguel Henrique Viana Gonçalves" userId="38e84ba0b9ecf791" providerId="Windows Live" clId="Web-{32EEDEBB-3B46-47CD-9240-28A68EDABD20}" dt="2024-05-13T11:33:46.207" v="113"/>
          <ac:spMkLst>
            <pc:docMk/>
            <pc:sldMk cId="3345662615" sldId="257"/>
            <ac:spMk id="22" creationId="{678DBDA8-E379-648C-2503-519B6EC8A4D4}"/>
          </ac:spMkLst>
        </pc:spChg>
        <pc:picChg chg="add mod ord">
          <ac:chgData name="Miguel Henrique Viana Gonçalves" userId="38e84ba0b9ecf791" providerId="Windows Live" clId="Web-{32EEDEBB-3B46-47CD-9240-28A68EDABD20}" dt="2024-05-13T11:27:48.911" v="83"/>
          <ac:picMkLst>
            <pc:docMk/>
            <pc:sldMk cId="3345662615" sldId="257"/>
            <ac:picMk id="4" creationId="{9D134072-2731-76F3-C3CD-3AB09517F583}"/>
          </ac:picMkLst>
        </pc:picChg>
      </pc:sldChg>
      <pc:sldChg chg="addSp delSp modSp new mod setBg">
        <pc:chgData name="Miguel Henrique Viana Gonçalves" userId="38e84ba0b9ecf791" providerId="Windows Live" clId="Web-{32EEDEBB-3B46-47CD-9240-28A68EDABD20}" dt="2024-05-13T11:46:51.235" v="176" actId="20577"/>
        <pc:sldMkLst>
          <pc:docMk/>
          <pc:sldMk cId="2318032193" sldId="258"/>
        </pc:sldMkLst>
        <pc:spChg chg="del mod">
          <ac:chgData name="Miguel Henrique Viana Gonçalves" userId="38e84ba0b9ecf791" providerId="Windows Live" clId="Web-{32EEDEBB-3B46-47CD-9240-28A68EDABD20}" dt="2024-05-13T11:30:15.708" v="92"/>
          <ac:spMkLst>
            <pc:docMk/>
            <pc:sldMk cId="2318032193" sldId="258"/>
            <ac:spMk id="2" creationId="{924E6808-5226-B7C1-2460-87361A2E2C76}"/>
          </ac:spMkLst>
        </pc:spChg>
        <pc:spChg chg="mod">
          <ac:chgData name="Miguel Henrique Viana Gonçalves" userId="38e84ba0b9ecf791" providerId="Windows Live" clId="Web-{32EEDEBB-3B46-47CD-9240-28A68EDABD20}" dt="2024-05-13T11:46:51.235" v="176" actId="20577"/>
          <ac:spMkLst>
            <pc:docMk/>
            <pc:sldMk cId="2318032193" sldId="258"/>
            <ac:spMk id="3" creationId="{060A4AB3-7307-FA81-AF81-C6F97574C5DB}"/>
          </ac:spMkLst>
        </pc:spChg>
        <pc:spChg chg="add">
          <ac:chgData name="Miguel Henrique Viana Gonçalves" userId="38e84ba0b9ecf791" providerId="Windows Live" clId="Web-{32EEDEBB-3B46-47CD-9240-28A68EDABD20}" dt="2024-05-13T11:29:59.411" v="89"/>
          <ac:spMkLst>
            <pc:docMk/>
            <pc:sldMk cId="2318032193" sldId="258"/>
            <ac:spMk id="9" creationId="{9AA72BD9-2C5A-4EDC-931F-5AA08EACA0F3}"/>
          </ac:spMkLst>
        </pc:spChg>
        <pc:spChg chg="add">
          <ac:chgData name="Miguel Henrique Viana Gonçalves" userId="38e84ba0b9ecf791" providerId="Windows Live" clId="Web-{32EEDEBB-3B46-47CD-9240-28A68EDABD20}" dt="2024-05-13T11:29:59.411" v="89"/>
          <ac:spMkLst>
            <pc:docMk/>
            <pc:sldMk cId="2318032193" sldId="258"/>
            <ac:spMk id="11" creationId="{8A6DB0E6-E65F-4229-A5A0-2500203B6CC3}"/>
          </ac:spMkLst>
        </pc:spChg>
        <pc:spChg chg="add">
          <ac:chgData name="Miguel Henrique Viana Gonçalves" userId="38e84ba0b9ecf791" providerId="Windows Live" clId="Web-{32EEDEBB-3B46-47CD-9240-28A68EDABD20}" dt="2024-05-13T11:29:59.411" v="89"/>
          <ac:spMkLst>
            <pc:docMk/>
            <pc:sldMk cId="2318032193" sldId="258"/>
            <ac:spMk id="13" creationId="{55D4142C-5077-457F-A6AD-3FECFDB39685}"/>
          </ac:spMkLst>
        </pc:spChg>
        <pc:spChg chg="add del">
          <ac:chgData name="Miguel Henrique Viana Gonçalves" userId="38e84ba0b9ecf791" providerId="Windows Live" clId="Web-{32EEDEBB-3B46-47CD-9240-28A68EDABD20}" dt="2024-05-13T11:30:20.426" v="93"/>
          <ac:spMkLst>
            <pc:docMk/>
            <pc:sldMk cId="2318032193" sldId="258"/>
            <ac:spMk id="15" creationId="{7A5F0580-5EE9-419F-96EE-B6529EF6E7D0}"/>
          </ac:spMkLst>
        </pc:spChg>
        <pc:picChg chg="add mod ord modCrop">
          <ac:chgData name="Miguel Henrique Viana Gonçalves" userId="38e84ba0b9ecf791" providerId="Windows Live" clId="Web-{32EEDEBB-3B46-47CD-9240-28A68EDABD20}" dt="2024-05-13T11:30:39.786" v="96"/>
          <ac:picMkLst>
            <pc:docMk/>
            <pc:sldMk cId="2318032193" sldId="258"/>
            <ac:picMk id="4" creationId="{631F3F69-8A3F-EF32-DB2F-098CD03989E8}"/>
          </ac:picMkLst>
        </pc:picChg>
      </pc:sldChg>
      <pc:sldChg chg="addSp delSp modSp new mod setBg">
        <pc:chgData name="Miguel Henrique Viana Gonçalves" userId="38e84ba0b9ecf791" providerId="Windows Live" clId="Web-{32EEDEBB-3B46-47CD-9240-28A68EDABD20}" dt="2024-05-13T11:46:32.125" v="172" actId="20577"/>
        <pc:sldMkLst>
          <pc:docMk/>
          <pc:sldMk cId="1572148918" sldId="259"/>
        </pc:sldMkLst>
        <pc:spChg chg="del mod">
          <ac:chgData name="Miguel Henrique Viana Gonçalves" userId="38e84ba0b9ecf791" providerId="Windows Live" clId="Web-{32EEDEBB-3B46-47CD-9240-28A68EDABD20}" dt="2024-05-13T11:32:25.957" v="104"/>
          <ac:spMkLst>
            <pc:docMk/>
            <pc:sldMk cId="1572148918" sldId="259"/>
            <ac:spMk id="2" creationId="{C4B7509A-D246-057E-968F-FE96D9799A4C}"/>
          </ac:spMkLst>
        </pc:spChg>
        <pc:spChg chg="mod">
          <ac:chgData name="Miguel Henrique Viana Gonçalves" userId="38e84ba0b9ecf791" providerId="Windows Live" clId="Web-{32EEDEBB-3B46-47CD-9240-28A68EDABD20}" dt="2024-05-13T11:46:32.125" v="172" actId="20577"/>
          <ac:spMkLst>
            <pc:docMk/>
            <pc:sldMk cId="1572148918" sldId="259"/>
            <ac:spMk id="3" creationId="{799ABD56-9EC7-D796-CD19-16986E3E5477}"/>
          </ac:spMkLst>
        </pc:spChg>
        <pc:spChg chg="add">
          <ac:chgData name="Miguel Henrique Viana Gonçalves" userId="38e84ba0b9ecf791" providerId="Windows Live" clId="Web-{32EEDEBB-3B46-47CD-9240-28A68EDABD20}" dt="2024-05-13T11:32:08.941" v="102"/>
          <ac:spMkLst>
            <pc:docMk/>
            <pc:sldMk cId="1572148918" sldId="259"/>
            <ac:spMk id="9" creationId="{21A75659-5A6F-4F77-9679-678A00B9D8DC}"/>
          </ac:spMkLst>
        </pc:spChg>
        <pc:spChg chg="add">
          <ac:chgData name="Miguel Henrique Viana Gonçalves" userId="38e84ba0b9ecf791" providerId="Windows Live" clId="Web-{32EEDEBB-3B46-47CD-9240-28A68EDABD20}" dt="2024-05-13T11:32:08.941" v="102"/>
          <ac:spMkLst>
            <pc:docMk/>
            <pc:sldMk cId="1572148918" sldId="259"/>
            <ac:spMk id="11" creationId="{EFAEC92A-2230-45B0-A12F-07F9F9EA45AD}"/>
          </ac:spMkLst>
        </pc:spChg>
        <pc:spChg chg="add del">
          <ac:chgData name="Miguel Henrique Viana Gonçalves" userId="38e84ba0b9ecf791" providerId="Windows Live" clId="Web-{32EEDEBB-3B46-47CD-9240-28A68EDABD20}" dt="2024-05-13T11:32:29.223" v="105"/>
          <ac:spMkLst>
            <pc:docMk/>
            <pc:sldMk cId="1572148918" sldId="259"/>
            <ac:spMk id="13" creationId="{55D4142C-5077-457F-A6AD-3FECFDB39685}"/>
          </ac:spMkLst>
        </pc:spChg>
        <pc:spChg chg="add del">
          <ac:chgData name="Miguel Henrique Viana Gonçalves" userId="38e84ba0b9ecf791" providerId="Windows Live" clId="Web-{32EEDEBB-3B46-47CD-9240-28A68EDABD20}" dt="2024-05-13T11:32:23.129" v="103"/>
          <ac:spMkLst>
            <pc:docMk/>
            <pc:sldMk cId="1572148918" sldId="259"/>
            <ac:spMk id="15" creationId="{7A5F0580-5EE9-419F-96EE-B6529EF6E7D0}"/>
          </ac:spMkLst>
        </pc:spChg>
        <pc:picChg chg="add mod ord">
          <ac:chgData name="Miguel Henrique Viana Gonçalves" userId="38e84ba0b9ecf791" providerId="Windows Live" clId="Web-{32EEDEBB-3B46-47CD-9240-28A68EDABD20}" dt="2024-05-13T11:32:08.941" v="102"/>
          <ac:picMkLst>
            <pc:docMk/>
            <pc:sldMk cId="1572148918" sldId="259"/>
            <ac:picMk id="4" creationId="{A2E650A8-F797-8BA9-627B-093E9166D12D}"/>
          </ac:picMkLst>
        </pc:picChg>
      </pc:sldChg>
      <pc:sldChg chg="addSp delSp modSp new mod setBg">
        <pc:chgData name="Miguel Henrique Viana Gonçalves" userId="38e84ba0b9ecf791" providerId="Windows Live" clId="Web-{32EEDEBB-3B46-47CD-9240-28A68EDABD20}" dt="2024-05-13T11:39:43.002" v="139" actId="20577"/>
        <pc:sldMkLst>
          <pc:docMk/>
          <pc:sldMk cId="4244925347" sldId="260"/>
        </pc:sldMkLst>
        <pc:spChg chg="del mod ord">
          <ac:chgData name="Miguel Henrique Viana Gonçalves" userId="38e84ba0b9ecf791" providerId="Windows Live" clId="Web-{32EEDEBB-3B46-47CD-9240-28A68EDABD20}" dt="2024-05-13T11:37:59.799" v="130"/>
          <ac:spMkLst>
            <pc:docMk/>
            <pc:sldMk cId="4244925347" sldId="260"/>
            <ac:spMk id="2" creationId="{7EE8851C-36B5-E38A-5FFD-68139F90AA4B}"/>
          </ac:spMkLst>
        </pc:spChg>
        <pc:spChg chg="del">
          <ac:chgData name="Miguel Henrique Viana Gonçalves" userId="38e84ba0b9ecf791" providerId="Windows Live" clId="Web-{32EEDEBB-3B46-47CD-9240-28A68EDABD20}" dt="2024-05-13T11:37:18.753" v="122"/>
          <ac:spMkLst>
            <pc:docMk/>
            <pc:sldMk cId="4244925347" sldId="260"/>
            <ac:spMk id="3" creationId="{91EE6D34-5178-E08A-A1EC-FC7C8D83F46A}"/>
          </ac:spMkLst>
        </pc:spChg>
        <pc:spChg chg="add del mod">
          <ac:chgData name="Miguel Henrique Viana Gonçalves" userId="38e84ba0b9ecf791" providerId="Windows Live" clId="Web-{32EEDEBB-3B46-47CD-9240-28A68EDABD20}" dt="2024-05-13T11:38:05.534" v="131"/>
          <ac:spMkLst>
            <pc:docMk/>
            <pc:sldMk cId="4244925347" sldId="260"/>
            <ac:spMk id="6" creationId="{BE9F82BA-4FD1-DD31-9294-D586319BB4C4}"/>
          </ac:spMkLst>
        </pc:spChg>
        <pc:spChg chg="add mod">
          <ac:chgData name="Miguel Henrique Viana Gonçalves" userId="38e84ba0b9ecf791" providerId="Windows Live" clId="Web-{32EEDEBB-3B46-47CD-9240-28A68EDABD20}" dt="2024-05-13T11:39:43.002" v="139" actId="20577"/>
          <ac:spMkLst>
            <pc:docMk/>
            <pc:sldMk cId="4244925347" sldId="260"/>
            <ac:spMk id="8" creationId="{C9B67B97-67A3-1FB9-75BA-6946373E0D2F}"/>
          </ac:spMkLst>
        </pc:spChg>
        <pc:spChg chg="add">
          <ac:chgData name="Miguel Henrique Viana Gonçalves" userId="38e84ba0b9ecf791" providerId="Windows Live" clId="Web-{32EEDEBB-3B46-47CD-9240-28A68EDABD20}" dt="2024-05-13T11:37:41.300" v="126"/>
          <ac:spMkLst>
            <pc:docMk/>
            <pc:sldMk cId="4244925347" sldId="260"/>
            <ac:spMk id="11" creationId="{9AA72BD9-2C5A-4EDC-931F-5AA08EACA0F3}"/>
          </ac:spMkLst>
        </pc:spChg>
        <pc:spChg chg="add">
          <ac:chgData name="Miguel Henrique Viana Gonçalves" userId="38e84ba0b9ecf791" providerId="Windows Live" clId="Web-{32EEDEBB-3B46-47CD-9240-28A68EDABD20}" dt="2024-05-13T11:37:41.300" v="126"/>
          <ac:spMkLst>
            <pc:docMk/>
            <pc:sldMk cId="4244925347" sldId="260"/>
            <ac:spMk id="13" creationId="{8A6DB0E6-E65F-4229-A5A0-2500203B6CC3}"/>
          </ac:spMkLst>
        </pc:spChg>
        <pc:spChg chg="add">
          <ac:chgData name="Miguel Henrique Viana Gonçalves" userId="38e84ba0b9ecf791" providerId="Windows Live" clId="Web-{32EEDEBB-3B46-47CD-9240-28A68EDABD20}" dt="2024-05-13T11:37:41.300" v="126"/>
          <ac:spMkLst>
            <pc:docMk/>
            <pc:sldMk cId="4244925347" sldId="260"/>
            <ac:spMk id="15" creationId="{55D4142C-5077-457F-A6AD-3FECFDB39685}"/>
          </ac:spMkLst>
        </pc:spChg>
        <pc:spChg chg="add">
          <ac:chgData name="Miguel Henrique Viana Gonçalves" userId="38e84ba0b9ecf791" providerId="Windows Live" clId="Web-{32EEDEBB-3B46-47CD-9240-28A68EDABD20}" dt="2024-05-13T11:37:41.300" v="126"/>
          <ac:spMkLst>
            <pc:docMk/>
            <pc:sldMk cId="4244925347" sldId="260"/>
            <ac:spMk id="17" creationId="{7A5F0580-5EE9-419F-96EE-B6529EF6E7D0}"/>
          </ac:spMkLst>
        </pc:spChg>
        <pc:picChg chg="add mod ord modCrop">
          <ac:chgData name="Miguel Henrique Viana Gonçalves" userId="38e84ba0b9ecf791" providerId="Windows Live" clId="Web-{32EEDEBB-3B46-47CD-9240-28A68EDABD20}" dt="2024-05-13T11:38:21.034" v="134"/>
          <ac:picMkLst>
            <pc:docMk/>
            <pc:sldMk cId="4244925347" sldId="260"/>
            <ac:picMk id="4" creationId="{88B8E76D-E6DB-D155-51DA-ED335F06F7B1}"/>
          </ac:picMkLst>
        </pc:picChg>
      </pc:sldChg>
      <pc:sldChg chg="addSp delSp modSp new mod setBg">
        <pc:chgData name="Miguel Henrique Viana Gonçalves" userId="38e84ba0b9ecf791" providerId="Windows Live" clId="Web-{32EEDEBB-3B46-47CD-9240-28A68EDABD20}" dt="2024-05-13T11:45:56.172" v="167" actId="1076"/>
        <pc:sldMkLst>
          <pc:docMk/>
          <pc:sldMk cId="1636608216" sldId="261"/>
        </pc:sldMkLst>
        <pc:spChg chg="del mod">
          <ac:chgData name="Miguel Henrique Viana Gonçalves" userId="38e84ba0b9ecf791" providerId="Windows Live" clId="Web-{32EEDEBB-3B46-47CD-9240-28A68EDABD20}" dt="2024-05-13T11:43:37.923" v="152"/>
          <ac:spMkLst>
            <pc:docMk/>
            <pc:sldMk cId="1636608216" sldId="261"/>
            <ac:spMk id="2" creationId="{06A5FD33-94E5-DB25-746E-FDF4B80233FD}"/>
          </ac:spMkLst>
        </pc:spChg>
        <pc:spChg chg="del">
          <ac:chgData name="Miguel Henrique Viana Gonçalves" userId="38e84ba0b9ecf791" providerId="Windows Live" clId="Web-{32EEDEBB-3B46-47CD-9240-28A68EDABD20}" dt="2024-05-13T11:39:25.815" v="136"/>
          <ac:spMkLst>
            <pc:docMk/>
            <pc:sldMk cId="1636608216" sldId="261"/>
            <ac:spMk id="3" creationId="{AFC06D48-6D73-0DBB-F903-2C9956530756}"/>
          </ac:spMkLst>
        </pc:spChg>
        <pc:spChg chg="add del mod">
          <ac:chgData name="Miguel Henrique Viana Gonçalves" userId="38e84ba0b9ecf791" providerId="Windows Live" clId="Web-{32EEDEBB-3B46-47CD-9240-28A68EDABD20}" dt="2024-05-13T11:41:59.580" v="150"/>
          <ac:spMkLst>
            <pc:docMk/>
            <pc:sldMk cId="1636608216" sldId="261"/>
            <ac:spMk id="5" creationId="{AA9D6505-781D-C437-3335-A74D4ED4FB4E}"/>
          </ac:spMkLst>
        </pc:spChg>
        <pc:spChg chg="add del mod">
          <ac:chgData name="Miguel Henrique Viana Gonçalves" userId="38e84ba0b9ecf791" providerId="Windows Live" clId="Web-{32EEDEBB-3B46-47CD-9240-28A68EDABD20}" dt="2024-05-13T11:44:21.032" v="153"/>
          <ac:spMkLst>
            <pc:docMk/>
            <pc:sldMk cId="1636608216" sldId="261"/>
            <ac:spMk id="9" creationId="{151EDA44-8BD6-4DE3-1B53-11FB6F40FB17}"/>
          </ac:spMkLst>
        </pc:spChg>
        <pc:spChg chg="add del">
          <ac:chgData name="Miguel Henrique Viana Gonçalves" userId="38e84ba0b9ecf791" providerId="Windows Live" clId="Web-{32EEDEBB-3B46-47CD-9240-28A68EDABD20}" dt="2024-05-13T11:42:07.158" v="151"/>
          <ac:spMkLst>
            <pc:docMk/>
            <pc:sldMk cId="1636608216" sldId="261"/>
            <ac:spMk id="12" creationId="{92468898-5A6E-4D55-85EC-308E785EE06C}"/>
          </ac:spMkLst>
        </pc:spChg>
        <pc:spChg chg="add del">
          <ac:chgData name="Miguel Henrique Viana Gonçalves" userId="38e84ba0b9ecf791" providerId="Windows Live" clId="Web-{32EEDEBB-3B46-47CD-9240-28A68EDABD20}" dt="2024-05-13T11:42:07.158" v="151"/>
          <ac:spMkLst>
            <pc:docMk/>
            <pc:sldMk cId="1636608216" sldId="261"/>
            <ac:spMk id="14" creationId="{3E23A947-2D45-4208-AE2B-64948C87A3EB}"/>
          </ac:spMkLst>
        </pc:spChg>
        <pc:spChg chg="add del">
          <ac:chgData name="Miguel Henrique Viana Gonçalves" userId="38e84ba0b9ecf791" providerId="Windows Live" clId="Web-{32EEDEBB-3B46-47CD-9240-28A68EDABD20}" dt="2024-05-13T11:42:07.158" v="151"/>
          <ac:spMkLst>
            <pc:docMk/>
            <pc:sldMk cId="1636608216" sldId="261"/>
            <ac:spMk id="16" creationId="{E5BBB0F9-6A59-4D02-A9C7-A2D6516684CE}"/>
          </ac:spMkLst>
        </pc:spChg>
        <pc:spChg chg="add">
          <ac:chgData name="Miguel Henrique Viana Gonçalves" userId="38e84ba0b9ecf791" providerId="Windows Live" clId="Web-{32EEDEBB-3B46-47CD-9240-28A68EDABD20}" dt="2024-05-13T11:42:07.158" v="151"/>
          <ac:spMkLst>
            <pc:docMk/>
            <pc:sldMk cId="1636608216" sldId="261"/>
            <ac:spMk id="21" creationId="{5DF40726-9B19-4165-9C26-757D16E19E23}"/>
          </ac:spMkLst>
        </pc:spChg>
        <pc:spChg chg="add del">
          <ac:chgData name="Miguel Henrique Viana Gonçalves" userId="38e84ba0b9ecf791" providerId="Windows Live" clId="Web-{32EEDEBB-3B46-47CD-9240-28A68EDABD20}" dt="2024-05-13T11:44:46.282" v="156"/>
          <ac:spMkLst>
            <pc:docMk/>
            <pc:sldMk cId="1636608216" sldId="261"/>
            <ac:spMk id="22" creationId="{DDDE8DB0-1230-A819-C496-451671B6A574}"/>
          </ac:spMkLst>
        </pc:spChg>
        <pc:spChg chg="add">
          <ac:chgData name="Miguel Henrique Viana Gonçalves" userId="38e84ba0b9ecf791" providerId="Windows Live" clId="Web-{32EEDEBB-3B46-47CD-9240-28A68EDABD20}" dt="2024-05-13T11:42:07.158" v="151"/>
          <ac:spMkLst>
            <pc:docMk/>
            <pc:sldMk cId="1636608216" sldId="261"/>
            <ac:spMk id="23" creationId="{2089CB41-F399-4AEB-980C-5BFB1049CBED}"/>
          </ac:spMkLst>
        </pc:spChg>
        <pc:spChg chg="add mod">
          <ac:chgData name="Miguel Henrique Viana Gonçalves" userId="38e84ba0b9ecf791" providerId="Windows Live" clId="Web-{32EEDEBB-3B46-47CD-9240-28A68EDABD20}" dt="2024-05-13T11:45:56.172" v="167" actId="1076"/>
          <ac:spMkLst>
            <pc:docMk/>
            <pc:sldMk cId="1636608216" sldId="261"/>
            <ac:spMk id="24" creationId="{005A0983-7247-3996-DD67-6DB9207E00F4}"/>
          </ac:spMkLst>
        </pc:spChg>
        <pc:spChg chg="add">
          <ac:chgData name="Miguel Henrique Viana Gonçalves" userId="38e84ba0b9ecf791" providerId="Windows Live" clId="Web-{32EEDEBB-3B46-47CD-9240-28A68EDABD20}" dt="2024-05-13T11:42:07.158" v="151"/>
          <ac:spMkLst>
            <pc:docMk/>
            <pc:sldMk cId="1636608216" sldId="261"/>
            <ac:spMk id="25" creationId="{1BFC967B-3DD6-463D-9DB9-6E4419AE0DAA}"/>
          </ac:spMkLst>
        </pc:spChg>
        <pc:graphicFrameChg chg="add modGraphic">
          <ac:chgData name="Miguel Henrique Viana Gonçalves" userId="38e84ba0b9ecf791" providerId="Windows Live" clId="Web-{32EEDEBB-3B46-47CD-9240-28A68EDABD20}" dt="2024-05-13T11:45:21.251" v="161"/>
          <ac:graphicFrameMkLst>
            <pc:docMk/>
            <pc:sldMk cId="1636608216" sldId="261"/>
            <ac:graphicFrameMk id="27" creationId="{DCF7372C-AB16-7BFF-9612-7FA44C9EB2F1}"/>
          </ac:graphicFrameMkLst>
        </pc:graphicFrameChg>
        <pc:picChg chg="add del mod ord">
          <ac:chgData name="Miguel Henrique Viana Gonçalves" userId="38e84ba0b9ecf791" providerId="Windows Live" clId="Web-{32EEDEBB-3B46-47CD-9240-28A68EDABD20}" dt="2024-05-13T11:44:38.688" v="154"/>
          <ac:picMkLst>
            <pc:docMk/>
            <pc:sldMk cId="1636608216" sldId="261"/>
            <ac:picMk id="4" creationId="{E70179CF-C4A4-C68C-F2E9-A922FD75BC3F}"/>
          </ac:picMkLst>
        </pc:picChg>
      </pc:sldChg>
      <pc:sldMasterChg chg="add del addSldLayout delSldLayout">
        <pc:chgData name="Miguel Henrique Viana Gonçalves" userId="38e84ba0b9ecf791" providerId="Windows Live" clId="Web-{32EEDEBB-3B46-47CD-9240-28A68EDABD20}" dt="2024-05-13T11:16:17.304" v="7"/>
        <pc:sldMasterMkLst>
          <pc:docMk/>
          <pc:sldMasterMk cId="2675746937" sldId="2147483648"/>
        </pc:sldMasterMkLst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304" v="7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16:17.257" v="6"/>
        <pc:sldMasterMkLst>
          <pc:docMk/>
          <pc:sldMasterMk cId="2936644977" sldId="2147483686"/>
        </pc:sldMasterMkLst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2225323404" sldId="214748367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3027751734" sldId="214748367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3957673291" sldId="214748367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1568560421" sldId="214748367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1432871846" sldId="214748367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3706258444" sldId="214748368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644463637" sldId="214748368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4072121030" sldId="214748368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3043827285" sldId="214748368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3513689151" sldId="214748368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16:17.257" v="6"/>
          <pc:sldLayoutMkLst>
            <pc:docMk/>
            <pc:sldMasterMk cId="2936644977" sldId="2147483686"/>
            <pc:sldLayoutMk cId="1504352894" sldId="2147483685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1:46.959" v="32"/>
        <pc:sldMasterMkLst>
          <pc:docMk/>
          <pc:sldMasterMk cId="2814193512" sldId="2147483712"/>
        </pc:sldMasterMkLst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4021860746" sldId="214748370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719028578" sldId="214748370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3367523726" sldId="214748370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509321703" sldId="214748370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357308626" sldId="214748370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1494557760" sldId="214748370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2993001806" sldId="214748370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31417584" sldId="214748370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656824448" sldId="214748370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1915588039" sldId="214748371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1:46.959" v="32"/>
          <pc:sldLayoutMkLst>
            <pc:docMk/>
            <pc:sldMasterMk cId="2814193512" sldId="2147483712"/>
            <pc:sldLayoutMk cId="2665820243" sldId="2147483711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4:40.193" v="57"/>
        <pc:sldMasterMkLst>
          <pc:docMk/>
          <pc:sldMasterMk cId="207505732" sldId="2147483749"/>
        </pc:sldMasterMkLst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3700595623" sldId="214748373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991852695" sldId="214748373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620901272" sldId="214748374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1787493783" sldId="214748374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985222808" sldId="214748374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2998036356" sldId="214748374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2027513240" sldId="214748374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3172560169" sldId="214748374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3866666474" sldId="214748374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39773109" sldId="214748374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93" v="57"/>
          <pc:sldLayoutMkLst>
            <pc:docMk/>
            <pc:sldMasterMk cId="207505732" sldId="2147483749"/>
            <pc:sldLayoutMk cId="3264579426" sldId="2147483748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4:40.146" v="56"/>
        <pc:sldMasterMkLst>
          <pc:docMk/>
          <pc:sldMasterMk cId="2946786791" sldId="2147483750"/>
        </pc:sldMasterMkLst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1575051002" sldId="214748375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4291455863" sldId="214748375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1822192013" sldId="214748375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3220016053" sldId="214748375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2557506494" sldId="214748375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3235698421" sldId="214748375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3729971170" sldId="214748375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735627633" sldId="214748375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3904145080" sldId="214748375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3134163005" sldId="214748376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40.146" v="56"/>
          <pc:sldLayoutMkLst>
            <pc:docMk/>
            <pc:sldMasterMk cId="2946786791" sldId="2147483750"/>
            <pc:sldLayoutMk cId="978121783" sldId="2147483761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5:24.318" v="66"/>
        <pc:sldMasterMkLst>
          <pc:docMk/>
          <pc:sldMasterMk cId="2015309200" sldId="2147483773"/>
        </pc:sldMasterMkLst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1073406298" sldId="214748376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1101535319" sldId="214748376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2410553799" sldId="214748376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1851427234" sldId="214748376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3137407850" sldId="214748376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3085700851" sldId="214748376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21742510" sldId="214748376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3712257372" sldId="214748376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3244071648" sldId="214748377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1596310374" sldId="214748377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2015309200" sldId="2147483773"/>
            <pc:sldLayoutMk cId="2073822302" sldId="2147483772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4:06.318" v="50"/>
        <pc:sldMasterMkLst>
          <pc:docMk/>
          <pc:sldMasterMk cId="2316059130" sldId="2147483812"/>
        </pc:sldMasterMkLst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4038830814" sldId="214748380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395333391" sldId="214748380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3875119176" sldId="214748380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2988173271" sldId="214748380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3221857461" sldId="214748380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2087433319" sldId="214748380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988740981" sldId="214748380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2483001166" sldId="214748380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3703825490" sldId="214748380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2675384448" sldId="214748381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6.318" v="50"/>
          <pc:sldLayoutMkLst>
            <pc:docMk/>
            <pc:sldMasterMk cId="2316059130" sldId="2147483812"/>
            <pc:sldLayoutMk cId="2020130313" sldId="2147483811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5:09.006" v="61"/>
        <pc:sldMasterMkLst>
          <pc:docMk/>
          <pc:sldMasterMk cId="3533939819" sldId="2147483823"/>
        </pc:sldMasterMkLst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3589176259" sldId="214748381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3985853644" sldId="214748381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756302941" sldId="214748381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4225002735" sldId="214748381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1349851910" sldId="214748381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2295225875" sldId="214748381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3735574486" sldId="214748381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2998189519" sldId="214748381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969547295" sldId="214748382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2422196152" sldId="214748382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09.006" v="61"/>
          <pc:sldLayoutMkLst>
            <pc:docMk/>
            <pc:sldMasterMk cId="3533939819" sldId="2147483823"/>
            <pc:sldLayoutMk cId="761670009" sldId="2147483822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4:08.100" v="52"/>
        <pc:sldMasterMkLst>
          <pc:docMk/>
          <pc:sldMasterMk cId="1391611029" sldId="2147483825"/>
        </pc:sldMasterMkLst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1877861386" sldId="214748381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3425721710" sldId="214748381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114774147" sldId="214748381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679283454" sldId="214748381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189670841" sldId="214748381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3724745229" sldId="214748381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1581282113" sldId="214748382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692372983" sldId="214748382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1631052867" sldId="214748382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3521283910" sldId="214748382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08.100" v="52"/>
          <pc:sldLayoutMkLst>
            <pc:docMk/>
            <pc:sldMasterMk cId="1391611029" sldId="2147483825"/>
            <pc:sldLayoutMk cId="2636226849" sldId="2147483824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5:11.818" v="63"/>
        <pc:sldMasterMkLst>
          <pc:docMk/>
          <pc:sldMasterMk cId="2705140312" sldId="2147483836"/>
        </pc:sldMasterMkLst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406526057" sldId="214748382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1703810409" sldId="214748382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1588453860" sldId="214748382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1131994459" sldId="214748382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299396844" sldId="214748382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879406430" sldId="214748383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3279937396" sldId="214748383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1477344725" sldId="214748383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1077750543" sldId="214748383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1339377431" sldId="214748383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11.818" v="63"/>
          <pc:sldLayoutMkLst>
            <pc:docMk/>
            <pc:sldMasterMk cId="2705140312" sldId="2147483836"/>
            <pc:sldLayoutMk cId="3222163116" sldId="2147483835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5:24.271" v="65"/>
        <pc:sldMasterMkLst>
          <pc:docMk/>
          <pc:sldMasterMk cId="1726143187" sldId="2147483849"/>
        </pc:sldMasterMkLst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491380794" sldId="214748383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2036859564" sldId="214748383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250308223" sldId="214748384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1172228734" sldId="214748384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472332755" sldId="214748384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1327525787" sldId="214748384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2491471652" sldId="214748384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1976867847" sldId="214748384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2591384204" sldId="214748384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2228370104" sldId="214748384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5:24.271" v="65"/>
          <pc:sldLayoutMkLst>
            <pc:docMk/>
            <pc:sldMasterMk cId="1726143187" sldId="2147483849"/>
            <pc:sldLayoutMk cId="3002398824" sldId="2147483848"/>
          </pc:sldLayoutMkLst>
        </pc:sldLayoutChg>
      </pc:sldMasterChg>
      <pc:sldMasterChg chg="add del addSldLayout delSldLayout">
        <pc:chgData name="Miguel Henrique Viana Gonçalves" userId="38e84ba0b9ecf791" providerId="Windows Live" clId="Web-{32EEDEBB-3B46-47CD-9240-28A68EDABD20}" dt="2024-05-13T11:24:38.209" v="54"/>
        <pc:sldMasterMkLst>
          <pc:docMk/>
          <pc:sldMasterMk cId="3287130770" sldId="2147483851"/>
        </pc:sldMasterMkLst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249834939" sldId="2147483840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1061221697" sldId="2147483841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1685687658" sldId="2147483842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1067061250" sldId="2147483843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2004053430" sldId="2147483844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3239405645" sldId="2147483845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1286166201" sldId="2147483846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3391364738" sldId="2147483847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3788344158" sldId="2147483848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437218527" sldId="2147483849"/>
          </pc:sldLayoutMkLst>
        </pc:sldLayoutChg>
        <pc:sldLayoutChg chg="add del">
          <pc:chgData name="Miguel Henrique Viana Gonçalves" userId="38e84ba0b9ecf791" providerId="Windows Live" clId="Web-{32EEDEBB-3B46-47CD-9240-28A68EDABD20}" dt="2024-05-13T11:24:38.209" v="54"/>
          <pc:sldLayoutMkLst>
            <pc:docMk/>
            <pc:sldMasterMk cId="3287130770" sldId="2147483851"/>
            <pc:sldLayoutMk cId="1827076191" sldId="2147483850"/>
          </pc:sldLayoutMkLst>
        </pc:sldLayoutChg>
      </pc:sldMasterChg>
      <pc:sldMasterChg chg="add addSldLayout">
        <pc:chgData name="Miguel Henrique Viana Gonçalves" userId="38e84ba0b9ecf791" providerId="Windows Live" clId="Web-{32EEDEBB-3B46-47CD-9240-28A68EDABD20}" dt="2024-05-13T11:25:24.318" v="66"/>
        <pc:sldMasterMkLst>
          <pc:docMk/>
          <pc:sldMasterMk cId="348183052" sldId="2147483862"/>
        </pc:sldMasterMkLst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97817585" sldId="2147483851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3897163132" sldId="2147483852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3438886187" sldId="2147483853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913739941" sldId="2147483854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2131146521" sldId="2147483855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621695471" sldId="2147483856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352299376" sldId="2147483857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3210040920" sldId="2147483858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1701545359" sldId="2147483859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2297154084" sldId="2147483860"/>
          </pc:sldLayoutMkLst>
        </pc:sldLayoutChg>
        <pc:sldLayoutChg chg="add">
          <pc:chgData name="Miguel Henrique Viana Gonçalves" userId="38e84ba0b9ecf791" providerId="Windows Live" clId="Web-{32EEDEBB-3B46-47CD-9240-28A68EDABD20}" dt="2024-05-13T11:25:24.318" v="66"/>
          <pc:sldLayoutMkLst>
            <pc:docMk/>
            <pc:sldMasterMk cId="348183052" sldId="2147483862"/>
            <pc:sldLayoutMk cId="26528018" sldId="214748386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2B545-1A40-4D89-9A60-B83A3A79109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AFDCF0-328E-4DED-9BD0-ADDDFC63BDD3}">
      <dgm:prSet/>
      <dgm:spPr/>
      <dgm:t>
        <a:bodyPr/>
        <a:lstStyle/>
        <a:p>
          <a:r>
            <a:rPr lang="en-US"/>
            <a:t>Disponível Agora:</a:t>
          </a:r>
        </a:p>
      </dgm:t>
    </dgm:pt>
    <dgm:pt modelId="{5133559A-0D67-4D0C-A7AE-45EBC4A1AE53}" type="parTrans" cxnId="{5FD2A5E3-4B4E-4FA2-A9BF-CAE8B3F2C65A}">
      <dgm:prSet/>
      <dgm:spPr/>
      <dgm:t>
        <a:bodyPr/>
        <a:lstStyle/>
        <a:p>
          <a:endParaRPr lang="en-US"/>
        </a:p>
      </dgm:t>
    </dgm:pt>
    <dgm:pt modelId="{DDE9B0D3-5505-4355-A001-336A974D22A1}" type="sibTrans" cxnId="{5FD2A5E3-4B4E-4FA2-A9BF-CAE8B3F2C65A}">
      <dgm:prSet/>
      <dgm:spPr/>
      <dgm:t>
        <a:bodyPr/>
        <a:lstStyle/>
        <a:p>
          <a:endParaRPr lang="en-US"/>
        </a:p>
      </dgm:t>
    </dgm:pt>
    <dgm:pt modelId="{11D84E7D-70A8-446C-ACB9-9A388EF249AD}">
      <dgm:prSet/>
      <dgm:spPr/>
      <dgm:t>
        <a:bodyPr/>
        <a:lstStyle/>
        <a:p>
          <a:r>
            <a:rPr lang="en-US"/>
            <a:t>Experimente o Provador Virtual com</a:t>
          </a:r>
        </a:p>
      </dgm:t>
    </dgm:pt>
    <dgm:pt modelId="{0E63A710-522E-4F36-9A46-B4A555651078}" type="parTrans" cxnId="{0DF566E2-A88B-4D3B-80BE-C102E9182E42}">
      <dgm:prSet/>
      <dgm:spPr/>
      <dgm:t>
        <a:bodyPr/>
        <a:lstStyle/>
        <a:p>
          <a:endParaRPr lang="en-US"/>
        </a:p>
      </dgm:t>
    </dgm:pt>
    <dgm:pt modelId="{C9CEA36C-26F0-4855-9D9D-9A9057F81828}" type="sibTrans" cxnId="{0DF566E2-A88B-4D3B-80BE-C102E9182E42}">
      <dgm:prSet/>
      <dgm:spPr/>
      <dgm:t>
        <a:bodyPr/>
        <a:lstStyle/>
        <a:p>
          <a:endParaRPr lang="en-US"/>
        </a:p>
      </dgm:t>
    </dgm:pt>
    <dgm:pt modelId="{1EFD2270-2555-4A02-AAEF-2C03D0E767FE}">
      <dgm:prSet/>
      <dgm:spPr/>
      <dgm:t>
        <a:bodyPr/>
        <a:lstStyle/>
        <a:p>
          <a:r>
            <a:rPr lang="en-US"/>
            <a:t>Realidade Aumentada hoje mesmo!</a:t>
          </a:r>
        </a:p>
      </dgm:t>
    </dgm:pt>
    <dgm:pt modelId="{C591204B-2D9A-4376-A248-3984613087DB}" type="parTrans" cxnId="{E379BC9B-96E5-44DC-87AF-44DB8F52B243}">
      <dgm:prSet/>
      <dgm:spPr/>
      <dgm:t>
        <a:bodyPr/>
        <a:lstStyle/>
        <a:p>
          <a:endParaRPr lang="en-US"/>
        </a:p>
      </dgm:t>
    </dgm:pt>
    <dgm:pt modelId="{0E26C23F-75FB-405B-AB31-2A24B7510792}" type="sibTrans" cxnId="{E379BC9B-96E5-44DC-87AF-44DB8F52B243}">
      <dgm:prSet/>
      <dgm:spPr/>
      <dgm:t>
        <a:bodyPr/>
        <a:lstStyle/>
        <a:p>
          <a:endParaRPr lang="en-US"/>
        </a:p>
      </dgm:t>
    </dgm:pt>
    <dgm:pt modelId="{DE70E87F-E4C1-4509-8B53-739C4A424E68}">
      <dgm:prSet/>
      <dgm:spPr/>
      <dgm:t>
        <a:bodyPr/>
        <a:lstStyle/>
        <a:p>
          <a:r>
            <a:rPr lang="en-US"/>
            <a:t>Basta baixar o aplicativo gratuito em</a:t>
          </a:r>
        </a:p>
      </dgm:t>
    </dgm:pt>
    <dgm:pt modelId="{7BE351E4-6E80-4DD1-BAA4-42FDD3750448}" type="parTrans" cxnId="{04D3E7B2-8503-4ACC-96D3-3D4E570AC084}">
      <dgm:prSet/>
      <dgm:spPr/>
      <dgm:t>
        <a:bodyPr/>
        <a:lstStyle/>
        <a:p>
          <a:endParaRPr lang="en-US"/>
        </a:p>
      </dgm:t>
    </dgm:pt>
    <dgm:pt modelId="{5E45BD15-A9D1-4659-915C-D60B24929D4B}" type="sibTrans" cxnId="{04D3E7B2-8503-4ACC-96D3-3D4E570AC084}">
      <dgm:prSet/>
      <dgm:spPr/>
      <dgm:t>
        <a:bodyPr/>
        <a:lstStyle/>
        <a:p>
          <a:endParaRPr lang="en-US"/>
        </a:p>
      </dgm:t>
    </dgm:pt>
    <dgm:pt modelId="{94310E3B-D3CD-42E2-8E8A-734416C4D015}">
      <dgm:prSet/>
      <dgm:spPr/>
      <dgm:t>
        <a:bodyPr/>
        <a:lstStyle/>
        <a:p>
          <a:r>
            <a:rPr lang="en-US"/>
            <a:t>seu smartphone e começar a</a:t>
          </a:r>
        </a:p>
      </dgm:t>
    </dgm:pt>
    <dgm:pt modelId="{9069E685-4CD2-4D96-9EF9-B89A648AB914}" type="parTrans" cxnId="{6DDD7F52-852E-4099-94C7-2CD01C16D95A}">
      <dgm:prSet/>
      <dgm:spPr/>
      <dgm:t>
        <a:bodyPr/>
        <a:lstStyle/>
        <a:p>
          <a:endParaRPr lang="en-US"/>
        </a:p>
      </dgm:t>
    </dgm:pt>
    <dgm:pt modelId="{1FA42D23-E5E2-4724-8493-9D6ED462D257}" type="sibTrans" cxnId="{6DDD7F52-852E-4099-94C7-2CD01C16D95A}">
      <dgm:prSet/>
      <dgm:spPr/>
      <dgm:t>
        <a:bodyPr/>
        <a:lstStyle/>
        <a:p>
          <a:endParaRPr lang="en-US"/>
        </a:p>
      </dgm:t>
    </dgm:pt>
    <dgm:pt modelId="{1BF9F6CA-8944-4B96-A32B-C076FD8B3B22}">
      <dgm:prSet/>
      <dgm:spPr/>
      <dgm:t>
        <a:bodyPr/>
        <a:lstStyle/>
        <a:p>
          <a:r>
            <a:rPr lang="en-US"/>
            <a:t>"experimentar" suas peças favoritas.</a:t>
          </a:r>
        </a:p>
      </dgm:t>
    </dgm:pt>
    <dgm:pt modelId="{CC41201D-58B9-49C6-B94D-A29BA8A603A6}" type="parTrans" cxnId="{1C715422-FFDF-48DA-87F2-2100B601B000}">
      <dgm:prSet/>
      <dgm:spPr/>
      <dgm:t>
        <a:bodyPr/>
        <a:lstStyle/>
        <a:p>
          <a:endParaRPr lang="en-US"/>
        </a:p>
      </dgm:t>
    </dgm:pt>
    <dgm:pt modelId="{031A8A07-0712-4E13-A589-401F5AC4773F}" type="sibTrans" cxnId="{1C715422-FFDF-48DA-87F2-2100B601B000}">
      <dgm:prSet/>
      <dgm:spPr/>
      <dgm:t>
        <a:bodyPr/>
        <a:lstStyle/>
        <a:p>
          <a:endParaRPr lang="en-US"/>
        </a:p>
      </dgm:t>
    </dgm:pt>
    <dgm:pt modelId="{B1C8EE82-DF1C-44D5-A954-603EF7B15CD0}">
      <dgm:prSet/>
      <dgm:spPr/>
      <dgm:t>
        <a:bodyPr/>
        <a:lstStyle/>
        <a:p>
          <a:r>
            <a:rPr lang="en-US"/>
            <a:t>Transforme sua maneira de comprar</a:t>
          </a:r>
        </a:p>
      </dgm:t>
    </dgm:pt>
    <dgm:pt modelId="{C73AF67C-912F-45EB-9348-D4D8371CA22E}" type="parTrans" cxnId="{643DD378-DC2A-44CC-8E24-06BDCFB1D3F1}">
      <dgm:prSet/>
      <dgm:spPr/>
      <dgm:t>
        <a:bodyPr/>
        <a:lstStyle/>
        <a:p>
          <a:endParaRPr lang="en-US"/>
        </a:p>
      </dgm:t>
    </dgm:pt>
    <dgm:pt modelId="{23AD0C2C-D937-406B-B381-4DB1091F7F45}" type="sibTrans" cxnId="{643DD378-DC2A-44CC-8E24-06BDCFB1D3F1}">
      <dgm:prSet/>
      <dgm:spPr/>
      <dgm:t>
        <a:bodyPr/>
        <a:lstStyle/>
        <a:p>
          <a:endParaRPr lang="en-US"/>
        </a:p>
      </dgm:t>
    </dgm:pt>
    <dgm:pt modelId="{D8A6D6FE-2AF6-45AA-B8A7-BC51632921A8}">
      <dgm:prSet/>
      <dgm:spPr/>
      <dgm:t>
        <a:bodyPr/>
        <a:lstStyle/>
        <a:p>
          <a:r>
            <a:rPr lang="en-US"/>
            <a:t>com o Provador Virtual com</a:t>
          </a:r>
        </a:p>
      </dgm:t>
    </dgm:pt>
    <dgm:pt modelId="{3646E327-B361-4850-9052-29D4CFFDD1D5}" type="parTrans" cxnId="{221B7FFB-66E5-4451-BFDA-6BD5A6DA5FA5}">
      <dgm:prSet/>
      <dgm:spPr/>
      <dgm:t>
        <a:bodyPr/>
        <a:lstStyle/>
        <a:p>
          <a:endParaRPr lang="en-US"/>
        </a:p>
      </dgm:t>
    </dgm:pt>
    <dgm:pt modelId="{942151CC-CC6D-49C3-8641-269FB3667594}" type="sibTrans" cxnId="{221B7FFB-66E5-4451-BFDA-6BD5A6DA5FA5}">
      <dgm:prSet/>
      <dgm:spPr/>
      <dgm:t>
        <a:bodyPr/>
        <a:lstStyle/>
        <a:p>
          <a:endParaRPr lang="en-US"/>
        </a:p>
      </dgm:t>
    </dgm:pt>
    <dgm:pt modelId="{C4186A5A-8111-4967-955C-50BEDA9AC348}">
      <dgm:prSet/>
      <dgm:spPr/>
      <dgm:t>
        <a:bodyPr/>
        <a:lstStyle/>
        <a:p>
          <a:r>
            <a:rPr lang="en-US"/>
            <a:t>Realidade Aumentada!</a:t>
          </a:r>
        </a:p>
      </dgm:t>
    </dgm:pt>
    <dgm:pt modelId="{64A15AAF-2AD7-447F-9578-3273E42C807E}" type="parTrans" cxnId="{8B606E57-CDF2-4B5C-8800-D5F08E9E653E}">
      <dgm:prSet/>
      <dgm:spPr/>
      <dgm:t>
        <a:bodyPr/>
        <a:lstStyle/>
        <a:p>
          <a:endParaRPr lang="en-US"/>
        </a:p>
      </dgm:t>
    </dgm:pt>
    <dgm:pt modelId="{E0908106-C586-49BF-80A5-470AF712C5FB}" type="sibTrans" cxnId="{8B606E57-CDF2-4B5C-8800-D5F08E9E653E}">
      <dgm:prSet/>
      <dgm:spPr/>
      <dgm:t>
        <a:bodyPr/>
        <a:lstStyle/>
        <a:p>
          <a:endParaRPr lang="en-US"/>
        </a:p>
      </dgm:t>
    </dgm:pt>
    <dgm:pt modelId="{A906E39E-4C39-4A76-B9B5-06FAA116681C}" type="pres">
      <dgm:prSet presAssocID="{3742B545-1A40-4D89-9A60-B83A3A791099}" presName="Name0" presStyleCnt="0">
        <dgm:presLayoutVars>
          <dgm:dir/>
          <dgm:resizeHandles val="exact"/>
        </dgm:presLayoutVars>
      </dgm:prSet>
      <dgm:spPr/>
    </dgm:pt>
    <dgm:pt modelId="{BE128C3C-9A45-471B-89A7-3454E804201A}" type="pres">
      <dgm:prSet presAssocID="{F6AFDCF0-328E-4DED-9BD0-ADDDFC63BDD3}" presName="node" presStyleLbl="node1" presStyleIdx="0" presStyleCnt="9">
        <dgm:presLayoutVars>
          <dgm:bulletEnabled val="1"/>
        </dgm:presLayoutVars>
      </dgm:prSet>
      <dgm:spPr/>
    </dgm:pt>
    <dgm:pt modelId="{DBA12DF2-2842-41C6-BBF4-AD2A97A00079}" type="pres">
      <dgm:prSet presAssocID="{DDE9B0D3-5505-4355-A001-336A974D22A1}" presName="sibTrans" presStyleLbl="sibTrans1D1" presStyleIdx="0" presStyleCnt="8"/>
      <dgm:spPr/>
    </dgm:pt>
    <dgm:pt modelId="{970AB67D-CA4C-4305-9803-E517AD9E0F5F}" type="pres">
      <dgm:prSet presAssocID="{DDE9B0D3-5505-4355-A001-336A974D22A1}" presName="connectorText" presStyleLbl="sibTrans1D1" presStyleIdx="0" presStyleCnt="8"/>
      <dgm:spPr/>
    </dgm:pt>
    <dgm:pt modelId="{7B522E90-9601-4717-84C4-7C7CFB677FD3}" type="pres">
      <dgm:prSet presAssocID="{11D84E7D-70A8-446C-ACB9-9A388EF249AD}" presName="node" presStyleLbl="node1" presStyleIdx="1" presStyleCnt="9">
        <dgm:presLayoutVars>
          <dgm:bulletEnabled val="1"/>
        </dgm:presLayoutVars>
      </dgm:prSet>
      <dgm:spPr/>
    </dgm:pt>
    <dgm:pt modelId="{08432444-FF2F-40A8-900C-629443C20B04}" type="pres">
      <dgm:prSet presAssocID="{C9CEA36C-26F0-4855-9D9D-9A9057F81828}" presName="sibTrans" presStyleLbl="sibTrans1D1" presStyleIdx="1" presStyleCnt="8"/>
      <dgm:spPr/>
    </dgm:pt>
    <dgm:pt modelId="{3711ACF7-9A7E-4A9D-981B-9508E4A12FE1}" type="pres">
      <dgm:prSet presAssocID="{C9CEA36C-26F0-4855-9D9D-9A9057F81828}" presName="connectorText" presStyleLbl="sibTrans1D1" presStyleIdx="1" presStyleCnt="8"/>
      <dgm:spPr/>
    </dgm:pt>
    <dgm:pt modelId="{037BF95D-90DF-4F62-8553-3C39B156A818}" type="pres">
      <dgm:prSet presAssocID="{1EFD2270-2555-4A02-AAEF-2C03D0E767FE}" presName="node" presStyleLbl="node1" presStyleIdx="2" presStyleCnt="9">
        <dgm:presLayoutVars>
          <dgm:bulletEnabled val="1"/>
        </dgm:presLayoutVars>
      </dgm:prSet>
      <dgm:spPr/>
    </dgm:pt>
    <dgm:pt modelId="{9777852A-FE4C-4C11-917F-6C21D374A407}" type="pres">
      <dgm:prSet presAssocID="{0E26C23F-75FB-405B-AB31-2A24B7510792}" presName="sibTrans" presStyleLbl="sibTrans1D1" presStyleIdx="2" presStyleCnt="8"/>
      <dgm:spPr/>
    </dgm:pt>
    <dgm:pt modelId="{27B03F92-1813-4945-A9FF-03EA6C65F66E}" type="pres">
      <dgm:prSet presAssocID="{0E26C23F-75FB-405B-AB31-2A24B7510792}" presName="connectorText" presStyleLbl="sibTrans1D1" presStyleIdx="2" presStyleCnt="8"/>
      <dgm:spPr/>
    </dgm:pt>
    <dgm:pt modelId="{4D3D7412-5F4E-4A87-BFAE-94869537C943}" type="pres">
      <dgm:prSet presAssocID="{DE70E87F-E4C1-4509-8B53-739C4A424E68}" presName="node" presStyleLbl="node1" presStyleIdx="3" presStyleCnt="9">
        <dgm:presLayoutVars>
          <dgm:bulletEnabled val="1"/>
        </dgm:presLayoutVars>
      </dgm:prSet>
      <dgm:spPr/>
    </dgm:pt>
    <dgm:pt modelId="{ACCF6AEF-9D59-4B9A-98DD-A2D4C371BA89}" type="pres">
      <dgm:prSet presAssocID="{5E45BD15-A9D1-4659-915C-D60B24929D4B}" presName="sibTrans" presStyleLbl="sibTrans1D1" presStyleIdx="3" presStyleCnt="8"/>
      <dgm:spPr/>
    </dgm:pt>
    <dgm:pt modelId="{5321400B-6E82-4CC3-AFA7-D12B957FB47A}" type="pres">
      <dgm:prSet presAssocID="{5E45BD15-A9D1-4659-915C-D60B24929D4B}" presName="connectorText" presStyleLbl="sibTrans1D1" presStyleIdx="3" presStyleCnt="8"/>
      <dgm:spPr/>
    </dgm:pt>
    <dgm:pt modelId="{C37D18D4-75AF-4AD9-8D02-24E23157D98A}" type="pres">
      <dgm:prSet presAssocID="{94310E3B-D3CD-42E2-8E8A-734416C4D015}" presName="node" presStyleLbl="node1" presStyleIdx="4" presStyleCnt="9">
        <dgm:presLayoutVars>
          <dgm:bulletEnabled val="1"/>
        </dgm:presLayoutVars>
      </dgm:prSet>
      <dgm:spPr/>
    </dgm:pt>
    <dgm:pt modelId="{145043DB-D5E3-4248-8848-727EB0E60358}" type="pres">
      <dgm:prSet presAssocID="{1FA42D23-E5E2-4724-8493-9D6ED462D257}" presName="sibTrans" presStyleLbl="sibTrans1D1" presStyleIdx="4" presStyleCnt="8"/>
      <dgm:spPr/>
    </dgm:pt>
    <dgm:pt modelId="{0EA0CFE2-683B-4B1B-98CC-3C4DB0BF95BF}" type="pres">
      <dgm:prSet presAssocID="{1FA42D23-E5E2-4724-8493-9D6ED462D257}" presName="connectorText" presStyleLbl="sibTrans1D1" presStyleIdx="4" presStyleCnt="8"/>
      <dgm:spPr/>
    </dgm:pt>
    <dgm:pt modelId="{1FBBC81F-6014-4A15-B496-FF269D3898C0}" type="pres">
      <dgm:prSet presAssocID="{1BF9F6CA-8944-4B96-A32B-C076FD8B3B22}" presName="node" presStyleLbl="node1" presStyleIdx="5" presStyleCnt="9">
        <dgm:presLayoutVars>
          <dgm:bulletEnabled val="1"/>
        </dgm:presLayoutVars>
      </dgm:prSet>
      <dgm:spPr/>
    </dgm:pt>
    <dgm:pt modelId="{40BCC0A4-375A-4B78-BE91-1421F61CC908}" type="pres">
      <dgm:prSet presAssocID="{031A8A07-0712-4E13-A589-401F5AC4773F}" presName="sibTrans" presStyleLbl="sibTrans1D1" presStyleIdx="5" presStyleCnt="8"/>
      <dgm:spPr/>
    </dgm:pt>
    <dgm:pt modelId="{DBD7B425-9A2E-4E35-8FA9-13A7BD579E1A}" type="pres">
      <dgm:prSet presAssocID="{031A8A07-0712-4E13-A589-401F5AC4773F}" presName="connectorText" presStyleLbl="sibTrans1D1" presStyleIdx="5" presStyleCnt="8"/>
      <dgm:spPr/>
    </dgm:pt>
    <dgm:pt modelId="{8CAC6351-F169-4721-8478-99DA9FE89CF3}" type="pres">
      <dgm:prSet presAssocID="{B1C8EE82-DF1C-44D5-A954-603EF7B15CD0}" presName="node" presStyleLbl="node1" presStyleIdx="6" presStyleCnt="9">
        <dgm:presLayoutVars>
          <dgm:bulletEnabled val="1"/>
        </dgm:presLayoutVars>
      </dgm:prSet>
      <dgm:spPr/>
    </dgm:pt>
    <dgm:pt modelId="{4BEEFFE7-ED88-4D75-90C1-94ED4E323548}" type="pres">
      <dgm:prSet presAssocID="{23AD0C2C-D937-406B-B381-4DB1091F7F45}" presName="sibTrans" presStyleLbl="sibTrans1D1" presStyleIdx="6" presStyleCnt="8"/>
      <dgm:spPr/>
    </dgm:pt>
    <dgm:pt modelId="{E410B386-9307-4E6F-974A-6625A91F68F8}" type="pres">
      <dgm:prSet presAssocID="{23AD0C2C-D937-406B-B381-4DB1091F7F45}" presName="connectorText" presStyleLbl="sibTrans1D1" presStyleIdx="6" presStyleCnt="8"/>
      <dgm:spPr/>
    </dgm:pt>
    <dgm:pt modelId="{55AB277F-A023-4954-B916-6B23A20E27BF}" type="pres">
      <dgm:prSet presAssocID="{D8A6D6FE-2AF6-45AA-B8A7-BC51632921A8}" presName="node" presStyleLbl="node1" presStyleIdx="7" presStyleCnt="9">
        <dgm:presLayoutVars>
          <dgm:bulletEnabled val="1"/>
        </dgm:presLayoutVars>
      </dgm:prSet>
      <dgm:spPr/>
    </dgm:pt>
    <dgm:pt modelId="{773B4823-13EC-434B-B0D2-DDD9FCBBE0FF}" type="pres">
      <dgm:prSet presAssocID="{942151CC-CC6D-49C3-8641-269FB3667594}" presName="sibTrans" presStyleLbl="sibTrans1D1" presStyleIdx="7" presStyleCnt="8"/>
      <dgm:spPr/>
    </dgm:pt>
    <dgm:pt modelId="{A9754A13-8BA4-48CE-B0F3-AA8B8AFF311C}" type="pres">
      <dgm:prSet presAssocID="{942151CC-CC6D-49C3-8641-269FB3667594}" presName="connectorText" presStyleLbl="sibTrans1D1" presStyleIdx="7" presStyleCnt="8"/>
      <dgm:spPr/>
    </dgm:pt>
    <dgm:pt modelId="{3F2E3900-86F5-4A13-B18A-5CA3FB07B1C9}" type="pres">
      <dgm:prSet presAssocID="{C4186A5A-8111-4967-955C-50BEDA9AC348}" presName="node" presStyleLbl="node1" presStyleIdx="8" presStyleCnt="9">
        <dgm:presLayoutVars>
          <dgm:bulletEnabled val="1"/>
        </dgm:presLayoutVars>
      </dgm:prSet>
      <dgm:spPr/>
    </dgm:pt>
  </dgm:ptLst>
  <dgm:cxnLst>
    <dgm:cxn modelId="{0DAD1004-4A7B-4227-9128-848009C351DF}" type="presOf" srcId="{031A8A07-0712-4E13-A589-401F5AC4773F}" destId="{DBD7B425-9A2E-4E35-8FA9-13A7BD579E1A}" srcOrd="1" destOrd="0" presId="urn:microsoft.com/office/officeart/2016/7/layout/RepeatingBendingProcessNew"/>
    <dgm:cxn modelId="{2EDEE911-923B-4B9C-95AA-539DF47036E8}" type="presOf" srcId="{1EFD2270-2555-4A02-AAEF-2C03D0E767FE}" destId="{037BF95D-90DF-4F62-8553-3C39B156A818}" srcOrd="0" destOrd="0" presId="urn:microsoft.com/office/officeart/2016/7/layout/RepeatingBendingProcessNew"/>
    <dgm:cxn modelId="{61E9A714-B7D6-47F9-8238-88A60DDEF5D2}" type="presOf" srcId="{0E26C23F-75FB-405B-AB31-2A24B7510792}" destId="{27B03F92-1813-4945-A9FF-03EA6C65F66E}" srcOrd="1" destOrd="0" presId="urn:microsoft.com/office/officeart/2016/7/layout/RepeatingBendingProcessNew"/>
    <dgm:cxn modelId="{02628215-C939-49E3-9CC1-E687E782B41E}" type="presOf" srcId="{23AD0C2C-D937-406B-B381-4DB1091F7F45}" destId="{E410B386-9307-4E6F-974A-6625A91F68F8}" srcOrd="1" destOrd="0" presId="urn:microsoft.com/office/officeart/2016/7/layout/RepeatingBendingProcessNew"/>
    <dgm:cxn modelId="{1C715422-FFDF-48DA-87F2-2100B601B000}" srcId="{3742B545-1A40-4D89-9A60-B83A3A791099}" destId="{1BF9F6CA-8944-4B96-A32B-C076FD8B3B22}" srcOrd="5" destOrd="0" parTransId="{CC41201D-58B9-49C6-B94D-A29BA8A603A6}" sibTransId="{031A8A07-0712-4E13-A589-401F5AC4773F}"/>
    <dgm:cxn modelId="{F9EADE22-B940-4BBB-83A5-86E59D665470}" type="presOf" srcId="{1FA42D23-E5E2-4724-8493-9D6ED462D257}" destId="{0EA0CFE2-683B-4B1B-98CC-3C4DB0BF95BF}" srcOrd="1" destOrd="0" presId="urn:microsoft.com/office/officeart/2016/7/layout/RepeatingBendingProcessNew"/>
    <dgm:cxn modelId="{DFDC5123-6C4A-4A63-A95C-0CAABAF5CBE0}" type="presOf" srcId="{C9CEA36C-26F0-4855-9D9D-9A9057F81828}" destId="{3711ACF7-9A7E-4A9D-981B-9508E4A12FE1}" srcOrd="1" destOrd="0" presId="urn:microsoft.com/office/officeart/2016/7/layout/RepeatingBendingProcessNew"/>
    <dgm:cxn modelId="{6547DA33-62CF-4827-A604-8E6A455E1D44}" type="presOf" srcId="{23AD0C2C-D937-406B-B381-4DB1091F7F45}" destId="{4BEEFFE7-ED88-4D75-90C1-94ED4E323548}" srcOrd="0" destOrd="0" presId="urn:microsoft.com/office/officeart/2016/7/layout/RepeatingBendingProcessNew"/>
    <dgm:cxn modelId="{44C3423D-5B7C-4460-AA10-70E928ABDC6A}" type="presOf" srcId="{DDE9B0D3-5505-4355-A001-336A974D22A1}" destId="{970AB67D-CA4C-4305-9803-E517AD9E0F5F}" srcOrd="1" destOrd="0" presId="urn:microsoft.com/office/officeart/2016/7/layout/RepeatingBendingProcessNew"/>
    <dgm:cxn modelId="{E29CB04C-F4AC-44B8-84D7-868D2F28B882}" type="presOf" srcId="{DDE9B0D3-5505-4355-A001-336A974D22A1}" destId="{DBA12DF2-2842-41C6-BBF4-AD2A97A00079}" srcOrd="0" destOrd="0" presId="urn:microsoft.com/office/officeart/2016/7/layout/RepeatingBendingProcessNew"/>
    <dgm:cxn modelId="{EFB08F6E-B4C3-48D1-BACA-E8420A913E03}" type="presOf" srcId="{94310E3B-D3CD-42E2-8E8A-734416C4D015}" destId="{C37D18D4-75AF-4AD9-8D02-24E23157D98A}" srcOrd="0" destOrd="0" presId="urn:microsoft.com/office/officeart/2016/7/layout/RepeatingBendingProcessNew"/>
    <dgm:cxn modelId="{6DDD7F52-852E-4099-94C7-2CD01C16D95A}" srcId="{3742B545-1A40-4D89-9A60-B83A3A791099}" destId="{94310E3B-D3CD-42E2-8E8A-734416C4D015}" srcOrd="4" destOrd="0" parTransId="{9069E685-4CD2-4D96-9EF9-B89A648AB914}" sibTransId="{1FA42D23-E5E2-4724-8493-9D6ED462D257}"/>
    <dgm:cxn modelId="{8B606E57-CDF2-4B5C-8800-D5F08E9E653E}" srcId="{3742B545-1A40-4D89-9A60-B83A3A791099}" destId="{C4186A5A-8111-4967-955C-50BEDA9AC348}" srcOrd="8" destOrd="0" parTransId="{64A15AAF-2AD7-447F-9578-3273E42C807E}" sibTransId="{E0908106-C586-49BF-80A5-470AF712C5FB}"/>
    <dgm:cxn modelId="{643DD378-DC2A-44CC-8E24-06BDCFB1D3F1}" srcId="{3742B545-1A40-4D89-9A60-B83A3A791099}" destId="{B1C8EE82-DF1C-44D5-A954-603EF7B15CD0}" srcOrd="6" destOrd="0" parTransId="{C73AF67C-912F-45EB-9348-D4D8371CA22E}" sibTransId="{23AD0C2C-D937-406B-B381-4DB1091F7F45}"/>
    <dgm:cxn modelId="{BC56048B-9912-486A-BA16-6E72386E393D}" type="presOf" srcId="{DE70E87F-E4C1-4509-8B53-739C4A424E68}" destId="{4D3D7412-5F4E-4A87-BFAE-94869537C943}" srcOrd="0" destOrd="0" presId="urn:microsoft.com/office/officeart/2016/7/layout/RepeatingBendingProcessNew"/>
    <dgm:cxn modelId="{927DD191-0FE2-4161-A30E-94CF95AE5787}" type="presOf" srcId="{3742B545-1A40-4D89-9A60-B83A3A791099}" destId="{A906E39E-4C39-4A76-B9B5-06FAA116681C}" srcOrd="0" destOrd="0" presId="urn:microsoft.com/office/officeart/2016/7/layout/RepeatingBendingProcessNew"/>
    <dgm:cxn modelId="{7CEC4592-4E21-4C3B-AF15-42952F33CDAC}" type="presOf" srcId="{5E45BD15-A9D1-4659-915C-D60B24929D4B}" destId="{5321400B-6E82-4CC3-AFA7-D12B957FB47A}" srcOrd="1" destOrd="0" presId="urn:microsoft.com/office/officeart/2016/7/layout/RepeatingBendingProcessNew"/>
    <dgm:cxn modelId="{6881C794-0062-40EF-AA46-0A7A7886CFD9}" type="presOf" srcId="{942151CC-CC6D-49C3-8641-269FB3667594}" destId="{773B4823-13EC-434B-B0D2-DDD9FCBBE0FF}" srcOrd="0" destOrd="0" presId="urn:microsoft.com/office/officeart/2016/7/layout/RepeatingBendingProcessNew"/>
    <dgm:cxn modelId="{0D7FB895-982F-4DDE-B2E9-13142AE0AB94}" type="presOf" srcId="{942151CC-CC6D-49C3-8641-269FB3667594}" destId="{A9754A13-8BA4-48CE-B0F3-AA8B8AFF311C}" srcOrd="1" destOrd="0" presId="urn:microsoft.com/office/officeart/2016/7/layout/RepeatingBendingProcessNew"/>
    <dgm:cxn modelId="{E379BC9B-96E5-44DC-87AF-44DB8F52B243}" srcId="{3742B545-1A40-4D89-9A60-B83A3A791099}" destId="{1EFD2270-2555-4A02-AAEF-2C03D0E767FE}" srcOrd="2" destOrd="0" parTransId="{C591204B-2D9A-4376-A248-3984613087DB}" sibTransId="{0E26C23F-75FB-405B-AB31-2A24B7510792}"/>
    <dgm:cxn modelId="{1301059D-A772-4A33-8C13-E9E40DB123B5}" type="presOf" srcId="{1BF9F6CA-8944-4B96-A32B-C076FD8B3B22}" destId="{1FBBC81F-6014-4A15-B496-FF269D3898C0}" srcOrd="0" destOrd="0" presId="urn:microsoft.com/office/officeart/2016/7/layout/RepeatingBendingProcessNew"/>
    <dgm:cxn modelId="{A27EC2B2-38D7-4C69-87B9-9E348C284F06}" type="presOf" srcId="{C9CEA36C-26F0-4855-9D9D-9A9057F81828}" destId="{08432444-FF2F-40A8-900C-629443C20B04}" srcOrd="0" destOrd="0" presId="urn:microsoft.com/office/officeart/2016/7/layout/RepeatingBendingProcessNew"/>
    <dgm:cxn modelId="{04D3E7B2-8503-4ACC-96D3-3D4E570AC084}" srcId="{3742B545-1A40-4D89-9A60-B83A3A791099}" destId="{DE70E87F-E4C1-4509-8B53-739C4A424E68}" srcOrd="3" destOrd="0" parTransId="{7BE351E4-6E80-4DD1-BAA4-42FDD3750448}" sibTransId="{5E45BD15-A9D1-4659-915C-D60B24929D4B}"/>
    <dgm:cxn modelId="{45EB68BE-5BDB-495C-8213-D772074D7366}" type="presOf" srcId="{1FA42D23-E5E2-4724-8493-9D6ED462D257}" destId="{145043DB-D5E3-4248-8848-727EB0E60358}" srcOrd="0" destOrd="0" presId="urn:microsoft.com/office/officeart/2016/7/layout/RepeatingBendingProcessNew"/>
    <dgm:cxn modelId="{086A39BF-0D67-444D-BCD1-B000CB22DD76}" type="presOf" srcId="{0E26C23F-75FB-405B-AB31-2A24B7510792}" destId="{9777852A-FE4C-4C11-917F-6C21D374A407}" srcOrd="0" destOrd="0" presId="urn:microsoft.com/office/officeart/2016/7/layout/RepeatingBendingProcessNew"/>
    <dgm:cxn modelId="{50A629D7-3621-4774-9B06-F158D6D71AA4}" type="presOf" srcId="{D8A6D6FE-2AF6-45AA-B8A7-BC51632921A8}" destId="{55AB277F-A023-4954-B916-6B23A20E27BF}" srcOrd="0" destOrd="0" presId="urn:microsoft.com/office/officeart/2016/7/layout/RepeatingBendingProcessNew"/>
    <dgm:cxn modelId="{C18BA6D7-D0AD-479C-A6A9-931DA7AAAD46}" type="presOf" srcId="{C4186A5A-8111-4967-955C-50BEDA9AC348}" destId="{3F2E3900-86F5-4A13-B18A-5CA3FB07B1C9}" srcOrd="0" destOrd="0" presId="urn:microsoft.com/office/officeart/2016/7/layout/RepeatingBendingProcessNew"/>
    <dgm:cxn modelId="{90CA9DDC-B7CD-406E-AE63-14450C56EAA2}" type="presOf" srcId="{11D84E7D-70A8-446C-ACB9-9A388EF249AD}" destId="{7B522E90-9601-4717-84C4-7C7CFB677FD3}" srcOrd="0" destOrd="0" presId="urn:microsoft.com/office/officeart/2016/7/layout/RepeatingBendingProcessNew"/>
    <dgm:cxn modelId="{E0D031E2-78B0-4082-BF1B-67A7C9144BF3}" type="presOf" srcId="{5E45BD15-A9D1-4659-915C-D60B24929D4B}" destId="{ACCF6AEF-9D59-4B9A-98DD-A2D4C371BA89}" srcOrd="0" destOrd="0" presId="urn:microsoft.com/office/officeart/2016/7/layout/RepeatingBendingProcessNew"/>
    <dgm:cxn modelId="{0DF566E2-A88B-4D3B-80BE-C102E9182E42}" srcId="{3742B545-1A40-4D89-9A60-B83A3A791099}" destId="{11D84E7D-70A8-446C-ACB9-9A388EF249AD}" srcOrd="1" destOrd="0" parTransId="{0E63A710-522E-4F36-9A46-B4A555651078}" sibTransId="{C9CEA36C-26F0-4855-9D9D-9A9057F81828}"/>
    <dgm:cxn modelId="{5FD2A5E3-4B4E-4FA2-A9BF-CAE8B3F2C65A}" srcId="{3742B545-1A40-4D89-9A60-B83A3A791099}" destId="{F6AFDCF0-328E-4DED-9BD0-ADDDFC63BDD3}" srcOrd="0" destOrd="0" parTransId="{5133559A-0D67-4D0C-A7AE-45EBC4A1AE53}" sibTransId="{DDE9B0D3-5505-4355-A001-336A974D22A1}"/>
    <dgm:cxn modelId="{F26AE8F2-F60E-4E9D-9ACF-A822489B624F}" type="presOf" srcId="{B1C8EE82-DF1C-44D5-A954-603EF7B15CD0}" destId="{8CAC6351-F169-4721-8478-99DA9FE89CF3}" srcOrd="0" destOrd="0" presId="urn:microsoft.com/office/officeart/2016/7/layout/RepeatingBendingProcessNew"/>
    <dgm:cxn modelId="{ADD2B3F6-B4B7-44E9-BC5A-3FC03ECE943A}" type="presOf" srcId="{031A8A07-0712-4E13-A589-401F5AC4773F}" destId="{40BCC0A4-375A-4B78-BE91-1421F61CC908}" srcOrd="0" destOrd="0" presId="urn:microsoft.com/office/officeart/2016/7/layout/RepeatingBendingProcessNew"/>
    <dgm:cxn modelId="{221B7FFB-66E5-4451-BFDA-6BD5A6DA5FA5}" srcId="{3742B545-1A40-4D89-9A60-B83A3A791099}" destId="{D8A6D6FE-2AF6-45AA-B8A7-BC51632921A8}" srcOrd="7" destOrd="0" parTransId="{3646E327-B361-4850-9052-29D4CFFDD1D5}" sibTransId="{942151CC-CC6D-49C3-8641-269FB3667594}"/>
    <dgm:cxn modelId="{4B0244FE-6258-480C-910E-1C7B198E51DF}" type="presOf" srcId="{F6AFDCF0-328E-4DED-9BD0-ADDDFC63BDD3}" destId="{BE128C3C-9A45-471B-89A7-3454E804201A}" srcOrd="0" destOrd="0" presId="urn:microsoft.com/office/officeart/2016/7/layout/RepeatingBendingProcessNew"/>
    <dgm:cxn modelId="{1912F444-D521-425A-9E60-8CD44C4CF66B}" type="presParOf" srcId="{A906E39E-4C39-4A76-B9B5-06FAA116681C}" destId="{BE128C3C-9A45-471B-89A7-3454E804201A}" srcOrd="0" destOrd="0" presId="urn:microsoft.com/office/officeart/2016/7/layout/RepeatingBendingProcessNew"/>
    <dgm:cxn modelId="{421D7FB4-5FAD-4322-9703-639EFD96F631}" type="presParOf" srcId="{A906E39E-4C39-4A76-B9B5-06FAA116681C}" destId="{DBA12DF2-2842-41C6-BBF4-AD2A97A00079}" srcOrd="1" destOrd="0" presId="urn:microsoft.com/office/officeart/2016/7/layout/RepeatingBendingProcessNew"/>
    <dgm:cxn modelId="{B97B4FF9-A926-4447-8478-80DA57BD6CDF}" type="presParOf" srcId="{DBA12DF2-2842-41C6-BBF4-AD2A97A00079}" destId="{970AB67D-CA4C-4305-9803-E517AD9E0F5F}" srcOrd="0" destOrd="0" presId="urn:microsoft.com/office/officeart/2016/7/layout/RepeatingBendingProcessNew"/>
    <dgm:cxn modelId="{9CB7100D-52BC-466D-BB4F-A87D671B1325}" type="presParOf" srcId="{A906E39E-4C39-4A76-B9B5-06FAA116681C}" destId="{7B522E90-9601-4717-84C4-7C7CFB677FD3}" srcOrd="2" destOrd="0" presId="urn:microsoft.com/office/officeart/2016/7/layout/RepeatingBendingProcessNew"/>
    <dgm:cxn modelId="{87984584-12BF-4A55-90B3-90601006680D}" type="presParOf" srcId="{A906E39E-4C39-4A76-B9B5-06FAA116681C}" destId="{08432444-FF2F-40A8-900C-629443C20B04}" srcOrd="3" destOrd="0" presId="urn:microsoft.com/office/officeart/2016/7/layout/RepeatingBendingProcessNew"/>
    <dgm:cxn modelId="{A58A4E87-A65F-4869-8628-9026A811CF98}" type="presParOf" srcId="{08432444-FF2F-40A8-900C-629443C20B04}" destId="{3711ACF7-9A7E-4A9D-981B-9508E4A12FE1}" srcOrd="0" destOrd="0" presId="urn:microsoft.com/office/officeart/2016/7/layout/RepeatingBendingProcessNew"/>
    <dgm:cxn modelId="{0DDEBC47-A735-4CF0-A4B6-431D3174EC41}" type="presParOf" srcId="{A906E39E-4C39-4A76-B9B5-06FAA116681C}" destId="{037BF95D-90DF-4F62-8553-3C39B156A818}" srcOrd="4" destOrd="0" presId="urn:microsoft.com/office/officeart/2016/7/layout/RepeatingBendingProcessNew"/>
    <dgm:cxn modelId="{50DB8413-1960-479C-83C1-AC2A3AFDC284}" type="presParOf" srcId="{A906E39E-4C39-4A76-B9B5-06FAA116681C}" destId="{9777852A-FE4C-4C11-917F-6C21D374A407}" srcOrd="5" destOrd="0" presId="urn:microsoft.com/office/officeart/2016/7/layout/RepeatingBendingProcessNew"/>
    <dgm:cxn modelId="{153481E4-91BD-41BF-847B-E5368C3E512B}" type="presParOf" srcId="{9777852A-FE4C-4C11-917F-6C21D374A407}" destId="{27B03F92-1813-4945-A9FF-03EA6C65F66E}" srcOrd="0" destOrd="0" presId="urn:microsoft.com/office/officeart/2016/7/layout/RepeatingBendingProcessNew"/>
    <dgm:cxn modelId="{D7109884-E4D6-478B-A8CE-3B2020900FD8}" type="presParOf" srcId="{A906E39E-4C39-4A76-B9B5-06FAA116681C}" destId="{4D3D7412-5F4E-4A87-BFAE-94869537C943}" srcOrd="6" destOrd="0" presId="urn:microsoft.com/office/officeart/2016/7/layout/RepeatingBendingProcessNew"/>
    <dgm:cxn modelId="{CE66860D-217F-42C9-AFE1-729BFA77DDDC}" type="presParOf" srcId="{A906E39E-4C39-4A76-B9B5-06FAA116681C}" destId="{ACCF6AEF-9D59-4B9A-98DD-A2D4C371BA89}" srcOrd="7" destOrd="0" presId="urn:microsoft.com/office/officeart/2016/7/layout/RepeatingBendingProcessNew"/>
    <dgm:cxn modelId="{3AAB4C8A-5C55-4AA7-924E-2C1A6AA6DBA8}" type="presParOf" srcId="{ACCF6AEF-9D59-4B9A-98DD-A2D4C371BA89}" destId="{5321400B-6E82-4CC3-AFA7-D12B957FB47A}" srcOrd="0" destOrd="0" presId="urn:microsoft.com/office/officeart/2016/7/layout/RepeatingBendingProcessNew"/>
    <dgm:cxn modelId="{0479F579-204C-4FD4-A57C-22E29DD3BB59}" type="presParOf" srcId="{A906E39E-4C39-4A76-B9B5-06FAA116681C}" destId="{C37D18D4-75AF-4AD9-8D02-24E23157D98A}" srcOrd="8" destOrd="0" presId="urn:microsoft.com/office/officeart/2016/7/layout/RepeatingBendingProcessNew"/>
    <dgm:cxn modelId="{4C60CC92-FD81-44AF-B561-AC610CB99200}" type="presParOf" srcId="{A906E39E-4C39-4A76-B9B5-06FAA116681C}" destId="{145043DB-D5E3-4248-8848-727EB0E60358}" srcOrd="9" destOrd="0" presId="urn:microsoft.com/office/officeart/2016/7/layout/RepeatingBendingProcessNew"/>
    <dgm:cxn modelId="{110606F6-E7EF-43C2-8084-C790C2D226CC}" type="presParOf" srcId="{145043DB-D5E3-4248-8848-727EB0E60358}" destId="{0EA0CFE2-683B-4B1B-98CC-3C4DB0BF95BF}" srcOrd="0" destOrd="0" presId="urn:microsoft.com/office/officeart/2016/7/layout/RepeatingBendingProcessNew"/>
    <dgm:cxn modelId="{6125242B-30A0-4A12-8333-394C683E31E8}" type="presParOf" srcId="{A906E39E-4C39-4A76-B9B5-06FAA116681C}" destId="{1FBBC81F-6014-4A15-B496-FF269D3898C0}" srcOrd="10" destOrd="0" presId="urn:microsoft.com/office/officeart/2016/7/layout/RepeatingBendingProcessNew"/>
    <dgm:cxn modelId="{6B7A5768-919A-4EC5-88C7-08A1FFF2A62B}" type="presParOf" srcId="{A906E39E-4C39-4A76-B9B5-06FAA116681C}" destId="{40BCC0A4-375A-4B78-BE91-1421F61CC908}" srcOrd="11" destOrd="0" presId="urn:microsoft.com/office/officeart/2016/7/layout/RepeatingBendingProcessNew"/>
    <dgm:cxn modelId="{66591A3B-78DA-4059-8A96-76CF7E9506B0}" type="presParOf" srcId="{40BCC0A4-375A-4B78-BE91-1421F61CC908}" destId="{DBD7B425-9A2E-4E35-8FA9-13A7BD579E1A}" srcOrd="0" destOrd="0" presId="urn:microsoft.com/office/officeart/2016/7/layout/RepeatingBendingProcessNew"/>
    <dgm:cxn modelId="{9A620E35-8249-4317-A711-58A5AAF172AB}" type="presParOf" srcId="{A906E39E-4C39-4A76-B9B5-06FAA116681C}" destId="{8CAC6351-F169-4721-8478-99DA9FE89CF3}" srcOrd="12" destOrd="0" presId="urn:microsoft.com/office/officeart/2016/7/layout/RepeatingBendingProcessNew"/>
    <dgm:cxn modelId="{3D6F535C-01D6-4FCD-A147-5EE349271F61}" type="presParOf" srcId="{A906E39E-4C39-4A76-B9B5-06FAA116681C}" destId="{4BEEFFE7-ED88-4D75-90C1-94ED4E323548}" srcOrd="13" destOrd="0" presId="urn:microsoft.com/office/officeart/2016/7/layout/RepeatingBendingProcessNew"/>
    <dgm:cxn modelId="{0253BBF9-BC0D-48DC-A124-F021D6C712C0}" type="presParOf" srcId="{4BEEFFE7-ED88-4D75-90C1-94ED4E323548}" destId="{E410B386-9307-4E6F-974A-6625A91F68F8}" srcOrd="0" destOrd="0" presId="urn:microsoft.com/office/officeart/2016/7/layout/RepeatingBendingProcessNew"/>
    <dgm:cxn modelId="{538C7225-84C2-4F78-8DCD-EEEA276D2344}" type="presParOf" srcId="{A906E39E-4C39-4A76-B9B5-06FAA116681C}" destId="{55AB277F-A023-4954-B916-6B23A20E27BF}" srcOrd="14" destOrd="0" presId="urn:microsoft.com/office/officeart/2016/7/layout/RepeatingBendingProcessNew"/>
    <dgm:cxn modelId="{35B975DC-E852-44DD-BD67-EF714401E949}" type="presParOf" srcId="{A906E39E-4C39-4A76-B9B5-06FAA116681C}" destId="{773B4823-13EC-434B-B0D2-DDD9FCBBE0FF}" srcOrd="15" destOrd="0" presId="urn:microsoft.com/office/officeart/2016/7/layout/RepeatingBendingProcessNew"/>
    <dgm:cxn modelId="{95E0EA4F-1600-49B7-8093-BB96F60AD5FD}" type="presParOf" srcId="{773B4823-13EC-434B-B0D2-DDD9FCBBE0FF}" destId="{A9754A13-8BA4-48CE-B0F3-AA8B8AFF311C}" srcOrd="0" destOrd="0" presId="urn:microsoft.com/office/officeart/2016/7/layout/RepeatingBendingProcessNew"/>
    <dgm:cxn modelId="{29F789FE-89F1-4726-B427-A7E16BB88109}" type="presParOf" srcId="{A906E39E-4C39-4A76-B9B5-06FAA116681C}" destId="{3F2E3900-86F5-4A13-B18A-5CA3FB07B1C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2DF2-2842-41C6-BBF4-AD2A97A00079}">
      <dsp:nvSpPr>
        <dsp:cNvPr id="0" name=""/>
        <dsp:cNvSpPr/>
      </dsp:nvSpPr>
      <dsp:spPr>
        <a:xfrm>
          <a:off x="1701602" y="1123826"/>
          <a:ext cx="3601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906" y="1167592"/>
        <a:ext cx="19537" cy="3907"/>
      </dsp:txXfrm>
    </dsp:sp>
    <dsp:sp modelId="{BE128C3C-9A45-471B-89A7-3454E804201A}">
      <dsp:nvSpPr>
        <dsp:cNvPr id="0" name=""/>
        <dsp:cNvSpPr/>
      </dsp:nvSpPr>
      <dsp:spPr>
        <a:xfrm>
          <a:off x="4513" y="659879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Disponível Agora:</a:t>
          </a:r>
        </a:p>
      </dsp:txBody>
      <dsp:txXfrm>
        <a:off x="4513" y="659879"/>
        <a:ext cx="1698889" cy="1019333"/>
      </dsp:txXfrm>
    </dsp:sp>
    <dsp:sp modelId="{08432444-FF2F-40A8-900C-629443C20B04}">
      <dsp:nvSpPr>
        <dsp:cNvPr id="0" name=""/>
        <dsp:cNvSpPr/>
      </dsp:nvSpPr>
      <dsp:spPr>
        <a:xfrm>
          <a:off x="3791236" y="1123826"/>
          <a:ext cx="3601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1539" y="1167592"/>
        <a:ext cx="19537" cy="3907"/>
      </dsp:txXfrm>
    </dsp:sp>
    <dsp:sp modelId="{7B522E90-9601-4717-84C4-7C7CFB677FD3}">
      <dsp:nvSpPr>
        <dsp:cNvPr id="0" name=""/>
        <dsp:cNvSpPr/>
      </dsp:nvSpPr>
      <dsp:spPr>
        <a:xfrm>
          <a:off x="2094146" y="659879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Experimente o Provador Virtual com</a:t>
          </a:r>
        </a:p>
      </dsp:txBody>
      <dsp:txXfrm>
        <a:off x="2094146" y="659879"/>
        <a:ext cx="1698889" cy="1019333"/>
      </dsp:txXfrm>
    </dsp:sp>
    <dsp:sp modelId="{9777852A-FE4C-4C11-917F-6C21D374A407}">
      <dsp:nvSpPr>
        <dsp:cNvPr id="0" name=""/>
        <dsp:cNvSpPr/>
      </dsp:nvSpPr>
      <dsp:spPr>
        <a:xfrm>
          <a:off x="853957" y="1677413"/>
          <a:ext cx="4179267" cy="360144"/>
        </a:xfrm>
        <a:custGeom>
          <a:avLst/>
          <a:gdLst/>
          <a:ahLst/>
          <a:cxnLst/>
          <a:rect l="0" t="0" r="0" b="0"/>
          <a:pathLst>
            <a:path>
              <a:moveTo>
                <a:pt x="4179267" y="0"/>
              </a:moveTo>
              <a:lnTo>
                <a:pt x="4179267" y="197172"/>
              </a:lnTo>
              <a:lnTo>
                <a:pt x="0" y="197172"/>
              </a:lnTo>
              <a:lnTo>
                <a:pt x="0" y="36014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654" y="1855531"/>
        <a:ext cx="209874" cy="3907"/>
      </dsp:txXfrm>
    </dsp:sp>
    <dsp:sp modelId="{037BF95D-90DF-4F62-8553-3C39B156A818}">
      <dsp:nvSpPr>
        <dsp:cNvPr id="0" name=""/>
        <dsp:cNvSpPr/>
      </dsp:nvSpPr>
      <dsp:spPr>
        <a:xfrm>
          <a:off x="4183780" y="659879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Realidade Aumentada hoje mesmo!</a:t>
          </a:r>
        </a:p>
      </dsp:txBody>
      <dsp:txXfrm>
        <a:off x="4183780" y="659879"/>
        <a:ext cx="1698889" cy="1019333"/>
      </dsp:txXfrm>
    </dsp:sp>
    <dsp:sp modelId="{ACCF6AEF-9D59-4B9A-98DD-A2D4C371BA89}">
      <dsp:nvSpPr>
        <dsp:cNvPr id="0" name=""/>
        <dsp:cNvSpPr/>
      </dsp:nvSpPr>
      <dsp:spPr>
        <a:xfrm>
          <a:off x="1701602" y="2533904"/>
          <a:ext cx="3601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906" y="2577670"/>
        <a:ext cx="19537" cy="3907"/>
      </dsp:txXfrm>
    </dsp:sp>
    <dsp:sp modelId="{4D3D7412-5F4E-4A87-BFAE-94869537C943}">
      <dsp:nvSpPr>
        <dsp:cNvPr id="0" name=""/>
        <dsp:cNvSpPr/>
      </dsp:nvSpPr>
      <dsp:spPr>
        <a:xfrm>
          <a:off x="4513" y="2069957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Basta baixar o aplicativo gratuito em</a:t>
          </a:r>
        </a:p>
      </dsp:txBody>
      <dsp:txXfrm>
        <a:off x="4513" y="2069957"/>
        <a:ext cx="1698889" cy="1019333"/>
      </dsp:txXfrm>
    </dsp:sp>
    <dsp:sp modelId="{145043DB-D5E3-4248-8848-727EB0E60358}">
      <dsp:nvSpPr>
        <dsp:cNvPr id="0" name=""/>
        <dsp:cNvSpPr/>
      </dsp:nvSpPr>
      <dsp:spPr>
        <a:xfrm>
          <a:off x="3791236" y="2533904"/>
          <a:ext cx="3601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1539" y="2577670"/>
        <a:ext cx="19537" cy="3907"/>
      </dsp:txXfrm>
    </dsp:sp>
    <dsp:sp modelId="{C37D18D4-75AF-4AD9-8D02-24E23157D98A}">
      <dsp:nvSpPr>
        <dsp:cNvPr id="0" name=""/>
        <dsp:cNvSpPr/>
      </dsp:nvSpPr>
      <dsp:spPr>
        <a:xfrm>
          <a:off x="2094146" y="2069957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seu smartphone e começar a</a:t>
          </a:r>
        </a:p>
      </dsp:txBody>
      <dsp:txXfrm>
        <a:off x="2094146" y="2069957"/>
        <a:ext cx="1698889" cy="1019333"/>
      </dsp:txXfrm>
    </dsp:sp>
    <dsp:sp modelId="{40BCC0A4-375A-4B78-BE91-1421F61CC908}">
      <dsp:nvSpPr>
        <dsp:cNvPr id="0" name=""/>
        <dsp:cNvSpPr/>
      </dsp:nvSpPr>
      <dsp:spPr>
        <a:xfrm>
          <a:off x="853957" y="3087491"/>
          <a:ext cx="4179267" cy="360144"/>
        </a:xfrm>
        <a:custGeom>
          <a:avLst/>
          <a:gdLst/>
          <a:ahLst/>
          <a:cxnLst/>
          <a:rect l="0" t="0" r="0" b="0"/>
          <a:pathLst>
            <a:path>
              <a:moveTo>
                <a:pt x="4179267" y="0"/>
              </a:moveTo>
              <a:lnTo>
                <a:pt x="4179267" y="197172"/>
              </a:lnTo>
              <a:lnTo>
                <a:pt x="0" y="197172"/>
              </a:lnTo>
              <a:lnTo>
                <a:pt x="0" y="36014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654" y="3265609"/>
        <a:ext cx="209874" cy="3907"/>
      </dsp:txXfrm>
    </dsp:sp>
    <dsp:sp modelId="{1FBBC81F-6014-4A15-B496-FF269D3898C0}">
      <dsp:nvSpPr>
        <dsp:cNvPr id="0" name=""/>
        <dsp:cNvSpPr/>
      </dsp:nvSpPr>
      <dsp:spPr>
        <a:xfrm>
          <a:off x="4183780" y="2069957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"experimentar" suas peças favoritas.</a:t>
          </a:r>
        </a:p>
      </dsp:txBody>
      <dsp:txXfrm>
        <a:off x="4183780" y="2069957"/>
        <a:ext cx="1698889" cy="1019333"/>
      </dsp:txXfrm>
    </dsp:sp>
    <dsp:sp modelId="{4BEEFFE7-ED88-4D75-90C1-94ED4E323548}">
      <dsp:nvSpPr>
        <dsp:cNvPr id="0" name=""/>
        <dsp:cNvSpPr/>
      </dsp:nvSpPr>
      <dsp:spPr>
        <a:xfrm>
          <a:off x="1701602" y="3943982"/>
          <a:ext cx="3601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906" y="3987748"/>
        <a:ext cx="19537" cy="3907"/>
      </dsp:txXfrm>
    </dsp:sp>
    <dsp:sp modelId="{8CAC6351-F169-4721-8478-99DA9FE89CF3}">
      <dsp:nvSpPr>
        <dsp:cNvPr id="0" name=""/>
        <dsp:cNvSpPr/>
      </dsp:nvSpPr>
      <dsp:spPr>
        <a:xfrm>
          <a:off x="4513" y="3480035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Transforme sua maneira de comprar</a:t>
          </a:r>
        </a:p>
      </dsp:txBody>
      <dsp:txXfrm>
        <a:off x="4513" y="3480035"/>
        <a:ext cx="1698889" cy="1019333"/>
      </dsp:txXfrm>
    </dsp:sp>
    <dsp:sp modelId="{773B4823-13EC-434B-B0D2-DDD9FCBBE0FF}">
      <dsp:nvSpPr>
        <dsp:cNvPr id="0" name=""/>
        <dsp:cNvSpPr/>
      </dsp:nvSpPr>
      <dsp:spPr>
        <a:xfrm>
          <a:off x="3791236" y="3943982"/>
          <a:ext cx="3601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1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1539" y="3987748"/>
        <a:ext cx="19537" cy="3907"/>
      </dsp:txXfrm>
    </dsp:sp>
    <dsp:sp modelId="{55AB277F-A023-4954-B916-6B23A20E27BF}">
      <dsp:nvSpPr>
        <dsp:cNvPr id="0" name=""/>
        <dsp:cNvSpPr/>
      </dsp:nvSpPr>
      <dsp:spPr>
        <a:xfrm>
          <a:off x="2094146" y="3480035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 o Provador Virtual com</a:t>
          </a:r>
        </a:p>
      </dsp:txBody>
      <dsp:txXfrm>
        <a:off x="2094146" y="3480035"/>
        <a:ext cx="1698889" cy="1019333"/>
      </dsp:txXfrm>
    </dsp:sp>
    <dsp:sp modelId="{3F2E3900-86F5-4A13-B18A-5CA3FB07B1C9}">
      <dsp:nvSpPr>
        <dsp:cNvPr id="0" name=""/>
        <dsp:cNvSpPr/>
      </dsp:nvSpPr>
      <dsp:spPr>
        <a:xfrm>
          <a:off x="4183780" y="3480035"/>
          <a:ext cx="1698889" cy="1019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47" tIns="87382" rIns="83247" bIns="8738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Realidade Aumentada!</a:t>
          </a:r>
        </a:p>
      </dsp:txBody>
      <dsp:txXfrm>
        <a:off x="4183780" y="3480035"/>
        <a:ext cx="1698889" cy="1019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55" r:id="rId6"/>
    <p:sldLayoutId id="2147483851" r:id="rId7"/>
    <p:sldLayoutId id="2147483852" r:id="rId8"/>
    <p:sldLayoutId id="2147483853" r:id="rId9"/>
    <p:sldLayoutId id="2147483854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7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omo funciona um provador virtual em e-commerces – Tecnoblog">
            <a:extLst>
              <a:ext uri="{FF2B5EF4-FFF2-40B4-BE49-F238E27FC236}">
                <a16:creationId xmlns:a16="http://schemas.microsoft.com/office/drawing/2014/main" id="{2A786ED9-BBEF-232C-77C4-630DAE149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8" r="12972" b="-421"/>
          <a:stretch/>
        </p:blipFill>
        <p:spPr>
          <a:xfrm rot="21600000">
            <a:off x="4673676" y="0"/>
            <a:ext cx="7519477" cy="6858087"/>
          </a:xfrm>
          <a:prstGeom prst="rect">
            <a:avLst/>
          </a:prstGeom>
        </p:spPr>
      </p:pic>
      <p:sp>
        <p:nvSpPr>
          <p:cNvPr id="131" name="Rectangle 7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3566" y="1668702"/>
            <a:ext cx="4023360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dirty="0"/>
            </a:b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Farto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das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esperas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nos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provadores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e da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decepção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de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adquirir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peças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que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não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se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ajustam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?</a:t>
            </a:r>
            <a:br>
              <a:rPr lang="en-US" dirty="0"/>
            </a:br>
            <a:br>
              <a:rPr lang="de-DE" sz="2200" b="1" i="1" u="sng" dirty="0">
                <a:ea typeface="+mj-lt"/>
                <a:cs typeface="+mj-lt"/>
              </a:rPr>
            </a:b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Com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o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nosso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Provador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Virtual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utilizando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Realidade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Aumentada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,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despeça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-se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dessas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complicações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e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esteja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pronto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para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uma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experiência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de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compra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verdadeiramente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 </a:t>
            </a:r>
            <a:r>
              <a:rPr lang="de-DE" sz="2200" b="1" i="1" u="sng" dirty="0" err="1">
                <a:solidFill>
                  <a:srgbClr val="ECECEC"/>
                </a:solidFill>
                <a:ea typeface="+mj-lt"/>
                <a:cs typeface="+mj-lt"/>
              </a:rPr>
              <a:t>revolucionária</a:t>
            </a:r>
            <a:r>
              <a:rPr lang="de-DE" sz="2200" b="1" i="1" u="sng" dirty="0">
                <a:solidFill>
                  <a:srgbClr val="ECECEC"/>
                </a:solidFill>
                <a:ea typeface="+mj-lt"/>
                <a:cs typeface="+mj-lt"/>
              </a:rPr>
              <a:t>!</a:t>
            </a:r>
            <a:endParaRPr lang="pt-BR" sz="2200" u="sng" dirty="0">
              <a:solidFill>
                <a:srgbClr val="ECECEC"/>
              </a:solidFill>
              <a:ea typeface="+mj-lt"/>
              <a:cs typeface="+mj-lt"/>
            </a:endParaRPr>
          </a:p>
        </p:txBody>
      </p:sp>
      <p:sp>
        <p:nvSpPr>
          <p:cNvPr id="132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D134072-2731-76F3-C3CD-3AB09517F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rovador virtual: experiência imersiva entre cliente e marca - Shopify  Brasil">
            <a:extLst>
              <a:ext uri="{FF2B5EF4-FFF2-40B4-BE49-F238E27FC236}">
                <a16:creationId xmlns:a16="http://schemas.microsoft.com/office/drawing/2014/main" id="{631F3F69-8A3F-EF32-DB2F-098CD0398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3" t="1681" r="19835" b="-1891"/>
          <a:stretch/>
        </p:blipFill>
        <p:spPr>
          <a:xfrm>
            <a:off x="3522468" y="10"/>
            <a:ext cx="8679713" cy="68724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A4AB3-7307-FA81-AF81-C6F97574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" y="216394"/>
            <a:ext cx="3510792" cy="66434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Benefícios Inigualáveis: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Experiência Personalizada: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Experimente várias peças à vontade, sem precisar sair do conforto de sua casa ou enfrentar filas em lojas.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Ajuste Perfeito: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pPr>
              <a:lnSpc>
                <a:spcPct val="100000"/>
              </a:lnSpc>
            </a:pPr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Evite frustrações com compras de roupas que não se encaixam bem. Nosso Provador Virtual garante um ajuste perfeito para cada peça.</a:t>
            </a:r>
            <a:endParaRPr lang="pt-BR" sz="1700" b="1" i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 provador virtual com tecnologia de ia onde os clientes podem  experimentar roupas digitalmente | Foto Premium">
            <a:extLst>
              <a:ext uri="{FF2B5EF4-FFF2-40B4-BE49-F238E27FC236}">
                <a16:creationId xmlns:a16="http://schemas.microsoft.com/office/drawing/2014/main" id="{A2E650A8-F797-8BA9-627B-093E9166D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r="3810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ABD56-9EC7-D796-CD19-16986E3E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561451"/>
            <a:ext cx="3438906" cy="5363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Mais Economia: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Diminua os gastos com trocas e devoluções, adquirindo somente as peças que realmente se adequam a você.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Diversão Garantida:</a:t>
            </a:r>
            <a:endParaRPr lang="pt-BR" sz="1700" b="1" i="1" u="sng">
              <a:solidFill>
                <a:schemeClr val="bg1"/>
              </a:solidFill>
            </a:endParaRPr>
          </a:p>
          <a:p>
            <a:endParaRPr lang="pt-BR" sz="1700" b="1" i="1" u="sng" dirty="0"/>
          </a:p>
          <a:p>
            <a:pPr>
              <a:lnSpc>
                <a:spcPct val="100000"/>
              </a:lnSpc>
            </a:pPr>
            <a:r>
              <a:rPr lang="pt-BR" sz="1700" b="1" i="1" u="sng" dirty="0">
                <a:solidFill>
                  <a:schemeClr val="bg1"/>
                </a:solidFill>
                <a:ea typeface="+mn-lt"/>
                <a:cs typeface="+mn-lt"/>
              </a:rPr>
              <a:t>Explore diversos estilos e combinações de maneira divertida e interativa.</a:t>
            </a:r>
            <a:endParaRPr lang="pt-BR" sz="17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O que é provador virtual e como integrar na Nuvemshop? - Nuvemshop">
            <a:extLst>
              <a:ext uri="{FF2B5EF4-FFF2-40B4-BE49-F238E27FC236}">
                <a16:creationId xmlns:a16="http://schemas.microsoft.com/office/drawing/2014/main" id="{88B8E76D-E6DB-D155-51DA-ED335F06F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8" b="-210"/>
          <a:stretch/>
        </p:blipFill>
        <p:spPr>
          <a:xfrm>
            <a:off x="4528883" y="10"/>
            <a:ext cx="7668623" cy="68723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67B97-67A3-1FB9-75BA-6946373E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O Futuro das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Compras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Online:</a:t>
            </a:r>
          </a:p>
          <a:p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O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Provador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Virtual com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Realidade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Aumentada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é a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representação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do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futuro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das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compras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online,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proporcionando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uma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experiência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mais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personalizada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conveniente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e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divertida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. Junte-se à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revolução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e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vivencie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suas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compras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de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uma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maneira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totalmente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a typeface="+mn-lt"/>
                <a:cs typeface="+mn-lt"/>
              </a:rPr>
              <a:t>inovadora</a:t>
            </a:r>
            <a:r>
              <a:rPr lang="en-US" sz="1400" dirty="0">
                <a:solidFill>
                  <a:srgbClr val="ECECEC"/>
                </a:solidFill>
                <a:ea typeface="+mn-lt"/>
                <a:cs typeface="+mn-lt"/>
              </a:rPr>
              <a:t>!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2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DCF7372C-AB16-7BFF-9612-7FA44C9EB2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0520" y="727370"/>
          <a:ext cx="5887183" cy="515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53869" y="4160304"/>
            <a:ext cx="54864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5A0983-7247-3996-DD67-6DB9207E00F4}"/>
              </a:ext>
            </a:extLst>
          </p:cNvPr>
          <p:cNvSpPr txBox="1"/>
          <p:nvPr/>
        </p:nvSpPr>
        <p:spPr>
          <a:xfrm>
            <a:off x="603848" y="2055962"/>
            <a:ext cx="41263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Disponível Agora: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Experimente o Provador Virtual com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Realidade Aumentada hoje mesmo!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Basta baixar o aplicativo gratuito em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seu smartphone e começar 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"experimentar" suas peças favoritas.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Transforme sua maneira de comprar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com o Provador Virtual com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Realidade Aumentada!</a:t>
            </a:r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082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AccentBoxVTI</vt:lpstr>
      <vt:lpstr> Farto das esperas nos provadores e da decepção de adquirir peças que não se ajustam?  Com o nosso Provador Virtual utilizando Realidade Aumentada, despeça-se dessas complicações e esteja pronto para uma experiência de compra verdadeiramente revolucionária!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144</cp:revision>
  <dcterms:created xsi:type="dcterms:W3CDTF">2024-05-13T11:14:36Z</dcterms:created>
  <dcterms:modified xsi:type="dcterms:W3CDTF">2024-05-13T11:48:37Z</dcterms:modified>
</cp:coreProperties>
</file>