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A1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B27C-4B1F-4561-9EA3-3D3146DDE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24455-1160-4B9F-B81A-0A6A502E9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06AF4-5A99-43AC-B5C1-8E5C2B67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A5C2-5A7C-4696-BEC7-1A5D7FAAF855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710D-8717-4798-8144-C847469A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8D22-B7D1-466E-82A6-14AEA583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3D72-2650-442D-8DCB-03A4BF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5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A025-F105-4C8C-8CA7-944512EE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EEBE6-3A18-498A-8059-AB765EC9F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6F41E-4D32-4CA9-A122-7FC83E20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A5C2-5A7C-4696-BEC7-1A5D7FAAF855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55052-15F7-4C62-9A4F-69A89CB0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EBB40-E7FE-4BAF-AA8B-F98A6254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3D72-2650-442D-8DCB-03A4BF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2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1C9AA-A0ED-4DD1-BBF5-FEA93CFD8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57DA4-07DB-47F5-97FD-2232E0895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57E2C-052A-42B5-9274-3DC020AF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A5C2-5A7C-4696-BEC7-1A5D7FAAF855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DD6C6-47C0-4464-940F-0B604B2A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D1A56-D52C-43A6-B8FD-6D4AC740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3D72-2650-442D-8DCB-03A4BF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4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760E-26A7-4B4F-881C-FCD291C6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57B0-D442-4EFA-A3AC-A7C5878A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35EC0-3371-47AB-B5E0-AA91A242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A5C2-5A7C-4696-BEC7-1A5D7FAAF855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F3D69-BA19-488C-A1AB-41750EDB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958CB-6EDB-4107-9845-F1A9287C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3D72-2650-442D-8DCB-03A4BF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6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6D02-821D-46A9-ACEF-E9809504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80ED0-A0F8-4B0E-B6CE-654BA12BC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AD74-450E-415A-B77A-117C33E1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A5C2-5A7C-4696-BEC7-1A5D7FAAF855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AC0E7-D4E2-4FF0-85FA-DDD75A39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90FE-519E-4222-B44E-2DF49222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3D72-2650-442D-8DCB-03A4BF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8C17-4EE6-4C17-A7EB-4F6F2C87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6014-C455-40EE-87C5-97682F806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DDE46-23F7-47D0-B7FB-A329723B9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6B48F-3C0E-4D26-88D0-5D988BC0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A5C2-5A7C-4696-BEC7-1A5D7FAAF855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493E4-80D2-4494-956C-F7732EC0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1FD1B-F60E-4024-8A78-73BCB1C1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3D72-2650-442D-8DCB-03A4BF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8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2096-0960-483E-8CC0-00058569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76425-1E3F-411B-8BDF-F9A5A976A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3F27C-76A4-46B7-8BD7-E294BB140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79CBD-04E3-4DBA-9952-7B22CC4F4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540C4-2494-439C-8BB8-CB84122E7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0C678-4C23-43A0-A583-D226F0C4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A5C2-5A7C-4696-BEC7-1A5D7FAAF855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580F6-616A-49E9-BF1B-23FC9B9A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09E86-7E38-48B2-953F-7016B7D4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3D72-2650-442D-8DCB-03A4BF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6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6E9F-5C6F-4DDC-B7A4-1B1D436A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04AAF-3E48-4345-8E5B-738D8F23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A5C2-5A7C-4696-BEC7-1A5D7FAAF855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62B1B-B73A-4C89-96FD-4D8B4B70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566C8-5E0C-4CD6-9505-F11F9053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3D72-2650-442D-8DCB-03A4BF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8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DF956-7C63-424E-A4DF-FC469ED3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A5C2-5A7C-4696-BEC7-1A5D7FAAF855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E61C5-D439-4FFB-9D41-4910CE16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01BB1-EC81-4A2E-8C1A-E34210FB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3D72-2650-442D-8DCB-03A4BF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6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B3FD-C66C-4F30-972B-3C37F96B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2DC75-DAAE-4277-8F63-1C611185A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EDBFE-ECFE-4319-9E46-2D85947B8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A047A-877B-4C88-9AA1-AC263B15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A5C2-5A7C-4696-BEC7-1A5D7FAAF855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EEDFF-DE7C-4EE7-A1DC-83B08A97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F4ADE-387B-4B7A-8734-73EA3AA0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3D72-2650-442D-8DCB-03A4BF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4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01F8-1104-4953-9AA9-E26A34A7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FC8F6-B5EC-49F7-8E0D-C5E38FB5B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9BDC1-28CA-4CD4-B9FE-7FD82C415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2372-ECCD-4976-B454-23415450B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A5C2-5A7C-4696-BEC7-1A5D7FAAF855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F7B60-5089-4D55-AD5A-23DA8AE76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B26ED-7F8F-4E29-B6F0-E69F4F56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3D72-2650-442D-8DCB-03A4BF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5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F3493-E7CB-4A13-A9BB-60835275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CA0B5-7994-4273-83B9-F4C6488B9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4D0B7-C305-467B-AD6A-CB510B9F4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8A5C2-5A7C-4696-BEC7-1A5D7FAAF855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AC535-56DE-4952-999D-8AA53A270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09CED-348F-41B9-9A39-92D5DED2B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E3D72-2650-442D-8DCB-03A4BF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7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8B4F7E-798D-46FA-BFF7-FF628104C6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0862A8-7F05-4931-984F-8E228609C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66" y="2309656"/>
            <a:ext cx="10698068" cy="2238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874263-3298-4CA5-816E-C8AC76C86E62}"/>
              </a:ext>
            </a:extLst>
          </p:cNvPr>
          <p:cNvSpPr txBox="1"/>
          <p:nvPr/>
        </p:nvSpPr>
        <p:spPr>
          <a:xfrm>
            <a:off x="7659149" y="6023295"/>
            <a:ext cx="4293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ETHGlobal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 Paris 2023</a:t>
            </a:r>
          </a:p>
          <a:p>
            <a:pPr algn="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2023/07/23</a:t>
            </a:r>
          </a:p>
        </p:txBody>
      </p:sp>
    </p:spTree>
    <p:extLst>
      <p:ext uri="{BB962C8B-B14F-4D97-AF65-F5344CB8AC3E}">
        <p14:creationId xmlns:p14="http://schemas.microsoft.com/office/powerpoint/2010/main" val="98016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48BC21-86CA-4BD0-9557-D906030960F8}"/>
              </a:ext>
            </a:extLst>
          </p:cNvPr>
          <p:cNvSpPr/>
          <p:nvPr/>
        </p:nvSpPr>
        <p:spPr>
          <a:xfrm>
            <a:off x="6108000" y="0"/>
            <a:ext cx="608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Keep your secrets!</a:t>
            </a:r>
          </a:p>
          <a:p>
            <a:endParaRPr lang="en-US" sz="3200" dirty="0">
              <a:latin typeface="Open Sans Medium" pitchFamily="2" charset="0"/>
              <a:ea typeface="Open Sans Medium" pitchFamily="2" charset="0"/>
              <a:cs typeface="Open Sans Medium" pitchFamily="2" charset="0"/>
            </a:endParaRPr>
          </a:p>
          <a:p>
            <a:r>
              <a:rPr lang="en-US" sz="3200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Dating apps know too much…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Personal preferences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Sexual orientation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Location information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And so much more!</a:t>
            </a:r>
          </a:p>
          <a:p>
            <a:endParaRPr lang="en-US" sz="3200" dirty="0">
              <a:latin typeface="Open Sans Medium" pitchFamily="2" charset="0"/>
              <a:ea typeface="Open Sans Medium" pitchFamily="2" charset="0"/>
              <a:cs typeface="Open Sans Medium" pitchFamily="2" charset="0"/>
            </a:endParaRPr>
          </a:p>
          <a:p>
            <a:r>
              <a:rPr lang="en-US" sz="3200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We need a privacy-preserving</a:t>
            </a:r>
          </a:p>
          <a:p>
            <a:r>
              <a:rPr lang="en-US" sz="3200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matchmaking service.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51B0C-AC34-47D2-9437-77C0EC9377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1"/>
          <a:stretch/>
        </p:blipFill>
        <p:spPr>
          <a:xfrm>
            <a:off x="0" y="0"/>
            <a:ext cx="5958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5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7231B7-F7C3-4471-9758-3575D6916B7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Privacy!</a:t>
            </a:r>
          </a:p>
          <a:p>
            <a:pPr algn="ctr"/>
            <a:endParaRPr lang="en-US" sz="1600" dirty="0">
              <a:latin typeface="Open Sans Medium" pitchFamily="2" charset="0"/>
              <a:ea typeface="Open Sans Medium" pitchFamily="2" charset="0"/>
              <a:cs typeface="Open Sans Medium" pitchFamily="2" charset="0"/>
            </a:endParaRPr>
          </a:p>
          <a:p>
            <a:pPr algn="ctr"/>
            <a:r>
              <a:rPr lang="en-US" sz="2000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Keep your preferences and location private thanks to proof-of-intersection and proof-of-proximity powered by Noir.</a:t>
            </a:r>
          </a:p>
          <a:p>
            <a:pPr algn="ctr"/>
            <a:endParaRPr lang="en-US" sz="4400" dirty="0">
              <a:latin typeface="Open Sans Medium" pitchFamily="2" charset="0"/>
              <a:ea typeface="Open Sans Medium" pitchFamily="2" charset="0"/>
              <a:cs typeface="Open Sans Medium" pitchFamily="2" charset="0"/>
            </a:endParaRPr>
          </a:p>
          <a:p>
            <a:pPr algn="ctr"/>
            <a:r>
              <a:rPr lang="en-US" sz="4400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Stop the bots!</a:t>
            </a:r>
          </a:p>
          <a:p>
            <a:pPr algn="ctr"/>
            <a:endParaRPr lang="en-US" sz="1600" dirty="0">
              <a:latin typeface="Open Sans Medium" pitchFamily="2" charset="0"/>
              <a:ea typeface="Open Sans Medium" pitchFamily="2" charset="0"/>
              <a:cs typeface="Open Sans Medium" pitchFamily="2" charset="0"/>
            </a:endParaRPr>
          </a:p>
          <a:p>
            <a:pPr algn="ctr"/>
            <a:r>
              <a:rPr lang="en-US" sz="2000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Interact with verified humans thanks to </a:t>
            </a:r>
          </a:p>
          <a:p>
            <a:pPr algn="ctr"/>
            <a:r>
              <a:rPr lang="en-US" sz="2000" dirty="0" err="1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Worldcoin</a:t>
            </a:r>
            <a:r>
              <a:rPr lang="en-US" sz="2000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 and Polygon ID.</a:t>
            </a:r>
          </a:p>
          <a:p>
            <a:pPr algn="ctr"/>
            <a:endParaRPr lang="en-US" sz="2800" dirty="0">
              <a:latin typeface="Open Sans Medium" pitchFamily="2" charset="0"/>
              <a:ea typeface="Open Sans Medium" pitchFamily="2" charset="0"/>
              <a:cs typeface="Open Sans Medium" pitchFamily="2" charset="0"/>
            </a:endParaRPr>
          </a:p>
          <a:p>
            <a:pPr algn="ctr"/>
            <a:r>
              <a:rPr lang="en-US" sz="4400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No peaking!</a:t>
            </a:r>
          </a:p>
          <a:p>
            <a:pPr algn="ctr"/>
            <a:endParaRPr lang="en-US" sz="1600" dirty="0">
              <a:latin typeface="Open Sans Medium" pitchFamily="2" charset="0"/>
              <a:ea typeface="Open Sans Medium" pitchFamily="2" charset="0"/>
              <a:cs typeface="Open Sans Medium" pitchFamily="2" charset="0"/>
            </a:endParaRPr>
          </a:p>
          <a:p>
            <a:pPr algn="ctr"/>
            <a:r>
              <a:rPr lang="en-US" sz="2000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Your messages are encrypted end-to-end </a:t>
            </a:r>
          </a:p>
          <a:p>
            <a:pPr algn="ctr"/>
            <a:r>
              <a:rPr lang="en-US" sz="2000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thanks to XMTP.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AB6AA-EDD6-46E1-96AB-6E2AAD065A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9" r="3042"/>
          <a:stretch/>
        </p:blipFill>
        <p:spPr>
          <a:xfrm rot="16200000" flipV="1">
            <a:off x="5800612" y="466613"/>
            <a:ext cx="6857999" cy="59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5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9BC6AE-FAD5-4720-9F0A-DD24BB52E309}"/>
              </a:ext>
            </a:extLst>
          </p:cNvPr>
          <p:cNvSpPr txBox="1"/>
          <p:nvPr/>
        </p:nvSpPr>
        <p:spPr>
          <a:xfrm>
            <a:off x="0" y="0"/>
            <a:ext cx="12192000" cy="241602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OK but… How?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DE045A-AA17-4075-8534-F868E10165CC}"/>
              </a:ext>
            </a:extLst>
          </p:cNvPr>
          <p:cNvSpPr txBox="1"/>
          <p:nvPr/>
        </p:nvSpPr>
        <p:spPr>
          <a:xfrm>
            <a:off x="0" y="4441972"/>
            <a:ext cx="12192000" cy="241602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 anchorCtr="0">
            <a:noAutofit/>
          </a:bodyPr>
          <a:lstStyle/>
          <a:p>
            <a:pPr algn="ctr"/>
            <a:endParaRPr lang="en-US" sz="4400" dirty="0">
              <a:solidFill>
                <a:schemeClr val="tx2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B1FA81-587B-4D0F-A9A2-590CA74A1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0439"/>
            <a:ext cx="1219200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3147-ABF2-422C-92E0-0D5216358E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3"/>
          <a:stretch/>
        </p:blipFill>
        <p:spPr>
          <a:xfrm>
            <a:off x="-1" y="0"/>
            <a:ext cx="6477699" cy="68621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D4494E-6E8E-45E4-8194-277DE07599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39"/>
          <a:stretch/>
        </p:blipFill>
        <p:spPr>
          <a:xfrm>
            <a:off x="6272600" y="-4194"/>
            <a:ext cx="5919400" cy="6862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51D58D-E0AC-4766-B50F-B4139E1CFB9E}"/>
              </a:ext>
            </a:extLst>
          </p:cNvPr>
          <p:cNvSpPr txBox="1"/>
          <p:nvPr/>
        </p:nvSpPr>
        <p:spPr>
          <a:xfrm>
            <a:off x="-1" y="5310231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Thanks to all the fruits lovers!</a:t>
            </a:r>
          </a:p>
        </p:txBody>
      </p:sp>
    </p:spTree>
    <p:extLst>
      <p:ext uri="{BB962C8B-B14F-4D97-AF65-F5344CB8AC3E}">
        <p14:creationId xmlns:p14="http://schemas.microsoft.com/office/powerpoint/2010/main" val="279474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Open Sans Medium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Gaylord Warner</dc:creator>
  <cp:lastModifiedBy>Gaylord Warner</cp:lastModifiedBy>
  <cp:revision>10</cp:revision>
  <dcterms:created xsi:type="dcterms:W3CDTF">2023-07-22T19:42:01Z</dcterms:created>
  <dcterms:modified xsi:type="dcterms:W3CDTF">2023-07-22T21:07:47Z</dcterms:modified>
</cp:coreProperties>
</file>