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225A2D-C407-CC85-345B-3ED822F7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7618F6-5161-F294-3090-7C7CC19A8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234E42-16B6-4CBE-A0D1-0954CA6A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BEFC61-FA65-3606-E0B1-90CA7DC8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7B1D14-1134-B9F3-A1E7-1FF14582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1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3FC207-6B1B-7CB4-FA62-567D5DE7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D7C4304-3C50-96EC-0113-DA87CE3B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34C113-1847-BF45-38A5-7CE9A60B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512BA0-B4A8-60B8-0013-53A4FCCE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7FCA92-4136-43DC-379F-EFBE8C50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0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766C1E4-C75D-C64B-BE2E-A2D5D50CB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9BCC9E6-AE95-7B03-143A-633755A0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BF34A8-F3BC-EA31-25A1-A9F5E04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5C67A3-8484-8C26-8D5E-DE28D19F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814664-498D-4D58-7A32-79FFBA27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992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028AD2-863F-8C36-2EF6-14ADE6A4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C9285C3-004A-DBCF-C46D-071FE7E7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319AF-84D7-A7D2-A2B0-5C9F0761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DBA4E3-3150-85F2-5264-040F9E4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596799-6E04-A0BE-2940-236DB7D8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662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862D94-FF8E-7C3C-FDAD-FD27F71D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040702F-2300-BE6E-DF6A-B1E59BE2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B0DCB-E0C2-7444-6F97-83E3DAA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33BE8C-8947-3C46-4355-DAE1047D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FBBD54-AF1E-B040-06B2-31E66D8F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92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9EEE8F-9323-55E6-8F8F-5E460FBB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21B7F-E0AA-A9A8-36BD-5D660E6F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7E5C2BD-020A-1B05-743F-0BE458C50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A669A7-A5B0-D92E-AADB-257DBD75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881B33F-AA49-85FE-4C23-8942CD73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FE85D1-DC2F-3B40-0EF2-113EE485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36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FE0117-053A-8AC5-8849-548B3772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DFB7DA-E3F5-AF23-1098-906CDB8D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6C1975B-209F-CDAD-6E54-E301803F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060CF3C-3252-4C79-296A-23A44A46D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12C37B5-40D8-77E6-7480-BAFC40F1F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10189B-E7F1-8CB1-37D3-C13EE9D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384CF1-07C0-630E-3BCA-BD3D5F3D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3FD9FB-D2CC-C008-8CC1-D6A68A69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75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081874-63BC-0673-D2C2-A055FB1A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C9F4F95-0AD5-C34F-4B37-D9B2A10C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2563DD8-8DCE-4C43-073D-D5682E3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E17684-539C-B804-396D-974C9A45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182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213DBA-2320-0305-17DA-F56A1B66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808BFE8-6358-ECD3-DAED-87B78271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2CC6DB-C5F6-D6F6-390B-4AE11D0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235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9F0529-FEC1-D05B-059F-AC06C544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509C3E-0F38-5C41-0CB4-F9ABB350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A7D9EE5-289B-EE6C-7AD3-4CB82DF6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C34109A-D395-5673-0343-0FB06AB9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7EFE73-24BB-8D5A-BAD2-17D998FE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ECA5C1-AEE3-D29B-D2EE-7768176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891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B9196D-21E9-95EC-F338-14B0E72F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2A906CA-48DC-F173-3294-7B78C403A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80E1164-BECA-45C3-F3DC-7108D7A8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872B25-2ED9-9AF5-6644-2322C557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602202-93A4-8979-6D0D-8521E00D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5317230-5CF5-F6D3-B7F2-C7F53B1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69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31D48D-59C8-66AE-4DA4-331BC47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674F019-B7CF-E9A8-5C85-0A8E94C1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5608B1-7AA2-E55C-0FA3-A347EC0B2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91AB-0FDA-4941-9B5E-797A7C1616CD}" type="datetimeFigureOut">
              <a:rPr lang="ko-KR" altLang="en-US" smtClean="0"/>
              <a:pPr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E8A80E-2EF2-946A-C06E-988FCCFA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1B788A-F997-72BE-D4F1-CC6175C1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5901-EF3A-40A5-B2CC-DC11593FF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65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64EADF-3817-5233-3346-9A4456303997}"/>
              </a:ext>
            </a:extLst>
          </p:cNvPr>
          <p:cNvSpPr/>
          <p:nvPr/>
        </p:nvSpPr>
        <p:spPr>
          <a:xfrm>
            <a:off x="4002947" y="2042368"/>
            <a:ext cx="3572312" cy="277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9AD098-1BD7-75F0-D6A0-6D9DB6479EC0}"/>
              </a:ext>
            </a:extLst>
          </p:cNvPr>
          <p:cNvSpPr/>
          <p:nvPr/>
        </p:nvSpPr>
        <p:spPr>
          <a:xfrm>
            <a:off x="5495161" y="3059668"/>
            <a:ext cx="18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C0024D-C9AA-E877-8CEA-F1C1D2F33D48}"/>
              </a:ext>
            </a:extLst>
          </p:cNvPr>
          <p:cNvSpPr txBox="1"/>
          <p:nvPr/>
        </p:nvSpPr>
        <p:spPr>
          <a:xfrm>
            <a:off x="4265156" y="30596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182405-D367-1923-3C22-07BBDFA75DDC}"/>
              </a:ext>
            </a:extLst>
          </p:cNvPr>
          <p:cNvSpPr/>
          <p:nvPr/>
        </p:nvSpPr>
        <p:spPr>
          <a:xfrm>
            <a:off x="5506201" y="3654481"/>
            <a:ext cx="18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B2AC72-8D79-D02F-9C2E-4B479CA451D5}"/>
              </a:ext>
            </a:extLst>
          </p:cNvPr>
          <p:cNvSpPr txBox="1"/>
          <p:nvPr/>
        </p:nvSpPr>
        <p:spPr>
          <a:xfrm>
            <a:off x="4265156" y="365448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1C7B20C-9FF0-DF1C-CCB6-CF64E28BC7EB}"/>
              </a:ext>
            </a:extLst>
          </p:cNvPr>
          <p:cNvSpPr/>
          <p:nvPr/>
        </p:nvSpPr>
        <p:spPr>
          <a:xfrm>
            <a:off x="5374738" y="4261634"/>
            <a:ext cx="721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62B2690-183D-3F3C-EEAE-4F0AD512D70D}"/>
              </a:ext>
            </a:extLst>
          </p:cNvPr>
          <p:cNvSpPr txBox="1"/>
          <p:nvPr/>
        </p:nvSpPr>
        <p:spPr>
          <a:xfrm>
            <a:off x="6566287" y="4371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회원가입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99025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예약 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 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1B75F1D-0182-29E3-650D-D56336426937}"/>
              </a:ext>
            </a:extLst>
          </p:cNvPr>
          <p:cNvSpPr/>
          <p:nvPr/>
        </p:nvSpPr>
        <p:spPr>
          <a:xfrm>
            <a:off x="3033133" y="1705061"/>
            <a:ext cx="7067212" cy="387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09B0902-DF23-AB75-E15E-F3CE4167CB03}"/>
              </a:ext>
            </a:extLst>
          </p:cNvPr>
          <p:cNvSpPr/>
          <p:nvPr/>
        </p:nvSpPr>
        <p:spPr>
          <a:xfrm>
            <a:off x="3245586" y="2023142"/>
            <a:ext cx="5990693" cy="2313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97A27A4-446E-D49F-0D61-C22B2D2352E6}"/>
              </a:ext>
            </a:extLst>
          </p:cNvPr>
          <p:cNvSpPr/>
          <p:nvPr/>
        </p:nvSpPr>
        <p:spPr>
          <a:xfrm>
            <a:off x="9016768" y="5030033"/>
            <a:ext cx="721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42E55B-3E33-85D2-8AC0-4F2F2F5A8C3A}"/>
              </a:ext>
            </a:extLst>
          </p:cNvPr>
          <p:cNvSpPr txBox="1"/>
          <p:nvPr/>
        </p:nvSpPr>
        <p:spPr>
          <a:xfrm>
            <a:off x="3245586" y="45184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평점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DD37FB-83E0-B8B9-362B-DE612D4A983A}"/>
              </a:ext>
            </a:extLst>
          </p:cNvPr>
          <p:cNvSpPr/>
          <p:nvPr/>
        </p:nvSpPr>
        <p:spPr>
          <a:xfrm>
            <a:off x="4046599" y="4520818"/>
            <a:ext cx="721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69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64EADF-3817-5233-3346-9A4456303997}"/>
              </a:ext>
            </a:extLst>
          </p:cNvPr>
          <p:cNvSpPr/>
          <p:nvPr/>
        </p:nvSpPr>
        <p:spPr>
          <a:xfrm>
            <a:off x="4002947" y="1409350"/>
            <a:ext cx="3572312" cy="4110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9AD098-1BD7-75F0-D6A0-6D9DB6479EC0}"/>
              </a:ext>
            </a:extLst>
          </p:cNvPr>
          <p:cNvSpPr/>
          <p:nvPr/>
        </p:nvSpPr>
        <p:spPr>
          <a:xfrm>
            <a:off x="5372636" y="1788999"/>
            <a:ext cx="1164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C0024D-C9AA-E877-8CEA-F1C1D2F33D48}"/>
              </a:ext>
            </a:extLst>
          </p:cNvPr>
          <p:cNvSpPr txBox="1"/>
          <p:nvPr/>
        </p:nvSpPr>
        <p:spPr>
          <a:xfrm>
            <a:off x="4142630" y="17889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182405-D367-1923-3C22-07BBDFA75DDC}"/>
              </a:ext>
            </a:extLst>
          </p:cNvPr>
          <p:cNvSpPr/>
          <p:nvPr/>
        </p:nvSpPr>
        <p:spPr>
          <a:xfrm>
            <a:off x="5383675" y="2340142"/>
            <a:ext cx="18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B2AC72-8D79-D02F-9C2E-4B479CA451D5}"/>
              </a:ext>
            </a:extLst>
          </p:cNvPr>
          <p:cNvSpPr txBox="1"/>
          <p:nvPr/>
        </p:nvSpPr>
        <p:spPr>
          <a:xfrm>
            <a:off x="4142630" y="23401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1C7B20C-9FF0-DF1C-CCB6-CF64E28BC7EB}"/>
              </a:ext>
            </a:extLst>
          </p:cNvPr>
          <p:cNvSpPr/>
          <p:nvPr/>
        </p:nvSpPr>
        <p:spPr>
          <a:xfrm>
            <a:off x="5594059" y="4769975"/>
            <a:ext cx="721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CA848C8-DD25-5760-4CCA-2711E02CD89F}"/>
              </a:ext>
            </a:extLst>
          </p:cNvPr>
          <p:cNvSpPr/>
          <p:nvPr/>
        </p:nvSpPr>
        <p:spPr>
          <a:xfrm>
            <a:off x="6384023" y="4769975"/>
            <a:ext cx="1122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742B773-0DB1-96A9-09F5-E00FC00DCFCE}"/>
              </a:ext>
            </a:extLst>
          </p:cNvPr>
          <p:cNvSpPr/>
          <p:nvPr/>
        </p:nvSpPr>
        <p:spPr>
          <a:xfrm>
            <a:off x="6605445" y="1788999"/>
            <a:ext cx="862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중복체크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EEC549F-97C6-4897-BE3B-7C394C0141DA}"/>
              </a:ext>
            </a:extLst>
          </p:cNvPr>
          <p:cNvSpPr/>
          <p:nvPr/>
        </p:nvSpPr>
        <p:spPr>
          <a:xfrm>
            <a:off x="5791713" y="2824408"/>
            <a:ext cx="1441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762A25-2F92-F247-CCC3-8CE4B5EE7E52}"/>
              </a:ext>
            </a:extLst>
          </p:cNvPr>
          <p:cNvSpPr txBox="1"/>
          <p:nvPr/>
        </p:nvSpPr>
        <p:spPr>
          <a:xfrm>
            <a:off x="4197657" y="282440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비밀번호확인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AE41A3-6B1A-3074-42F0-B112048073D5}"/>
              </a:ext>
            </a:extLst>
          </p:cNvPr>
          <p:cNvSpPr/>
          <p:nvPr/>
        </p:nvSpPr>
        <p:spPr>
          <a:xfrm>
            <a:off x="5383674" y="3294929"/>
            <a:ext cx="1849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D62DA5-8027-DCC8-39A4-639BE1C73B48}"/>
              </a:ext>
            </a:extLst>
          </p:cNvPr>
          <p:cNvSpPr txBox="1"/>
          <p:nvPr/>
        </p:nvSpPr>
        <p:spPr>
          <a:xfrm>
            <a:off x="4131591" y="32846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연락처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E3281A5-4F8F-8CF4-B8C6-ACC214D5BB9B}"/>
              </a:ext>
            </a:extLst>
          </p:cNvPr>
          <p:cNvSpPr/>
          <p:nvPr/>
        </p:nvSpPr>
        <p:spPr>
          <a:xfrm>
            <a:off x="5372636" y="3750021"/>
            <a:ext cx="1849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4C2E759-3F60-62E2-9DB1-00FD0A630488}"/>
              </a:ext>
            </a:extLst>
          </p:cNvPr>
          <p:cNvSpPr txBox="1"/>
          <p:nvPr/>
        </p:nvSpPr>
        <p:spPr>
          <a:xfrm>
            <a:off x="4120553" y="37397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124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64EADF-3817-5233-3346-9A4456303997}"/>
              </a:ext>
            </a:extLst>
          </p:cNvPr>
          <p:cNvSpPr/>
          <p:nvPr/>
        </p:nvSpPr>
        <p:spPr>
          <a:xfrm>
            <a:off x="4002947" y="1409350"/>
            <a:ext cx="3572312" cy="4110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9AD098-1BD7-75F0-D6A0-6D9DB6479EC0}"/>
              </a:ext>
            </a:extLst>
          </p:cNvPr>
          <p:cNvSpPr/>
          <p:nvPr/>
        </p:nvSpPr>
        <p:spPr>
          <a:xfrm>
            <a:off x="5372636" y="1788999"/>
            <a:ext cx="1164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C0024D-C9AA-E877-8CEA-F1C1D2F33D48}"/>
              </a:ext>
            </a:extLst>
          </p:cNvPr>
          <p:cNvSpPr txBox="1"/>
          <p:nvPr/>
        </p:nvSpPr>
        <p:spPr>
          <a:xfrm>
            <a:off x="4142630" y="17889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182405-D367-1923-3C22-07BBDFA75DDC}"/>
              </a:ext>
            </a:extLst>
          </p:cNvPr>
          <p:cNvSpPr/>
          <p:nvPr/>
        </p:nvSpPr>
        <p:spPr>
          <a:xfrm>
            <a:off x="5383675" y="2340142"/>
            <a:ext cx="1860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B2AC72-8D79-D02F-9C2E-4B479CA451D5}"/>
              </a:ext>
            </a:extLst>
          </p:cNvPr>
          <p:cNvSpPr txBox="1"/>
          <p:nvPr/>
        </p:nvSpPr>
        <p:spPr>
          <a:xfrm>
            <a:off x="4142630" y="23401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1C7B20C-9FF0-DF1C-CCB6-CF64E28BC7EB}"/>
              </a:ext>
            </a:extLst>
          </p:cNvPr>
          <p:cNvSpPr/>
          <p:nvPr/>
        </p:nvSpPr>
        <p:spPr>
          <a:xfrm>
            <a:off x="5594059" y="4769975"/>
            <a:ext cx="721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CA848C8-DD25-5760-4CCA-2711E02CD89F}"/>
              </a:ext>
            </a:extLst>
          </p:cNvPr>
          <p:cNvSpPr/>
          <p:nvPr/>
        </p:nvSpPr>
        <p:spPr>
          <a:xfrm>
            <a:off x="6384023" y="4769975"/>
            <a:ext cx="1122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742B773-0DB1-96A9-09F5-E00FC00DCFCE}"/>
              </a:ext>
            </a:extLst>
          </p:cNvPr>
          <p:cNvSpPr/>
          <p:nvPr/>
        </p:nvSpPr>
        <p:spPr>
          <a:xfrm>
            <a:off x="6605445" y="1788999"/>
            <a:ext cx="862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중복체크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EEC549F-97C6-4897-BE3B-7C394C0141DA}"/>
              </a:ext>
            </a:extLst>
          </p:cNvPr>
          <p:cNvSpPr/>
          <p:nvPr/>
        </p:nvSpPr>
        <p:spPr>
          <a:xfrm>
            <a:off x="5791713" y="2824408"/>
            <a:ext cx="1441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762A25-2F92-F247-CCC3-8CE4B5EE7E52}"/>
              </a:ext>
            </a:extLst>
          </p:cNvPr>
          <p:cNvSpPr txBox="1"/>
          <p:nvPr/>
        </p:nvSpPr>
        <p:spPr>
          <a:xfrm>
            <a:off x="4131591" y="282440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비밀번호확인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AE41A3-6B1A-3074-42F0-B112048073D5}"/>
              </a:ext>
            </a:extLst>
          </p:cNvPr>
          <p:cNvSpPr/>
          <p:nvPr/>
        </p:nvSpPr>
        <p:spPr>
          <a:xfrm>
            <a:off x="5383674" y="3294929"/>
            <a:ext cx="1849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D62DA5-8027-DCC8-39A4-639BE1C73B48}"/>
              </a:ext>
            </a:extLst>
          </p:cNvPr>
          <p:cNvSpPr txBox="1"/>
          <p:nvPr/>
        </p:nvSpPr>
        <p:spPr>
          <a:xfrm>
            <a:off x="4131591" y="32846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연락처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E3281A5-4F8F-8CF4-B8C6-ACC214D5BB9B}"/>
              </a:ext>
            </a:extLst>
          </p:cNvPr>
          <p:cNvSpPr/>
          <p:nvPr/>
        </p:nvSpPr>
        <p:spPr>
          <a:xfrm>
            <a:off x="5372636" y="3750021"/>
            <a:ext cx="1849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4C2E759-3F60-62E2-9DB1-00FD0A630488}"/>
              </a:ext>
            </a:extLst>
          </p:cNvPr>
          <p:cNvSpPr txBox="1"/>
          <p:nvPr/>
        </p:nvSpPr>
        <p:spPr>
          <a:xfrm>
            <a:off x="4120553" y="37397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85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226DDB9-2A15-45EC-7304-A6D92219D1CA}"/>
              </a:ext>
            </a:extLst>
          </p:cNvPr>
          <p:cNvSpPr/>
          <p:nvPr/>
        </p:nvSpPr>
        <p:spPr>
          <a:xfrm>
            <a:off x="2853656" y="1354123"/>
            <a:ext cx="7607416" cy="215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BC7AEC0-06E0-B86B-6CEB-DA31CC79693C}"/>
              </a:ext>
            </a:extLst>
          </p:cNvPr>
          <p:cNvSpPr/>
          <p:nvPr/>
        </p:nvSpPr>
        <p:spPr>
          <a:xfrm>
            <a:off x="2853656" y="3818389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방목록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7C953E1-3DB2-A401-3F14-C25D99BEA970}"/>
              </a:ext>
            </a:extLst>
          </p:cNvPr>
          <p:cNvSpPr/>
          <p:nvPr/>
        </p:nvSpPr>
        <p:spPr>
          <a:xfrm>
            <a:off x="5648851" y="3818389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예약 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43C8058-80CF-E676-5A76-791399AF5707}"/>
              </a:ext>
            </a:extLst>
          </p:cNvPr>
          <p:cNvSpPr/>
          <p:nvPr/>
        </p:nvSpPr>
        <p:spPr>
          <a:xfrm>
            <a:off x="8363299" y="3818389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 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9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방목록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BC7AEC0-06E0-B86B-6CEB-DA31CC79693C}"/>
              </a:ext>
            </a:extLst>
          </p:cNvPr>
          <p:cNvSpPr/>
          <p:nvPr/>
        </p:nvSpPr>
        <p:spPr>
          <a:xfrm>
            <a:off x="3256328" y="1956033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호 사진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목록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EE2749-E8AB-E827-7734-146B1F383532}"/>
              </a:ext>
            </a:extLst>
          </p:cNvPr>
          <p:cNvSpPr/>
          <p:nvPr/>
        </p:nvSpPr>
        <p:spPr>
          <a:xfrm>
            <a:off x="5704274" y="1956033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E33B3CF-C66E-E13B-984A-001D2F00BC82}"/>
              </a:ext>
            </a:extLst>
          </p:cNvPr>
          <p:cNvSpPr/>
          <p:nvPr/>
        </p:nvSpPr>
        <p:spPr>
          <a:xfrm>
            <a:off x="8152220" y="1956033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103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40A08E1-C48A-3368-A27E-FCCC8893945C}"/>
              </a:ext>
            </a:extLst>
          </p:cNvPr>
          <p:cNvSpPr/>
          <p:nvPr/>
        </p:nvSpPr>
        <p:spPr>
          <a:xfrm>
            <a:off x="3256328" y="3609148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75F8F80-4E96-A6C5-028C-F730CE6F7AA8}"/>
              </a:ext>
            </a:extLst>
          </p:cNvPr>
          <p:cNvSpPr/>
          <p:nvPr/>
        </p:nvSpPr>
        <p:spPr>
          <a:xfrm>
            <a:off x="5704274" y="3609148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0CF2FDF-EF87-5194-9A06-08C7866BEEF4}"/>
              </a:ext>
            </a:extLst>
          </p:cNvPr>
          <p:cNvSpPr/>
          <p:nvPr/>
        </p:nvSpPr>
        <p:spPr>
          <a:xfrm>
            <a:off x="8152220" y="3609148"/>
            <a:ext cx="2097773" cy="13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xmlns="" val="322212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방목록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BC7AEC0-06E0-B86B-6CEB-DA31CC79693C}"/>
              </a:ext>
            </a:extLst>
          </p:cNvPr>
          <p:cNvSpPr/>
          <p:nvPr/>
        </p:nvSpPr>
        <p:spPr>
          <a:xfrm>
            <a:off x="3714948" y="1964421"/>
            <a:ext cx="2820076" cy="1886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호 사진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여러개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세부사항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41C10214-659E-C61C-9865-81B5D5D76F26}"/>
              </a:ext>
            </a:extLst>
          </p:cNvPr>
          <p:cNvSpPr/>
          <p:nvPr/>
        </p:nvSpPr>
        <p:spPr>
          <a:xfrm>
            <a:off x="5637435" y="3504501"/>
            <a:ext cx="100668" cy="112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262452F4-1A43-CE16-86E1-D29EEA9503C2}"/>
              </a:ext>
            </a:extLst>
          </p:cNvPr>
          <p:cNvSpPr/>
          <p:nvPr/>
        </p:nvSpPr>
        <p:spPr>
          <a:xfrm rot="10800000">
            <a:off x="4440584" y="3504500"/>
            <a:ext cx="100668" cy="112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3FA141-BC27-C315-42EC-5DFFD81DE064}"/>
              </a:ext>
            </a:extLst>
          </p:cNvPr>
          <p:cNvSpPr txBox="1"/>
          <p:nvPr/>
        </p:nvSpPr>
        <p:spPr>
          <a:xfrm>
            <a:off x="6920916" y="212521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3AABBF-4828-EC94-0E74-67E53B040C79}"/>
              </a:ext>
            </a:extLst>
          </p:cNvPr>
          <p:cNvSpPr txBox="1"/>
          <p:nvPr/>
        </p:nvSpPr>
        <p:spPr>
          <a:xfrm>
            <a:off x="6953499" y="269776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특이사항</a:t>
            </a:r>
            <a:r>
              <a:rPr lang="en-US" altLang="ko-KR" dirty="0"/>
              <a:t>:~~~~</a:t>
            </a:r>
          </a:p>
          <a:p>
            <a:r>
              <a:rPr lang="en-US" altLang="ko-KR" dirty="0"/>
              <a:t>~~~~~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CAF7F7-E04B-E786-924B-6277E546AD94}"/>
              </a:ext>
            </a:extLst>
          </p:cNvPr>
          <p:cNvSpPr/>
          <p:nvPr/>
        </p:nvSpPr>
        <p:spPr>
          <a:xfrm>
            <a:off x="7856950" y="4920977"/>
            <a:ext cx="116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448A109-3C50-1452-9726-2FAF61008432}"/>
              </a:ext>
            </a:extLst>
          </p:cNvPr>
          <p:cNvSpPr txBox="1"/>
          <p:nvPr/>
        </p:nvSpPr>
        <p:spPr>
          <a:xfrm>
            <a:off x="1072592" y="6059455"/>
            <a:ext cx="794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자세한 내용은 예시 사이트 확인 후 필요한 내용 </a:t>
            </a:r>
            <a:r>
              <a:rPr lang="en-US" altLang="ko-KR" dirty="0"/>
              <a:t>Room </a:t>
            </a:r>
            <a:r>
              <a:rPr lang="ko-KR" altLang="en-US" dirty="0"/>
              <a:t>테이블에 추가하기</a:t>
            </a:r>
          </a:p>
        </p:txBody>
      </p:sp>
    </p:spTree>
    <p:extLst>
      <p:ext uri="{BB962C8B-B14F-4D97-AF65-F5344CB8AC3E}">
        <p14:creationId xmlns:p14="http://schemas.microsoft.com/office/powerpoint/2010/main" xmlns="" val="26696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방목록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예약화면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3FA141-BC27-C315-42EC-5DFFD81DE064}"/>
              </a:ext>
            </a:extLst>
          </p:cNvPr>
          <p:cNvSpPr txBox="1"/>
          <p:nvPr/>
        </p:nvSpPr>
        <p:spPr>
          <a:xfrm>
            <a:off x="3004657" y="18896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CAF7F7-E04B-E786-924B-6277E546AD94}"/>
              </a:ext>
            </a:extLst>
          </p:cNvPr>
          <p:cNvSpPr/>
          <p:nvPr/>
        </p:nvSpPr>
        <p:spPr>
          <a:xfrm>
            <a:off x="7856950" y="4920977"/>
            <a:ext cx="116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F04955-6363-48FD-90E7-5C2986A1897F}"/>
              </a:ext>
            </a:extLst>
          </p:cNvPr>
          <p:cNvSpPr txBox="1"/>
          <p:nvPr/>
        </p:nvSpPr>
        <p:spPr>
          <a:xfrm>
            <a:off x="3257725" y="283215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 체크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B537F5-E232-279E-5E4C-69734CD5FCF7}"/>
              </a:ext>
            </a:extLst>
          </p:cNvPr>
          <p:cNvSpPr txBox="1"/>
          <p:nvPr/>
        </p:nvSpPr>
        <p:spPr>
          <a:xfrm>
            <a:off x="3257725" y="332775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인원수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ADE53E-24A4-E9C0-F221-9061C2CC7C65}"/>
              </a:ext>
            </a:extLst>
          </p:cNvPr>
          <p:cNvSpPr txBox="1"/>
          <p:nvPr/>
        </p:nvSpPr>
        <p:spPr>
          <a:xfrm>
            <a:off x="4716365" y="2853259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 수 있는 방법으로 </a:t>
            </a:r>
            <a:r>
              <a:rPr lang="en-US" altLang="ko-KR" dirty="0"/>
              <a:t>UI </a:t>
            </a:r>
            <a:r>
              <a:rPr lang="ko-KR" altLang="en-US" dirty="0"/>
              <a:t>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9C21010-88E6-0549-28A4-2928CCA8AE49}"/>
              </a:ext>
            </a:extLst>
          </p:cNvPr>
          <p:cNvSpPr/>
          <p:nvPr/>
        </p:nvSpPr>
        <p:spPr>
          <a:xfrm>
            <a:off x="4349691" y="3318692"/>
            <a:ext cx="116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342883-85FF-4701-B0EF-D32540EFCBB6}"/>
              </a:ext>
            </a:extLst>
          </p:cNvPr>
          <p:cNvSpPr txBox="1"/>
          <p:nvPr/>
        </p:nvSpPr>
        <p:spPr>
          <a:xfrm>
            <a:off x="3257725" y="236121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 날짜 </a:t>
            </a:r>
            <a:r>
              <a:rPr lang="en-US" altLang="ko-KR" dirty="0"/>
              <a:t>: </a:t>
            </a:r>
            <a:r>
              <a:rPr lang="ko-KR" altLang="en-US" dirty="0"/>
              <a:t>캘린더</a:t>
            </a:r>
          </a:p>
        </p:txBody>
      </p:sp>
    </p:spTree>
    <p:extLst>
      <p:ext uri="{BB962C8B-B14F-4D97-AF65-F5344CB8AC3E}">
        <p14:creationId xmlns:p14="http://schemas.microsoft.com/office/powerpoint/2010/main" xmlns="" val="110696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예약 리스트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결제 화면</a:t>
            </a:r>
            <a:r>
              <a:rPr lang="en-US" altLang="ko-KR" dirty="0"/>
              <a:t>(</a:t>
            </a:r>
            <a:r>
              <a:rPr lang="ko-KR" altLang="en-US" dirty="0"/>
              <a:t>만들지 말지 고민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3FA141-BC27-C315-42EC-5DFFD81DE064}"/>
              </a:ext>
            </a:extLst>
          </p:cNvPr>
          <p:cNvSpPr txBox="1"/>
          <p:nvPr/>
        </p:nvSpPr>
        <p:spPr>
          <a:xfrm>
            <a:off x="3004657" y="18896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xmlns="" val="334475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예약 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예약목록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xmlns="" id="{39959444-0D58-7E23-7DBA-4E5874A0B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329034"/>
              </p:ext>
            </p:extLst>
          </p:nvPr>
        </p:nvGraphicFramePr>
        <p:xfrm>
          <a:off x="2956653" y="1952848"/>
          <a:ext cx="7202415" cy="299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483">
                  <a:extLst>
                    <a:ext uri="{9D8B030D-6E8A-4147-A177-3AD203B41FA5}">
                      <a16:colId xmlns:a16="http://schemas.microsoft.com/office/drawing/2014/main" xmlns="" val="2516181478"/>
                    </a:ext>
                  </a:extLst>
                </a:gridCol>
                <a:gridCol w="1081026">
                  <a:extLst>
                    <a:ext uri="{9D8B030D-6E8A-4147-A177-3AD203B41FA5}">
                      <a16:colId xmlns:a16="http://schemas.microsoft.com/office/drawing/2014/main" xmlns="" val="1650150208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xmlns="" val="121219117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xmlns="" val="1701805363"/>
                    </a:ext>
                  </a:extLst>
                </a:gridCol>
                <a:gridCol w="2539068">
                  <a:extLst>
                    <a:ext uri="{9D8B030D-6E8A-4147-A177-3AD203B41FA5}">
                      <a16:colId xmlns:a16="http://schemas.microsoft.com/office/drawing/2014/main" xmlns="" val="2607786416"/>
                    </a:ext>
                  </a:extLst>
                </a:gridCol>
              </a:tblGrid>
              <a:tr h="99888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방이름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예약자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인원수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리뷰작성하기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826868"/>
                  </a:ext>
                </a:extLst>
              </a:tr>
              <a:tr h="9988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smtClean="0"/>
                        <a:t>리뷰완료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9657336"/>
                  </a:ext>
                </a:extLst>
              </a:tr>
              <a:tr h="9988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리뷰완료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686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0D9683-7E38-0526-B5D0-9A67F663ACC7}"/>
              </a:ext>
            </a:extLst>
          </p:cNvPr>
          <p:cNvSpPr txBox="1"/>
          <p:nvPr/>
        </p:nvSpPr>
        <p:spPr>
          <a:xfrm>
            <a:off x="2178950" y="6018884"/>
            <a:ext cx="656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해당 </a:t>
            </a:r>
            <a:r>
              <a:rPr lang="en-US" altLang="ko-KR" dirty="0"/>
              <a:t>row</a:t>
            </a:r>
            <a:r>
              <a:rPr lang="ko-KR" altLang="en-US" dirty="0"/>
              <a:t>의 리뷰작성 버튼</a:t>
            </a:r>
            <a:r>
              <a:rPr lang="en-US" altLang="ko-KR" dirty="0"/>
              <a:t> </a:t>
            </a:r>
            <a:r>
              <a:rPr lang="ko-KR" altLang="en-US" dirty="0"/>
              <a:t>클릭 시 리뷰 작성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176476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12BD01-A80E-5E08-B71B-D94FF6CCA886}"/>
              </a:ext>
            </a:extLst>
          </p:cNvPr>
          <p:cNvSpPr/>
          <p:nvPr/>
        </p:nvSpPr>
        <p:spPr>
          <a:xfrm>
            <a:off x="1107347" y="1042332"/>
            <a:ext cx="9588616" cy="477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4E14DD-60EF-4A40-B8FA-403D24565AFA}"/>
              </a:ext>
            </a:extLst>
          </p:cNvPr>
          <p:cNvSpPr txBox="1"/>
          <p:nvPr/>
        </p:nvSpPr>
        <p:spPr>
          <a:xfrm>
            <a:off x="1107347" y="46978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예약 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0F6933B-68B5-243A-BF60-6328CACD372D}"/>
              </a:ext>
            </a:extLst>
          </p:cNvPr>
          <p:cNvSpPr/>
          <p:nvPr/>
        </p:nvSpPr>
        <p:spPr>
          <a:xfrm>
            <a:off x="1210812" y="1276524"/>
            <a:ext cx="1407953" cy="4352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99756C-357D-6F4B-A01A-3F1ED378F895}"/>
              </a:ext>
            </a:extLst>
          </p:cNvPr>
          <p:cNvSpPr txBox="1"/>
          <p:nvPr/>
        </p:nvSpPr>
        <p:spPr>
          <a:xfrm>
            <a:off x="3004657" y="12765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리뷰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xmlns="" id="{39959444-0D58-7E23-7DBA-4E5874A0B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329034"/>
              </p:ext>
            </p:extLst>
          </p:nvPr>
        </p:nvGraphicFramePr>
        <p:xfrm>
          <a:off x="2956653" y="1952848"/>
          <a:ext cx="7202415" cy="299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483">
                  <a:extLst>
                    <a:ext uri="{9D8B030D-6E8A-4147-A177-3AD203B41FA5}">
                      <a16:colId xmlns:a16="http://schemas.microsoft.com/office/drawing/2014/main" xmlns="" val="2516181478"/>
                    </a:ext>
                  </a:extLst>
                </a:gridCol>
                <a:gridCol w="1081026">
                  <a:extLst>
                    <a:ext uri="{9D8B030D-6E8A-4147-A177-3AD203B41FA5}">
                      <a16:colId xmlns:a16="http://schemas.microsoft.com/office/drawing/2014/main" xmlns="" val="1650150208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xmlns="" val="1212191170"/>
                    </a:ext>
                  </a:extLst>
                </a:gridCol>
                <a:gridCol w="1449860">
                  <a:extLst>
                    <a:ext uri="{9D8B030D-6E8A-4147-A177-3AD203B41FA5}">
                      <a16:colId xmlns:a16="http://schemas.microsoft.com/office/drawing/2014/main" xmlns="" val="1701805363"/>
                    </a:ext>
                  </a:extLst>
                </a:gridCol>
                <a:gridCol w="1970657">
                  <a:extLst>
                    <a:ext uri="{9D8B030D-6E8A-4147-A177-3AD203B41FA5}">
                      <a16:colId xmlns:a16="http://schemas.microsoft.com/office/drawing/2014/main" xmlns="" val="2607786416"/>
                    </a:ext>
                  </a:extLst>
                </a:gridCol>
              </a:tblGrid>
              <a:tr h="99888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방이름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예약자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리뷰내용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826868"/>
                  </a:ext>
                </a:extLst>
              </a:tr>
              <a:tr h="9988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9657336"/>
                  </a:ext>
                </a:extLst>
              </a:tr>
              <a:tr h="9988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686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0D9683-7E38-0526-B5D0-9A67F663ACC7}"/>
              </a:ext>
            </a:extLst>
          </p:cNvPr>
          <p:cNvSpPr txBox="1"/>
          <p:nvPr/>
        </p:nvSpPr>
        <p:spPr>
          <a:xfrm>
            <a:off x="2178950" y="6018884"/>
            <a:ext cx="656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해당 </a:t>
            </a:r>
            <a:r>
              <a:rPr lang="en-US" altLang="ko-KR" dirty="0"/>
              <a:t>row</a:t>
            </a:r>
            <a:r>
              <a:rPr lang="ko-KR" altLang="en-US" dirty="0"/>
              <a:t>의 리뷰작성 버튼</a:t>
            </a:r>
            <a:r>
              <a:rPr lang="en-US" altLang="ko-KR" dirty="0"/>
              <a:t> </a:t>
            </a:r>
            <a:r>
              <a:rPr lang="ko-KR" altLang="en-US" dirty="0"/>
              <a:t>클릭 시 리뷰 작성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176476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194</Words>
  <Application>Microsoft Office PowerPoint</Application>
  <PresentationFormat>사용자 지정</PresentationFormat>
  <Paragraphs>105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Gyumin Park</dc:creator>
  <cp:lastModifiedBy>Gyumin Park</cp:lastModifiedBy>
  <cp:revision>5</cp:revision>
  <dcterms:created xsi:type="dcterms:W3CDTF">2023-07-20T12:25:38Z</dcterms:created>
  <dcterms:modified xsi:type="dcterms:W3CDTF">2023-07-21T05:58:23Z</dcterms:modified>
</cp:coreProperties>
</file>