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5"/>
  </p:notesMasterIdLst>
  <p:sldIdLst>
    <p:sldId id="256" r:id="rId2"/>
    <p:sldId id="288" r:id="rId3"/>
    <p:sldId id="289" r:id="rId4"/>
    <p:sldId id="290" r:id="rId5"/>
    <p:sldId id="257" r:id="rId6"/>
    <p:sldId id="292" r:id="rId7"/>
    <p:sldId id="260" r:id="rId8"/>
    <p:sldId id="291" r:id="rId9"/>
    <p:sldId id="258" r:id="rId10"/>
    <p:sldId id="259" r:id="rId11"/>
    <p:sldId id="261" r:id="rId12"/>
    <p:sldId id="293" r:id="rId13"/>
    <p:sldId id="294" r:id="rId14"/>
    <p:sldId id="262" r:id="rId15"/>
    <p:sldId id="297" r:id="rId16"/>
    <p:sldId id="298" r:id="rId17"/>
    <p:sldId id="296" r:id="rId18"/>
    <p:sldId id="299" r:id="rId19"/>
    <p:sldId id="295" r:id="rId20"/>
    <p:sldId id="300" r:id="rId21"/>
    <p:sldId id="301" r:id="rId22"/>
    <p:sldId id="264" r:id="rId23"/>
    <p:sldId id="263" r:id="rId24"/>
    <p:sldId id="278" r:id="rId25"/>
    <p:sldId id="265" r:id="rId26"/>
    <p:sldId id="279" r:id="rId27"/>
    <p:sldId id="266" r:id="rId28"/>
    <p:sldId id="280" r:id="rId29"/>
    <p:sldId id="267" r:id="rId30"/>
    <p:sldId id="281" r:id="rId31"/>
    <p:sldId id="268" r:id="rId32"/>
    <p:sldId id="282" r:id="rId33"/>
    <p:sldId id="269" r:id="rId34"/>
    <p:sldId id="283" r:id="rId35"/>
    <p:sldId id="270" r:id="rId36"/>
    <p:sldId id="284" r:id="rId37"/>
    <p:sldId id="271" r:id="rId38"/>
    <p:sldId id="285" r:id="rId39"/>
    <p:sldId id="272" r:id="rId40"/>
    <p:sldId id="286" r:id="rId41"/>
    <p:sldId id="273" r:id="rId42"/>
    <p:sldId id="287" r:id="rId43"/>
    <p:sldId id="274" r:id="rId44"/>
    <p:sldId id="302" r:id="rId45"/>
    <p:sldId id="275" r:id="rId46"/>
    <p:sldId id="276" r:id="rId47"/>
    <p:sldId id="277" r:id="rId48"/>
    <p:sldId id="303" r:id="rId49"/>
    <p:sldId id="304" r:id="rId50"/>
    <p:sldId id="305" r:id="rId51"/>
    <p:sldId id="306" r:id="rId52"/>
    <p:sldId id="307" r:id="rId53"/>
    <p:sldId id="308" r:id="rId5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2568" y="-4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D1BE-A7A0-48C6-9C18-8DBCFFF62D8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C464-BF7F-40AF-B880-5543F4AF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KAYO NA ANG BAHALA SA DESIGN BASTA ETO ANG MGA NILALAMAN, </a:t>
            </a:r>
            <a:r>
              <a:rPr lang="en-US" dirty="0" err="1"/>
              <a:t>pati</a:t>
            </a:r>
            <a:r>
              <a:rPr lang="en-US" dirty="0"/>
              <a:t> ang slide number </a:t>
            </a:r>
            <a:r>
              <a:rPr lang="en-US" dirty="0" err="1"/>
              <a:t>kyo</a:t>
            </a:r>
            <a:r>
              <a:rPr lang="en-US" dirty="0"/>
              <a:t> din </a:t>
            </a:r>
            <a:r>
              <a:rPr lang="en-US" dirty="0" err="1"/>
              <a:t>maglalagay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PWDE NYONG PALITAN TO LALO NA SA BOYS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PWEDE DITO HISTORY, SAKA MGA OFFERS 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42A2EF-F85C-9C0A-49B1-E259DE48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4AD72F-9201-A192-89F6-8F92EEDAC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13E1D8A-62BC-7D45-49CD-EECA90557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1D2AAE-BC8D-88E5-810A-CECAE3C1C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5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044142-E64F-3A33-F7B1-C9066B705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8BCD8FF-9A61-B27C-AE7E-D3D960767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7EDB27A-2845-EC69-FE99-C195CFF1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088EE7-C3E1-D6E8-7C7B-9D82D28D8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A20F7F-51C3-0E40-B2B6-C498DDE9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6C3958E-2812-20B4-04CB-737D7E6E5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2170F85-7294-9024-3C7C-F9D0E1911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0CA08F-C759-A688-E7BB-C2442ADBA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EC73C2-D506-90B9-1FDE-6C0442F8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4D55292-536D-D92D-94FF-AEBF72E62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9D93364-C1B5-A581-3BEC-90D43235E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LANG ITO. KYO BAHALA MAGPAGANDA NG PPT NYO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2FF53B-4C27-B224-FBF5-B8857C39B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A0D16A-8A4C-F362-7C11-1A162FF12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C9F8EAD-DC15-F67F-93EA-5B3CE0635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611154F-2C14-591B-3E9E-6313949E4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LANG ITO. KYO BAHALA MAGPAGANDA NG PPT NYO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1C4692-F5E2-34C8-D696-9FAA3D6A6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C464-BF7F-40AF-B880-5543F4AFF8A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4540"/>
            <a:ext cx="5486400" cy="243346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42935"/>
            <a:ext cx="5486400" cy="9144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9128" y="5765128"/>
            <a:ext cx="1723072" cy="486833"/>
          </a:xfrm>
        </p:spPr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765129"/>
            <a:ext cx="3660458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3425" y="1907824"/>
            <a:ext cx="1628775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6" y="6263149"/>
            <a:ext cx="5967362" cy="109247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66" y="1302714"/>
            <a:ext cx="5962695" cy="454262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7355621"/>
            <a:ext cx="5966460" cy="99589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04711"/>
            <a:ext cx="5966460" cy="3736623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865512"/>
            <a:ext cx="5829300" cy="17744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004712"/>
            <a:ext cx="5710238" cy="3674979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33424" y="4679691"/>
            <a:ext cx="5395914" cy="5925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66130"/>
            <a:ext cx="5834064" cy="1095020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5918"/>
            <a:ext cx="362299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3594" y="1076960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050" y="4028440"/>
            <a:ext cx="34290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17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99604"/>
            <a:ext cx="5831087" cy="334911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4" y="4864422"/>
            <a:ext cx="5830206" cy="1333180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05180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05180"/>
            <a:ext cx="362299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8776" y="1016001"/>
            <a:ext cx="4783454" cy="17384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5771" y="2936107"/>
            <a:ext cx="1920240" cy="8230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5770" y="3872753"/>
            <a:ext cx="1920240" cy="447877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678" y="2935110"/>
            <a:ext cx="1920240" cy="83537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75586" y="3872091"/>
            <a:ext cx="1920240" cy="44794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1989" y="2923821"/>
            <a:ext cx="1920240" cy="83537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91990" y="3872753"/>
            <a:ext cx="1920240" cy="447877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8777" y="1016000"/>
            <a:ext cx="4786488" cy="172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45770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45770" y="3108960"/>
            <a:ext cx="1920240" cy="200973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45770" y="6394805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905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68904" y="3108960"/>
            <a:ext cx="1920240" cy="201314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68144" y="6394803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5024" y="5484454"/>
            <a:ext cx="1920240" cy="9103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95023" y="3108962"/>
            <a:ext cx="1920240" cy="201189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94954" y="6394801"/>
            <a:ext cx="1920240" cy="195671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0" y="2926080"/>
            <a:ext cx="5966460" cy="5425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1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942" y="996245"/>
            <a:ext cx="1157288" cy="566490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1" y="994835"/>
            <a:ext cx="4708526" cy="566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49" y="508002"/>
            <a:ext cx="500381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49"/>
            <a:ext cx="6858000" cy="2482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04713"/>
            <a:ext cx="5966460" cy="3735913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4855635"/>
            <a:ext cx="5966461" cy="1805512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08002"/>
            <a:ext cx="1637348" cy="486833"/>
          </a:xfrm>
        </p:spPr>
        <p:txBody>
          <a:bodyPr/>
          <a:lstStyle>
            <a:lvl1pPr algn="r">
              <a:defRPr/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08002"/>
            <a:ext cx="362299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50" y="508002"/>
            <a:ext cx="500380" cy="486833"/>
          </a:xfrm>
        </p:spPr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1" y="2926080"/>
            <a:ext cx="2932934" cy="5425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574" y="2926080"/>
            <a:ext cx="2930655" cy="5425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016000"/>
            <a:ext cx="4783455" cy="172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60" y="2911736"/>
            <a:ext cx="2762744" cy="1098549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4176890"/>
            <a:ext cx="2932934" cy="4174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1764" y="2911736"/>
            <a:ext cx="2760466" cy="1098549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574" y="4176890"/>
            <a:ext cx="2930656" cy="4174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032000"/>
            <a:ext cx="2314575" cy="21336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995680"/>
            <a:ext cx="3497580" cy="73558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165600"/>
            <a:ext cx="2314575" cy="41859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032000"/>
            <a:ext cx="3056798" cy="21336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8143" y="1001656"/>
            <a:ext cx="2755676" cy="734986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165600"/>
            <a:ext cx="3056798" cy="41859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414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8775" y="1019164"/>
            <a:ext cx="4783455" cy="172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2926080"/>
            <a:ext cx="5966460" cy="542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9172" y="8475136"/>
            <a:ext cx="160305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2236-B5F9-4B4A-A05A-14E1547B384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770" y="8474462"/>
            <a:ext cx="42605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9187" y="508002"/>
            <a:ext cx="148304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442B-CD25-4F82-9D2B-CD55F32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01253@deped.gov.p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cor\Downloads\Teal And Navy Modern Business Proposal Cover Page 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877957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9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BCA06A3-24CC-A204-1353-6C17F04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ENDORSEMENT LETTER</a:t>
            </a:r>
          </a:p>
        </p:txBody>
      </p:sp>
    </p:spTree>
    <p:extLst>
      <p:ext uri="{BB962C8B-B14F-4D97-AF65-F5344CB8AC3E}">
        <p14:creationId xmlns:p14="http://schemas.microsoft.com/office/powerpoint/2010/main" val="293008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3B841B-A1DD-A072-FA15-B3EDFE5F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8AC5BFE-44A2-2A64-F140-A341A3E3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LIABILITY WAIVER</a:t>
            </a:r>
          </a:p>
        </p:txBody>
      </p:sp>
    </p:spTree>
    <p:extLst>
      <p:ext uri="{BB962C8B-B14F-4D97-AF65-F5344CB8AC3E}">
        <p14:creationId xmlns:p14="http://schemas.microsoft.com/office/powerpoint/2010/main" val="309552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8F4689-A67B-A022-6231-E62DDB910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181B7-8AB3-ECE8-4390-6B0DE0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SHS TVL CURRICULUM</a:t>
            </a:r>
          </a:p>
        </p:txBody>
      </p:sp>
    </p:spTree>
    <p:extLst>
      <p:ext uri="{BB962C8B-B14F-4D97-AF65-F5344CB8AC3E}">
        <p14:creationId xmlns:p14="http://schemas.microsoft.com/office/powerpoint/2010/main" val="12392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D88BED-F3A3-AF4F-4CCC-6B0D6229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D74813-9781-AC83-B6E5-AAFE693929B6}"/>
              </a:ext>
            </a:extLst>
          </p:cNvPr>
          <p:cNvSpPr/>
          <p:nvPr/>
        </p:nvSpPr>
        <p:spPr>
          <a:xfrm>
            <a:off x="3724422" y="2643451"/>
            <a:ext cx="2838157" cy="1414199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DOCUMENTS FROM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74106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C0EE6F-7906-6881-7B6B-CCCB4133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0311266-EA32-F69E-5487-8BB5DC47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COMPANY PROFILE</a:t>
            </a:r>
          </a:p>
        </p:txBody>
      </p:sp>
    </p:spTree>
    <p:extLst>
      <p:ext uri="{BB962C8B-B14F-4D97-AF65-F5344CB8AC3E}">
        <p14:creationId xmlns:p14="http://schemas.microsoft.com/office/powerpoint/2010/main" val="25465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DAF1794-966B-7A17-4B08-61B803F6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866B3043-7AE8-2B29-BCE7-C3B3F23A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ORGANIZATIONAL CHART</a:t>
            </a:r>
          </a:p>
        </p:txBody>
      </p:sp>
    </p:spTree>
    <p:extLst>
      <p:ext uri="{BB962C8B-B14F-4D97-AF65-F5344CB8AC3E}">
        <p14:creationId xmlns:p14="http://schemas.microsoft.com/office/powerpoint/2010/main" val="64554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38A1F5-2B4A-41E5-7E81-B3CB13C5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79A15BF-B195-12D6-9813-0E946FFD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MAP</a:t>
            </a:r>
          </a:p>
        </p:txBody>
      </p:sp>
    </p:spTree>
    <p:extLst>
      <p:ext uri="{BB962C8B-B14F-4D97-AF65-F5344CB8AC3E}">
        <p14:creationId xmlns:p14="http://schemas.microsoft.com/office/powerpoint/2010/main" val="34137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78E791-1521-FC9A-83A1-8CB5B4220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E1D5FE2-FAEF-DB6B-5292-8F02CC78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RULES AND REGULATIONS</a:t>
            </a:r>
          </a:p>
        </p:txBody>
      </p:sp>
    </p:spTree>
    <p:extLst>
      <p:ext uri="{BB962C8B-B14F-4D97-AF65-F5344CB8AC3E}">
        <p14:creationId xmlns:p14="http://schemas.microsoft.com/office/powerpoint/2010/main" val="278887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C00232-57F3-F9CB-ADBE-99DE13F2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C4AD32-047A-C7BB-A424-0EE876F24EFE}"/>
              </a:ext>
            </a:extLst>
          </p:cNvPr>
          <p:cNvSpPr/>
          <p:nvPr/>
        </p:nvSpPr>
        <p:spPr>
          <a:xfrm>
            <a:off x="3724422" y="2643451"/>
            <a:ext cx="2838157" cy="1414199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400538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0DE255-7A38-1F6D-F001-6D7D3893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FFF2175-C879-B5EC-A961-8C1FEC12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ATTENDANCE</a:t>
            </a:r>
          </a:p>
        </p:txBody>
      </p:sp>
    </p:spTree>
    <p:extLst>
      <p:ext uri="{BB962C8B-B14F-4D97-AF65-F5344CB8AC3E}">
        <p14:creationId xmlns:p14="http://schemas.microsoft.com/office/powerpoint/2010/main" val="42864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4EAF-6657-1791-43B5-8698AE3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74095"/>
            <a:ext cx="6857999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CONTENT OF REFERENCE BOOK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CD8587-3AF9-CC5C-C243-2663D4C8CA2E}"/>
              </a:ext>
            </a:extLst>
          </p:cNvPr>
          <p:cNvSpPr txBox="1"/>
          <p:nvPr/>
        </p:nvSpPr>
        <p:spPr>
          <a:xfrm>
            <a:off x="216290" y="3173311"/>
            <a:ext cx="64254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AutoNum type="romanUcPeriod"/>
            </a:pPr>
            <a:r>
              <a:rPr lang="en-US" sz="2100" b="1" dirty="0"/>
              <a:t>STUDENT PROFILE 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Students Details ……………………………………………	5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Learned Competencies …………………………………	7	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Expectation from Immersion ………………………..	8</a:t>
            </a:r>
          </a:p>
          <a:p>
            <a:pPr marL="300038" indent="-300038">
              <a:buAutoNum type="romanUcPeriod"/>
            </a:pPr>
            <a:r>
              <a:rPr lang="en-US" sz="2100" b="1" dirty="0"/>
              <a:t>DOCUMENTS FROM SCHOOL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Request for Work Immersion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Endorsement Letter 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Work Immersion Agreement 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Curriculum</a:t>
            </a:r>
          </a:p>
          <a:p>
            <a:pPr marL="300038" indent="-300038">
              <a:buAutoNum type="romanUcPeriod"/>
            </a:pPr>
            <a:r>
              <a:rPr lang="en-US" sz="2100" b="1" dirty="0"/>
              <a:t>DOCUMENTS FROM THE COMPANY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Company Profile 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100" dirty="0"/>
              <a:t>Rules and Regulations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4015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39909B-2F11-5B30-4E1B-B58947547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D4B1F64-3F11-7520-35B8-C574207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TRAINING PLAN</a:t>
            </a:r>
          </a:p>
        </p:txBody>
      </p:sp>
    </p:spTree>
    <p:extLst>
      <p:ext uri="{BB962C8B-B14F-4D97-AF65-F5344CB8AC3E}">
        <p14:creationId xmlns:p14="http://schemas.microsoft.com/office/powerpoint/2010/main" val="34691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867E165-3D60-136F-ED19-228A89628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758CBE2-8D38-D872-0D34-D61A63C148D1}"/>
              </a:ext>
            </a:extLst>
          </p:cNvPr>
          <p:cNvSpPr/>
          <p:nvPr/>
        </p:nvSpPr>
        <p:spPr>
          <a:xfrm>
            <a:off x="847505" y="2978437"/>
            <a:ext cx="5610857" cy="1593563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LEARNING JOURNAL</a:t>
            </a:r>
          </a:p>
        </p:txBody>
      </p:sp>
    </p:spTree>
    <p:extLst>
      <p:ext uri="{BB962C8B-B14F-4D97-AF65-F5344CB8AC3E}">
        <p14:creationId xmlns:p14="http://schemas.microsoft.com/office/powerpoint/2010/main" val="299879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36C2AB-1B92-7180-9517-C815E500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9E627F2-19AB-AE9B-3B26-B1410FE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b="1" dirty="0">
                <a:latin typeface="Amasis MT Pro Black" panose="02040A04050005020304" pitchFamily="18" charset="0"/>
              </a:rPr>
              <a:t>LEARNING JOURNAL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2BE070-5BA0-FE1C-33B8-61D0ECD8F483}"/>
              </a:ext>
            </a:extLst>
          </p:cNvPr>
          <p:cNvSpPr txBox="1"/>
          <p:nvPr/>
        </p:nvSpPr>
        <p:spPr>
          <a:xfrm>
            <a:off x="471488" y="3299920"/>
            <a:ext cx="576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en-US" sz="2700" dirty="0"/>
              <a:t> Student shall input learnings (i.e. what has been learned, activities performed , problems encountered, other comments) in this logbook every week</a:t>
            </a:r>
          </a:p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en-US" sz="2700" dirty="0"/>
              <a:t>At the end of the week the student should ask his/her respective supervisor to sign</a:t>
            </a:r>
          </a:p>
        </p:txBody>
      </p:sp>
    </p:spTree>
    <p:extLst>
      <p:ext uri="{BB962C8B-B14F-4D97-AF65-F5344CB8AC3E}">
        <p14:creationId xmlns:p14="http://schemas.microsoft.com/office/powerpoint/2010/main" val="243517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48D4F0-1302-3AF6-3C6F-15751398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6A4D15B-848E-FCB0-BEF6-9A8E74ED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137472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1 </a:t>
            </a:r>
          </a:p>
        </p:txBody>
      </p:sp>
    </p:spTree>
    <p:extLst>
      <p:ext uri="{BB962C8B-B14F-4D97-AF65-F5344CB8AC3E}">
        <p14:creationId xmlns:p14="http://schemas.microsoft.com/office/powerpoint/2010/main" val="8330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692CE-EC8A-8FA6-6786-185DD05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</a:t>
            </a:r>
          </a:p>
        </p:txBody>
      </p:sp>
    </p:spTree>
    <p:extLst>
      <p:ext uri="{BB962C8B-B14F-4D97-AF65-F5344CB8AC3E}">
        <p14:creationId xmlns:p14="http://schemas.microsoft.com/office/powerpoint/2010/main" val="354570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1184FD-13DC-A491-FFE7-4E9A7652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62C653-C8AB-4E21-C171-BE7797A8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8" y="1254565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2</a:t>
            </a:r>
          </a:p>
        </p:txBody>
      </p:sp>
    </p:spTree>
    <p:extLst>
      <p:ext uri="{BB962C8B-B14F-4D97-AF65-F5344CB8AC3E}">
        <p14:creationId xmlns:p14="http://schemas.microsoft.com/office/powerpoint/2010/main" val="32377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01A8F-0EAF-24D9-A0E0-727E69ED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6275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0ADAFB-4E6B-80E5-AA93-2139CB9B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98A31B-55D4-2995-4CFA-769E13ADA0EF}"/>
              </a:ext>
            </a:extLst>
          </p:cNvPr>
          <p:cNvSpPr txBox="1">
            <a:spLocks/>
          </p:cNvSpPr>
          <p:nvPr/>
        </p:nvSpPr>
        <p:spPr>
          <a:xfrm>
            <a:off x="471488" y="2019676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latin typeface="Amasis MT Pro Black" panose="02040A04050005020304" pitchFamily="18" charset="0"/>
              </a:rPr>
              <a:t>LEARNING JOURNAL - DAY 3</a:t>
            </a:r>
          </a:p>
        </p:txBody>
      </p:sp>
    </p:spTree>
    <p:extLst>
      <p:ext uri="{BB962C8B-B14F-4D97-AF65-F5344CB8AC3E}">
        <p14:creationId xmlns:p14="http://schemas.microsoft.com/office/powerpoint/2010/main" val="92116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CBC62F7-FAF0-208A-91C7-337CF938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65198-10D8-3392-149B-6323222E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631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0CF94AA-0B26-A280-F32C-0AF91B9D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D124ED-3F99-39FF-5134-C5E77A2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4</a:t>
            </a:r>
          </a:p>
        </p:txBody>
      </p:sp>
    </p:spTree>
    <p:extLst>
      <p:ext uri="{BB962C8B-B14F-4D97-AF65-F5344CB8AC3E}">
        <p14:creationId xmlns:p14="http://schemas.microsoft.com/office/powerpoint/2010/main" val="19358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DD1BA6-1352-38D3-3CCA-6C17CE00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46D53-56E7-CA7D-D0A8-C8F0D109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74095"/>
            <a:ext cx="6857999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CONTENT OF REFERENCE BOOK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F1AA05-3AE5-AC12-B17B-BCBC02029590}"/>
              </a:ext>
            </a:extLst>
          </p:cNvPr>
          <p:cNvSpPr txBox="1"/>
          <p:nvPr/>
        </p:nvSpPr>
        <p:spPr>
          <a:xfrm>
            <a:off x="242668" y="3445706"/>
            <a:ext cx="6425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AutoNum type="romanUcPeriod"/>
            </a:pPr>
            <a:r>
              <a:rPr lang="en-US" sz="2700" b="1" dirty="0"/>
              <a:t>TRAINING PLAN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700" dirty="0"/>
              <a:t>Attendance</a:t>
            </a:r>
          </a:p>
          <a:p>
            <a:pPr marL="642938" lvl="1" indent="-300038">
              <a:buFont typeface="+mj-lt"/>
              <a:buAutoNum type="alphaLcPeriod"/>
            </a:pPr>
            <a:r>
              <a:rPr lang="en-US" sz="2700" dirty="0"/>
              <a:t>Training Plan</a:t>
            </a:r>
          </a:p>
          <a:p>
            <a:pPr marL="300038" indent="-300038">
              <a:buAutoNum type="romanUcPeriod"/>
            </a:pPr>
            <a:r>
              <a:rPr lang="en-US" sz="2700" b="1" dirty="0"/>
              <a:t>LEARNING JOURNAL</a:t>
            </a:r>
          </a:p>
          <a:p>
            <a:pPr marL="300038" indent="-300038">
              <a:buAutoNum type="romanUcPeriod"/>
            </a:pPr>
            <a:r>
              <a:rPr lang="en-US" sz="2700" b="1" dirty="0"/>
              <a:t>EVALUATION</a:t>
            </a:r>
          </a:p>
          <a:p>
            <a:pPr marL="300038" indent="-300038">
              <a:buAutoNum type="romanUcPeriod"/>
            </a:pPr>
            <a:r>
              <a:rPr lang="en-US" sz="2700" b="1" dirty="0"/>
              <a:t>STUDENT DOCUMENTATION </a:t>
            </a:r>
          </a:p>
          <a:p>
            <a:pPr marL="300038" indent="-300038">
              <a:buAutoNum type="romanUcPeriod"/>
            </a:pPr>
            <a:r>
              <a:rPr lang="en-US" sz="2700" b="1" dirty="0"/>
              <a:t> CONTACT DETAILS 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33552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83CDD7-C707-48FB-AA45-13F8CA64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697B0-C1E5-24F9-2A19-6C032185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2880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40CD77B-D72C-CDD1-E5A9-3AFB8A0A7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7711BAF-7F3A-1337-787F-9A16D28C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5</a:t>
            </a:r>
          </a:p>
        </p:txBody>
      </p:sp>
    </p:spTree>
    <p:extLst>
      <p:ext uri="{BB962C8B-B14F-4D97-AF65-F5344CB8AC3E}">
        <p14:creationId xmlns:p14="http://schemas.microsoft.com/office/powerpoint/2010/main" val="405714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F4A145-A13E-5ABD-2615-FBEB3072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DDFE9-3AE8-77F0-71D8-3F18AB10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2283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EBC587-57C6-A410-71BC-C92683C41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8C3B0E2-27ED-15B6-D88B-E781D5C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6</a:t>
            </a:r>
          </a:p>
        </p:txBody>
      </p:sp>
    </p:spTree>
    <p:extLst>
      <p:ext uri="{BB962C8B-B14F-4D97-AF65-F5344CB8AC3E}">
        <p14:creationId xmlns:p14="http://schemas.microsoft.com/office/powerpoint/2010/main" val="110877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6366BA-7123-DCC4-0675-AA5F3914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A05BA-A8A5-A5ED-2810-35A5F80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42671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42A85D-1BD8-9B0E-54FF-B2310DE4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2631912-6E91-C7F3-B743-F71B484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7</a:t>
            </a:r>
          </a:p>
        </p:txBody>
      </p:sp>
    </p:spTree>
    <p:extLst>
      <p:ext uri="{BB962C8B-B14F-4D97-AF65-F5344CB8AC3E}">
        <p14:creationId xmlns:p14="http://schemas.microsoft.com/office/powerpoint/2010/main" val="401021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BE82EA-A666-B8D6-8D72-8C4BD98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7A574-3D66-B6B9-EB4E-C7DA6533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4271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278B2F6-22B7-745C-3B8D-A37EDA2A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F69A52D-BA46-CA83-1DBB-F894244E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8</a:t>
            </a:r>
          </a:p>
        </p:txBody>
      </p:sp>
    </p:spTree>
    <p:extLst>
      <p:ext uri="{BB962C8B-B14F-4D97-AF65-F5344CB8AC3E}">
        <p14:creationId xmlns:p14="http://schemas.microsoft.com/office/powerpoint/2010/main" val="3734305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B7D726-49F0-9898-AF92-D066BCFF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F0BE9-5BFB-F82E-C89B-E6DEE134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52797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D5D7CF-8CBA-5C50-6847-C2F404BE6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26EA82-CC65-424C-3B6B-AC16F056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DAY 9</a:t>
            </a:r>
          </a:p>
        </p:txBody>
      </p:sp>
    </p:spTree>
    <p:extLst>
      <p:ext uri="{BB962C8B-B14F-4D97-AF65-F5344CB8AC3E}">
        <p14:creationId xmlns:p14="http://schemas.microsoft.com/office/powerpoint/2010/main" val="32964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52E4AF-E625-1232-C15E-80BAFE1A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0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D33712-1052-62BA-8763-C7176CD0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7CD46-544E-0569-57FB-88C50DDF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4234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470060-0757-595E-8ECB-A1D6DA77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7A8EFCB-EB73-5938-1DF7-2DE4FF99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019676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- </a:t>
            </a:r>
            <a:r>
              <a:rPr lang="en-US" sz="2700" b="1">
                <a:latin typeface="Amasis MT Pro Black" panose="02040A04050005020304" pitchFamily="18" charset="0"/>
              </a:rPr>
              <a:t>DAY 10</a:t>
            </a:r>
            <a:endParaRPr lang="en-US" sz="2700" b="1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778CC2-90F7-E5F7-DA4A-B0AEF403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EBF0A-C22E-3705-E4EC-748C2E58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45114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157CA0C-FFE2-6F73-CD6C-B09C2729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1E67128-7392-6537-4BFE-A2606952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198582"/>
            <a:ext cx="5915025" cy="99417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Amasis MT Pro Black" panose="02040A04050005020304" pitchFamily="18" charset="0"/>
              </a:rPr>
              <a:t>LEARNING JOURNAL SUMMARY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xmlns="" id="{C4BBA83D-0C05-BA39-8ECF-3122CF0ED906}"/>
              </a:ext>
            </a:extLst>
          </p:cNvPr>
          <p:cNvSpPr/>
          <p:nvPr/>
        </p:nvSpPr>
        <p:spPr>
          <a:xfrm>
            <a:off x="471486" y="2645630"/>
            <a:ext cx="5915025" cy="5863888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E54CA99-274D-0A43-6125-8756CB900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A7BEDEC-CD0B-DDEA-E033-755BF6007986}"/>
              </a:ext>
            </a:extLst>
          </p:cNvPr>
          <p:cNvSpPr/>
          <p:nvPr/>
        </p:nvSpPr>
        <p:spPr>
          <a:xfrm>
            <a:off x="3017520" y="2643451"/>
            <a:ext cx="3545059" cy="1593563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2477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861F93-EDDB-EDBC-1787-21BF354C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B678255-1983-061E-08D4-C058536B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WORK IMMERSION EVALUATION SHEET</a:t>
            </a:r>
          </a:p>
        </p:txBody>
      </p:sp>
    </p:spTree>
    <p:extLst>
      <p:ext uri="{BB962C8B-B14F-4D97-AF65-F5344CB8AC3E}">
        <p14:creationId xmlns:p14="http://schemas.microsoft.com/office/powerpoint/2010/main" val="224708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16D0D70-2533-82CB-A39A-7FCC0356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9AD1E8F-8C58-8119-6689-B59F0FF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IMMEDIATE SUPERVISOR’S COMMENT</a:t>
            </a:r>
          </a:p>
        </p:txBody>
      </p:sp>
    </p:spTree>
    <p:extLst>
      <p:ext uri="{BB962C8B-B14F-4D97-AF65-F5344CB8AC3E}">
        <p14:creationId xmlns:p14="http://schemas.microsoft.com/office/powerpoint/2010/main" val="1189800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554AB0-F125-6CF5-CD64-91A71766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00D2550-4F7C-38C2-AC0F-CEF1BC91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MONITORING SHEET</a:t>
            </a:r>
          </a:p>
        </p:txBody>
      </p:sp>
    </p:spTree>
    <p:extLst>
      <p:ext uri="{BB962C8B-B14F-4D97-AF65-F5344CB8AC3E}">
        <p14:creationId xmlns:p14="http://schemas.microsoft.com/office/powerpoint/2010/main" val="1539070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CDF690-FD51-68EF-B792-6D184646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209135-83F8-E86E-AB1C-F1F070A5AD27}"/>
              </a:ext>
            </a:extLst>
          </p:cNvPr>
          <p:cNvSpPr/>
          <p:nvPr/>
        </p:nvSpPr>
        <p:spPr>
          <a:xfrm>
            <a:off x="1278904" y="753104"/>
            <a:ext cx="4452425" cy="1783477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82044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F7E5C6-BE00-64CE-A1CC-D90A1EB4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D95D185-55BD-5914-F37B-C1D3DFA6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RESUME</a:t>
            </a:r>
          </a:p>
        </p:txBody>
      </p:sp>
    </p:spTree>
    <p:extLst>
      <p:ext uri="{BB962C8B-B14F-4D97-AF65-F5344CB8AC3E}">
        <p14:creationId xmlns:p14="http://schemas.microsoft.com/office/powerpoint/2010/main" val="414592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7C417-E574-7C24-8A4D-6C48A81D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7737" y="1484345"/>
            <a:ext cx="5915025" cy="994172"/>
          </a:xfrm>
        </p:spPr>
        <p:txBody>
          <a:bodyPr/>
          <a:lstStyle/>
          <a:p>
            <a:r>
              <a:rPr lang="en-US" b="1" dirty="0">
                <a:latin typeface="Amasis MT Pro Black" panose="02040A04050005020304" pitchFamily="18" charset="0"/>
              </a:rPr>
              <a:t>STUDENT’S PROFILE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78A59D-3387-0625-AAB2-00673B01AEF6}"/>
              </a:ext>
            </a:extLst>
          </p:cNvPr>
          <p:cNvSpPr txBox="1"/>
          <p:nvPr/>
        </p:nvSpPr>
        <p:spPr>
          <a:xfrm>
            <a:off x="0" y="3466290"/>
            <a:ext cx="69886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/>
              <a:t>NAME:_____________________________________</a:t>
            </a:r>
          </a:p>
          <a:p>
            <a:r>
              <a:rPr lang="en-US" sz="2250" dirty="0"/>
              <a:t>AGE: ___________		GENDER: __________</a:t>
            </a:r>
          </a:p>
          <a:p>
            <a:r>
              <a:rPr lang="en-US" sz="2250" dirty="0"/>
              <a:t>GRADE LEVEL/SECTION: ____________________</a:t>
            </a:r>
          </a:p>
          <a:p>
            <a:r>
              <a:rPr lang="en-US" sz="2250" dirty="0"/>
              <a:t>SPECIALIZATION: _____________________________</a:t>
            </a:r>
          </a:p>
          <a:p>
            <a:r>
              <a:rPr lang="en-US" sz="2250" dirty="0"/>
              <a:t>BIRTHDAY: __________________________________</a:t>
            </a:r>
          </a:p>
          <a:p>
            <a:r>
              <a:rPr lang="en-US" sz="2250" dirty="0"/>
              <a:t>CONTACT NUMBER: ___________________________</a:t>
            </a:r>
          </a:p>
          <a:p>
            <a:r>
              <a:rPr lang="en-US" sz="2250" dirty="0"/>
              <a:t>EMAIL ADDRESS/FB ACCOUNT: ________________</a:t>
            </a:r>
          </a:p>
          <a:p>
            <a:r>
              <a:rPr lang="en-US" sz="2250" dirty="0"/>
              <a:t>ADDRESS: ___________________________________</a:t>
            </a:r>
          </a:p>
          <a:p>
            <a:r>
              <a:rPr lang="en-US" sz="2250" dirty="0"/>
              <a:t>___________________________________________</a:t>
            </a:r>
          </a:p>
          <a:p>
            <a:r>
              <a:rPr lang="en-US" sz="2250" dirty="0"/>
              <a:t>IMMERSION DURATION: _______________________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8BB727-266C-964C-7E1D-AB8681280EAC}"/>
              </a:ext>
            </a:extLst>
          </p:cNvPr>
          <p:cNvSpPr/>
          <p:nvPr/>
        </p:nvSpPr>
        <p:spPr>
          <a:xfrm>
            <a:off x="5181361" y="1106917"/>
            <a:ext cx="13716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3489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EA90239-C47A-2191-5CAE-1FBB3661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22BAFF6-5ED6-5716-1AAD-0B85E94E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MEDICAL CERTIFICATE</a:t>
            </a:r>
          </a:p>
        </p:txBody>
      </p:sp>
    </p:spTree>
    <p:extLst>
      <p:ext uri="{BB962C8B-B14F-4D97-AF65-F5344CB8AC3E}">
        <p14:creationId xmlns:p14="http://schemas.microsoft.com/office/powerpoint/2010/main" val="208467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D33365-CFC2-4326-728F-E93A59F9A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581945E-4515-F157-9C77-DAB14430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74095"/>
            <a:ext cx="5915025" cy="994172"/>
          </a:xfrm>
        </p:spPr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RED CROSS</a:t>
            </a:r>
          </a:p>
        </p:txBody>
      </p:sp>
    </p:spTree>
    <p:extLst>
      <p:ext uri="{BB962C8B-B14F-4D97-AF65-F5344CB8AC3E}">
        <p14:creationId xmlns:p14="http://schemas.microsoft.com/office/powerpoint/2010/main" val="1975800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1C8778-CFDC-B31A-4DF8-BB7A9FF8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CE26A1-D1FC-D4BE-C844-D9C715190601}"/>
              </a:ext>
            </a:extLst>
          </p:cNvPr>
          <p:cNvSpPr/>
          <p:nvPr/>
        </p:nvSpPr>
        <p:spPr>
          <a:xfrm>
            <a:off x="1202788" y="3846238"/>
            <a:ext cx="4452425" cy="1783477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CONTACT DETAILS </a:t>
            </a:r>
          </a:p>
        </p:txBody>
      </p:sp>
    </p:spTree>
    <p:extLst>
      <p:ext uri="{BB962C8B-B14F-4D97-AF65-F5344CB8AC3E}">
        <p14:creationId xmlns:p14="http://schemas.microsoft.com/office/powerpoint/2010/main" val="2708785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5E8D6-DEB9-EE96-BECB-309D86CF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2" y="2082257"/>
            <a:ext cx="6588956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PAGSANJAN INTEGRATED NATIONAL HIGH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EF7D7-AF51-CB01-F071-0638AE95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3160834"/>
            <a:ext cx="6588956" cy="3982916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ADDRESS: B. Cosme Street, </a:t>
            </a:r>
            <a:r>
              <a:rPr lang="en-US" sz="1800" dirty="0" err="1"/>
              <a:t>Poblacion</a:t>
            </a:r>
            <a:r>
              <a:rPr lang="en-US" sz="1800" dirty="0"/>
              <a:t> Dos, Pagsanjan, Laguna</a:t>
            </a:r>
          </a:p>
          <a:p>
            <a:pPr marL="0" indent="0" algn="ctr">
              <a:buNone/>
            </a:pPr>
            <a:r>
              <a:rPr lang="en-US" sz="1800" dirty="0"/>
              <a:t>EMAIL ADDRESS: </a:t>
            </a:r>
            <a:r>
              <a:rPr lang="en-US" sz="1800" dirty="0">
                <a:hlinkClick r:id="rId2"/>
              </a:rPr>
              <a:t>www.301253@deped.gov.ph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CONTACT PERSON: </a:t>
            </a:r>
          </a:p>
          <a:p>
            <a:pPr marL="0" indent="0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NELSON R. UMALI </a:t>
            </a:r>
            <a:r>
              <a:rPr lang="en-US" dirty="0"/>
              <a:t>– Principal IV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MICHELLE D. CLARITO </a:t>
            </a:r>
            <a:r>
              <a:rPr lang="en-US" dirty="0"/>
              <a:t>– School Partnership Focal Person/Immersion Coordinator 091287314109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KIM GRAYMAR S. VALVERDE </a:t>
            </a:r>
            <a:r>
              <a:rPr lang="en-US" dirty="0"/>
              <a:t>– Senior High School Key Teacher </a:t>
            </a:r>
            <a:r>
              <a:rPr lang="en-US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09665643697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C493C7-4334-2151-5466-D2C53D719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88F3C-3502-0238-8562-924C5A91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CURRICULUM GUIDE</a:t>
            </a:r>
          </a:p>
        </p:txBody>
      </p:sp>
    </p:spTree>
    <p:extLst>
      <p:ext uri="{BB962C8B-B14F-4D97-AF65-F5344CB8AC3E}">
        <p14:creationId xmlns:p14="http://schemas.microsoft.com/office/powerpoint/2010/main" val="13228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71D962-326C-BCD5-F464-DAF68BAE3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F8AD9-A094-654B-07FB-47247F98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53" y="1773498"/>
            <a:ext cx="6608738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What do I expect from this Immersion?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F515C37-18B1-AF10-1292-397B3F919665}"/>
              </a:ext>
            </a:extLst>
          </p:cNvPr>
          <p:cNvSpPr/>
          <p:nvPr/>
        </p:nvSpPr>
        <p:spPr>
          <a:xfrm>
            <a:off x="249262" y="3751588"/>
            <a:ext cx="6355520" cy="36189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KHSFKJSDJKNCD</a:t>
            </a:r>
          </a:p>
        </p:txBody>
      </p:sp>
    </p:spTree>
    <p:extLst>
      <p:ext uri="{BB962C8B-B14F-4D97-AF65-F5344CB8AC3E}">
        <p14:creationId xmlns:p14="http://schemas.microsoft.com/office/powerpoint/2010/main" val="30697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564705-CCC7-0C0F-1376-5133EDF6F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4C45EC-E001-4109-A0E9-49D47686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1D8AD-597E-90BD-DB6A-99523ABB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 </a:t>
            </a:r>
            <a:r>
              <a:rPr lang="en-US" dirty="0" err="1"/>
              <a:t>ilalagay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 ay </a:t>
            </a:r>
            <a:r>
              <a:rPr lang="en-US" dirty="0" err="1"/>
              <a:t>yung</a:t>
            </a:r>
            <a:r>
              <a:rPr lang="en-US" dirty="0"/>
              <a:t> picture ng REQUEST FOR WORK IMMERSION</a:t>
            </a:r>
          </a:p>
        </p:txBody>
      </p:sp>
    </p:spTree>
    <p:extLst>
      <p:ext uri="{BB962C8B-B14F-4D97-AF65-F5344CB8AC3E}">
        <p14:creationId xmlns:p14="http://schemas.microsoft.com/office/powerpoint/2010/main" val="19568013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388</TotalTime>
  <Words>438</Words>
  <Application>Microsoft Office PowerPoint</Application>
  <PresentationFormat>On-screen Show (4:3)</PresentationFormat>
  <Paragraphs>106</Paragraphs>
  <Slides>53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Vapor Trail</vt:lpstr>
      <vt:lpstr>PowerPoint Presentation</vt:lpstr>
      <vt:lpstr>CONTENT OF REFERENCE BOOK </vt:lpstr>
      <vt:lpstr>CONTENT OF REFERENCE BOOK </vt:lpstr>
      <vt:lpstr>PowerPoint Presentation</vt:lpstr>
      <vt:lpstr>STUDENT’S PROFILE </vt:lpstr>
      <vt:lpstr>Ang ilalagay dito ay yung picture ng CURRICULUM GUIDE</vt:lpstr>
      <vt:lpstr>What do I expect from this Immersion? </vt:lpstr>
      <vt:lpstr>PowerPoint Presentation</vt:lpstr>
      <vt:lpstr>Ang ilalagay dito ay yung picture ng REQUEST FOR WORK IMMERSION</vt:lpstr>
      <vt:lpstr>Ang ilalagay dito ay yung picture ng ENDORSEMENT LETTER</vt:lpstr>
      <vt:lpstr>Ang ilalagay dito ay yung picture ng LIABILITY WAIVER</vt:lpstr>
      <vt:lpstr>Ang ilalagay dito ay yung picture ng SHS TVL CURRICULUM</vt:lpstr>
      <vt:lpstr>PowerPoint Presentation</vt:lpstr>
      <vt:lpstr>Ang ilalagay dito ay yung picture ng COMPANY PROFILE</vt:lpstr>
      <vt:lpstr>Ang ilalagay dito ay yung picture ng ORGANIZATIONAL CHART</vt:lpstr>
      <vt:lpstr>Ang ilalagay dito ay yung picture ng MAP</vt:lpstr>
      <vt:lpstr>Ang ilalagay dito ay yung picture ng RULES AND REGULATIONS</vt:lpstr>
      <vt:lpstr>PowerPoint Presentation</vt:lpstr>
      <vt:lpstr>Ang ilalagay dito ay yung picture ng ATTENDANCE</vt:lpstr>
      <vt:lpstr>Ang ilalagay dito ay yung picture ng TRAINING PLAN</vt:lpstr>
      <vt:lpstr>PowerPoint Presentation</vt:lpstr>
      <vt:lpstr>LEARNING JOURNAL </vt:lpstr>
      <vt:lpstr>LEARNING JOURNAL - DAY 1 </vt:lpstr>
      <vt:lpstr>PICTURE </vt:lpstr>
      <vt:lpstr>LEARNING JOURNAL - DAY 2</vt:lpstr>
      <vt:lpstr>PICTURE</vt:lpstr>
      <vt:lpstr>PowerPoint Presentation</vt:lpstr>
      <vt:lpstr>PICTURE</vt:lpstr>
      <vt:lpstr>LEARNING JOURNAL - DAY 4</vt:lpstr>
      <vt:lpstr>PICTURE</vt:lpstr>
      <vt:lpstr>LEARNING JOURNAL - DAY 5</vt:lpstr>
      <vt:lpstr>PICTURE</vt:lpstr>
      <vt:lpstr>LEARNING JOURNAL - DAY 6</vt:lpstr>
      <vt:lpstr>PICTURE</vt:lpstr>
      <vt:lpstr>LEARNING JOURNAL - DAY 7</vt:lpstr>
      <vt:lpstr>PICTURE</vt:lpstr>
      <vt:lpstr>LEARNING JOURNAL - DAY 8</vt:lpstr>
      <vt:lpstr>PICTURE</vt:lpstr>
      <vt:lpstr>LEARNING JOURNAL - DAY 9</vt:lpstr>
      <vt:lpstr>PICTURE</vt:lpstr>
      <vt:lpstr>LEARNING JOURNAL - DAY 10</vt:lpstr>
      <vt:lpstr>PICTURE</vt:lpstr>
      <vt:lpstr>LEARNING JOURNAL SUMMARY</vt:lpstr>
      <vt:lpstr>PowerPoint Presentation</vt:lpstr>
      <vt:lpstr>Ang ilalagay dito ay yung picture ng WORK IMMERSION EVALUATION SHEET</vt:lpstr>
      <vt:lpstr>Ang ilalagay dito ay yung picture ng IMMEDIATE SUPERVISOR’S COMMENT</vt:lpstr>
      <vt:lpstr>Ang ilalagay dito ay yung picture ng MONITORING SHEET</vt:lpstr>
      <vt:lpstr>PowerPoint Presentation</vt:lpstr>
      <vt:lpstr>Ang ilalagay dito ay yung picture ng RESUME</vt:lpstr>
      <vt:lpstr>Ang ilalagay dito ay yung picture ng MEDICAL CERTIFICATE</vt:lpstr>
      <vt:lpstr>Ang ilalagay dito ay yung picture ng RED CROSS</vt:lpstr>
      <vt:lpstr>PowerPoint Presentation</vt:lpstr>
      <vt:lpstr>PAGSANJAN INTEGRATED NATIONAL HIGH SCHOOL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Maricor</cp:lastModifiedBy>
  <cp:revision>14</cp:revision>
  <dcterms:created xsi:type="dcterms:W3CDTF">2025-02-26T16:54:17Z</dcterms:created>
  <dcterms:modified xsi:type="dcterms:W3CDTF">2025-03-09T01:44:11Z</dcterms:modified>
</cp:coreProperties>
</file>