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A6E"/>
    <a:srgbClr val="58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791F-02C2-D13D-1BDC-D0EFDA9F5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D4F77-6B69-D620-CD47-ADE63852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F32E6-359F-8626-60DB-A6AF4C0A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439E9-F36D-B211-B2B4-242D35E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F9D38-9299-FB58-E9E7-1F8A9799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3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67E19-74E6-427C-B8CB-804A99FE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743721-8A59-CDDD-7912-FAF0D118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25D8F-89A6-9E43-61B8-DA88F9F3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5BD9B-7590-8F8B-0E1A-2981E404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A9771-3A11-60DA-89A7-9800085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440454-B6F0-D75F-85F2-95CBD7515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7BA2EF-14F3-661D-9FD6-B9473955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A3970-31A1-9037-FA2D-488B25EE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B8A8A-F0A0-0C20-0E22-829DE41E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5D0FC-0DDC-AE08-2C5B-9E514D0D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096FF-5135-BC3F-9EE9-F4FCE9D0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B60CF-9DAE-4BDB-DEA8-3E17953F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52BA2-1DDA-0B35-E2D3-61D089C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7508C-1339-3D10-DCD4-58155205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EA3F3-366D-5447-FA61-728EC4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8DE36-273E-4CC9-6DE8-FB7646B2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70871-E89D-4624-5972-48B7C5E3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7FDC6-95D3-1591-B2B2-16039D0F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6EA19-9DE4-53EA-D8B1-C7F0B35D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E286E-6F3B-D49C-BFC1-19F8A92A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0F1A-CE1E-AAA6-33D6-429883D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723EC-8F2E-EE5F-93A2-9D2C208C0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DEB7A-40B0-831D-2567-69F83E74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822D2-0B1B-7AF5-794C-B21611B5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15B4AC-4BD9-AA24-D8ED-C4BC6B66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8372E-76C4-A3BD-A63F-CF3A1E40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185C3-83D1-8EF8-EADC-AB40984F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A4CB1-A4C4-567F-1F23-D1B4539A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8072DD-46F4-D57B-978F-11C704B0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FC81EC-8426-B715-65CC-B4EB770F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2B8134-76BF-D52F-B0BB-6A839056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6C54E5-CC7B-0719-2D39-22096B95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34FF3C-5634-D836-3AAE-86A7E40E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F35BB0-066A-2184-0F30-BEB1B213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FF94D-462C-E0E4-9C88-4E49F64A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2FBC64-B8F6-AC8B-647B-BC81AB6A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2CDBAA-6C71-12B9-5F2B-4B87D3E4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DF5E82-06E2-240D-01E4-98BA1B72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D4C97A-B568-3DFA-E7F5-517819A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74E896-D3DC-62CD-86C8-EDE8D8B9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F200A0-1B84-7D3F-85D0-5AE335BE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96048-56BE-0A7A-17C0-DA8E6B3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C2A6C-1777-3479-D46B-D8D14FFF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098E02-30D2-BB3E-88ED-A1885BD5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E74E0-D065-2E6D-FA4B-B7239703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0D2BA-DEEC-31F5-53D2-A8B38112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1B0E16-B9BA-B169-942D-F58D7A85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85F2-3816-A4C1-076E-10224075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87BCEE-1769-55D3-073C-8FA0072B5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4D41BB-7C55-4F56-B2BA-042C8E6B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3E537C-7D3D-FE1D-CFD9-32C45711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AE019-45B2-C6AE-02D0-EF854B0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2A0F2-1F91-76C8-2424-EA077DEA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7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7114F0-108E-CD0A-C518-DB7E4303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E969B-74A9-B9F7-C90B-3F6BC275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17C63-2230-5388-195C-EB3B4C91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AD83-9AE0-49D0-A219-94178ED9E2FF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20A50-4162-E829-740C-FF6DF047D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9DDD8-338C-AA80-2293-6284104D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26EB-1BB7-4773-8E8E-426F2EE383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C149F6D-DF1C-23A2-9343-4DDCEECC8C5D}"/>
              </a:ext>
            </a:extLst>
          </p:cNvPr>
          <p:cNvSpPr/>
          <p:nvPr/>
        </p:nvSpPr>
        <p:spPr>
          <a:xfrm>
            <a:off x="4463355" y="511739"/>
            <a:ext cx="6745035" cy="5664508"/>
          </a:xfrm>
          <a:custGeom>
            <a:avLst/>
            <a:gdLst>
              <a:gd name="connsiteX0" fmla="*/ 0 w 6746033"/>
              <a:gd name="connsiteY0" fmla="*/ 3200400 h 6400800"/>
              <a:gd name="connsiteX1" fmla="*/ 3373017 w 6746033"/>
              <a:gd name="connsiteY1" fmla="*/ 0 h 6400800"/>
              <a:gd name="connsiteX2" fmla="*/ 6746034 w 6746033"/>
              <a:gd name="connsiteY2" fmla="*/ 3200400 h 6400800"/>
              <a:gd name="connsiteX3" fmla="*/ 3373017 w 6746033"/>
              <a:gd name="connsiteY3" fmla="*/ 6400800 h 6400800"/>
              <a:gd name="connsiteX4" fmla="*/ 0 w 6746033"/>
              <a:gd name="connsiteY4" fmla="*/ 3200400 h 6400800"/>
              <a:gd name="connsiteX0" fmla="*/ 64206 w 6810240"/>
              <a:gd name="connsiteY0" fmla="*/ 3275733 h 6476133"/>
              <a:gd name="connsiteX1" fmla="*/ 1389153 w 6810240"/>
              <a:gd name="connsiteY1" fmla="*/ 1195007 h 6476133"/>
              <a:gd name="connsiteX2" fmla="*/ 3437223 w 6810240"/>
              <a:gd name="connsiteY2" fmla="*/ 75333 h 6476133"/>
              <a:gd name="connsiteX3" fmla="*/ 6810240 w 6810240"/>
              <a:gd name="connsiteY3" fmla="*/ 3275733 h 6476133"/>
              <a:gd name="connsiteX4" fmla="*/ 3437223 w 6810240"/>
              <a:gd name="connsiteY4" fmla="*/ 6476133 h 6476133"/>
              <a:gd name="connsiteX5" fmla="*/ 64206 w 6810240"/>
              <a:gd name="connsiteY5" fmla="*/ 3275733 h 6476133"/>
              <a:gd name="connsiteX0" fmla="*/ 64206 w 6250404"/>
              <a:gd name="connsiteY0" fmla="*/ 3351248 h 6607221"/>
              <a:gd name="connsiteX1" fmla="*/ 1389153 w 6250404"/>
              <a:gd name="connsiteY1" fmla="*/ 1270522 h 6607221"/>
              <a:gd name="connsiteX2" fmla="*/ 3437223 w 6250404"/>
              <a:gd name="connsiteY2" fmla="*/ 150848 h 6607221"/>
              <a:gd name="connsiteX3" fmla="*/ 6250404 w 6250404"/>
              <a:gd name="connsiteY3" fmla="*/ 4638873 h 6607221"/>
              <a:gd name="connsiteX4" fmla="*/ 3437223 w 6250404"/>
              <a:gd name="connsiteY4" fmla="*/ 6551648 h 6607221"/>
              <a:gd name="connsiteX5" fmla="*/ 64206 w 6250404"/>
              <a:gd name="connsiteY5" fmla="*/ 3351248 h 6607221"/>
              <a:gd name="connsiteX0" fmla="*/ 64206 w 6305369"/>
              <a:gd name="connsiteY0" fmla="*/ 3470596 h 6726569"/>
              <a:gd name="connsiteX1" fmla="*/ 1389153 w 6305369"/>
              <a:gd name="connsiteY1" fmla="*/ 1389870 h 6726569"/>
              <a:gd name="connsiteX2" fmla="*/ 5741884 w 6305369"/>
              <a:gd name="connsiteY2" fmla="*/ 139567 h 6726569"/>
              <a:gd name="connsiteX3" fmla="*/ 6250404 w 6305369"/>
              <a:gd name="connsiteY3" fmla="*/ 4758221 h 6726569"/>
              <a:gd name="connsiteX4" fmla="*/ 3437223 w 6305369"/>
              <a:gd name="connsiteY4" fmla="*/ 6670996 h 6726569"/>
              <a:gd name="connsiteX5" fmla="*/ 64206 w 6305369"/>
              <a:gd name="connsiteY5" fmla="*/ 3470596 h 6726569"/>
              <a:gd name="connsiteX0" fmla="*/ 114313 w 6377230"/>
              <a:gd name="connsiteY0" fmla="*/ 3507157 h 6763130"/>
              <a:gd name="connsiteX1" fmla="*/ 1040426 w 6377230"/>
              <a:gd name="connsiteY1" fmla="*/ 1192967 h 6763130"/>
              <a:gd name="connsiteX2" fmla="*/ 5791991 w 6377230"/>
              <a:gd name="connsiteY2" fmla="*/ 176128 h 6763130"/>
              <a:gd name="connsiteX3" fmla="*/ 6300511 w 6377230"/>
              <a:gd name="connsiteY3" fmla="*/ 4794782 h 6763130"/>
              <a:gd name="connsiteX4" fmla="*/ 3487330 w 6377230"/>
              <a:gd name="connsiteY4" fmla="*/ 6707557 h 6763130"/>
              <a:gd name="connsiteX5" fmla="*/ 114313 w 6377230"/>
              <a:gd name="connsiteY5" fmla="*/ 3507157 h 6763130"/>
              <a:gd name="connsiteX0" fmla="*/ 114313 w 6761643"/>
              <a:gd name="connsiteY0" fmla="*/ 2648772 h 5904745"/>
              <a:gd name="connsiteX1" fmla="*/ 1040426 w 6761643"/>
              <a:gd name="connsiteY1" fmla="*/ 334582 h 5904745"/>
              <a:gd name="connsiteX2" fmla="*/ 6395106 w 6761643"/>
              <a:gd name="connsiteY2" fmla="*/ 533700 h 5904745"/>
              <a:gd name="connsiteX3" fmla="*/ 6300511 w 6761643"/>
              <a:gd name="connsiteY3" fmla="*/ 3936397 h 5904745"/>
              <a:gd name="connsiteX4" fmla="*/ 3487330 w 6761643"/>
              <a:gd name="connsiteY4" fmla="*/ 5849172 h 5904745"/>
              <a:gd name="connsiteX5" fmla="*/ 114313 w 6761643"/>
              <a:gd name="connsiteY5" fmla="*/ 2648772 h 5904745"/>
              <a:gd name="connsiteX0" fmla="*/ 132047 w 6623734"/>
              <a:gd name="connsiteY0" fmla="*/ 4360840 h 5854507"/>
              <a:gd name="connsiteX1" fmla="*/ 902517 w 6623734"/>
              <a:gd name="connsiteY1" fmla="*/ 334582 h 5854507"/>
              <a:gd name="connsiteX2" fmla="*/ 6257197 w 6623734"/>
              <a:gd name="connsiteY2" fmla="*/ 533700 h 5854507"/>
              <a:gd name="connsiteX3" fmla="*/ 6162602 w 6623734"/>
              <a:gd name="connsiteY3" fmla="*/ 3936397 h 5854507"/>
              <a:gd name="connsiteX4" fmla="*/ 3349421 w 6623734"/>
              <a:gd name="connsiteY4" fmla="*/ 5849172 h 5854507"/>
              <a:gd name="connsiteX5" fmla="*/ 132047 w 6623734"/>
              <a:gd name="connsiteY5" fmla="*/ 4360840 h 5854507"/>
              <a:gd name="connsiteX0" fmla="*/ 113352 w 6770409"/>
              <a:gd name="connsiteY0" fmla="*/ 5139053 h 5958544"/>
              <a:gd name="connsiteX1" fmla="*/ 1049192 w 6770409"/>
              <a:gd name="connsiteY1" fmla="*/ 334582 h 5958544"/>
              <a:gd name="connsiteX2" fmla="*/ 6403872 w 6770409"/>
              <a:gd name="connsiteY2" fmla="*/ 533700 h 5958544"/>
              <a:gd name="connsiteX3" fmla="*/ 6309277 w 6770409"/>
              <a:gd name="connsiteY3" fmla="*/ 3936397 h 5958544"/>
              <a:gd name="connsiteX4" fmla="*/ 3496096 w 6770409"/>
              <a:gd name="connsiteY4" fmla="*/ 5849172 h 5958544"/>
              <a:gd name="connsiteX5" fmla="*/ 113352 w 6770409"/>
              <a:gd name="connsiteY5" fmla="*/ 5139053 h 5958544"/>
              <a:gd name="connsiteX0" fmla="*/ 165027 w 6822084"/>
              <a:gd name="connsiteY0" fmla="*/ 5068694 h 5832681"/>
              <a:gd name="connsiteX1" fmla="*/ 584309 w 6822084"/>
              <a:gd name="connsiteY1" fmla="*/ 2631608 h 5832681"/>
              <a:gd name="connsiteX2" fmla="*/ 1100867 w 6822084"/>
              <a:gd name="connsiteY2" fmla="*/ 264223 h 5832681"/>
              <a:gd name="connsiteX3" fmla="*/ 6455547 w 6822084"/>
              <a:gd name="connsiteY3" fmla="*/ 463341 h 5832681"/>
              <a:gd name="connsiteX4" fmla="*/ 6360952 w 6822084"/>
              <a:gd name="connsiteY4" fmla="*/ 3866038 h 5832681"/>
              <a:gd name="connsiteX5" fmla="*/ 3547771 w 6822084"/>
              <a:gd name="connsiteY5" fmla="*/ 5778813 h 5832681"/>
              <a:gd name="connsiteX6" fmla="*/ 165027 w 6822084"/>
              <a:gd name="connsiteY6" fmla="*/ 5068694 h 5832681"/>
              <a:gd name="connsiteX0" fmla="*/ 165027 w 6922075"/>
              <a:gd name="connsiteY0" fmla="*/ 4977805 h 5741792"/>
              <a:gd name="connsiteX1" fmla="*/ 584309 w 6922075"/>
              <a:gd name="connsiteY1" fmla="*/ 2540719 h 5741792"/>
              <a:gd name="connsiteX2" fmla="*/ 1100867 w 6922075"/>
              <a:gd name="connsiteY2" fmla="*/ 173334 h 5741792"/>
              <a:gd name="connsiteX3" fmla="*/ 6455547 w 6922075"/>
              <a:gd name="connsiteY3" fmla="*/ 372452 h 5741792"/>
              <a:gd name="connsiteX4" fmla="*/ 6634913 w 6922075"/>
              <a:gd name="connsiteY4" fmla="*/ 1888966 h 5741792"/>
              <a:gd name="connsiteX5" fmla="*/ 6360952 w 6922075"/>
              <a:gd name="connsiteY5" fmla="*/ 3775149 h 5741792"/>
              <a:gd name="connsiteX6" fmla="*/ 3547771 w 6922075"/>
              <a:gd name="connsiteY6" fmla="*/ 5687924 h 5741792"/>
              <a:gd name="connsiteX7" fmla="*/ 165027 w 6922075"/>
              <a:gd name="connsiteY7" fmla="*/ 4977805 h 5741792"/>
              <a:gd name="connsiteX0" fmla="*/ 165027 w 6922075"/>
              <a:gd name="connsiteY0" fmla="*/ 4977805 h 5702979"/>
              <a:gd name="connsiteX1" fmla="*/ 584309 w 6922075"/>
              <a:gd name="connsiteY1" fmla="*/ 2540719 h 5702979"/>
              <a:gd name="connsiteX2" fmla="*/ 1100867 w 6922075"/>
              <a:gd name="connsiteY2" fmla="*/ 173334 h 5702979"/>
              <a:gd name="connsiteX3" fmla="*/ 6455547 w 6922075"/>
              <a:gd name="connsiteY3" fmla="*/ 372452 h 5702979"/>
              <a:gd name="connsiteX4" fmla="*/ 6634913 w 6922075"/>
              <a:gd name="connsiteY4" fmla="*/ 1888966 h 5702979"/>
              <a:gd name="connsiteX5" fmla="*/ 6390135 w 6922075"/>
              <a:gd name="connsiteY5" fmla="*/ 4475541 h 5702979"/>
              <a:gd name="connsiteX6" fmla="*/ 3547771 w 6922075"/>
              <a:gd name="connsiteY6" fmla="*/ 5687924 h 5702979"/>
              <a:gd name="connsiteX7" fmla="*/ 165027 w 6922075"/>
              <a:gd name="connsiteY7" fmla="*/ 4977805 h 5702979"/>
              <a:gd name="connsiteX0" fmla="*/ 165027 w 6745035"/>
              <a:gd name="connsiteY0" fmla="*/ 4939334 h 5664508"/>
              <a:gd name="connsiteX1" fmla="*/ 584309 w 6745035"/>
              <a:gd name="connsiteY1" fmla="*/ 2502248 h 5664508"/>
              <a:gd name="connsiteX2" fmla="*/ 1100867 w 6745035"/>
              <a:gd name="connsiteY2" fmla="*/ 134863 h 5664508"/>
              <a:gd name="connsiteX3" fmla="*/ 3580428 w 6745035"/>
              <a:gd name="connsiteY3" fmla="*/ 449712 h 5664508"/>
              <a:gd name="connsiteX4" fmla="*/ 6455547 w 6745035"/>
              <a:gd name="connsiteY4" fmla="*/ 333981 h 5664508"/>
              <a:gd name="connsiteX5" fmla="*/ 6634913 w 6745035"/>
              <a:gd name="connsiteY5" fmla="*/ 1850495 h 5664508"/>
              <a:gd name="connsiteX6" fmla="*/ 6390135 w 6745035"/>
              <a:gd name="connsiteY6" fmla="*/ 4437070 h 5664508"/>
              <a:gd name="connsiteX7" fmla="*/ 3547771 w 6745035"/>
              <a:gd name="connsiteY7" fmla="*/ 5649453 h 5664508"/>
              <a:gd name="connsiteX8" fmla="*/ 165027 w 6745035"/>
              <a:gd name="connsiteY8" fmla="*/ 4939334 h 566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5035" h="5664508">
                <a:moveTo>
                  <a:pt x="165027" y="4939334"/>
                </a:moveTo>
                <a:cubicBezTo>
                  <a:pt x="-328883" y="4414800"/>
                  <a:pt x="428336" y="3302993"/>
                  <a:pt x="584309" y="2502248"/>
                </a:cubicBezTo>
                <a:cubicBezTo>
                  <a:pt x="740282" y="1701503"/>
                  <a:pt x="599893" y="558016"/>
                  <a:pt x="1100867" y="134863"/>
                </a:cubicBezTo>
                <a:cubicBezTo>
                  <a:pt x="1601841" y="-288290"/>
                  <a:pt x="2687981" y="416526"/>
                  <a:pt x="3580428" y="449712"/>
                </a:cubicBezTo>
                <a:cubicBezTo>
                  <a:pt x="4472875" y="482898"/>
                  <a:pt x="5946466" y="100517"/>
                  <a:pt x="6455547" y="333981"/>
                </a:cubicBezTo>
                <a:cubicBezTo>
                  <a:pt x="6964628" y="567445"/>
                  <a:pt x="6650679" y="1283379"/>
                  <a:pt x="6634913" y="1850495"/>
                </a:cubicBezTo>
                <a:cubicBezTo>
                  <a:pt x="6619147" y="2417611"/>
                  <a:pt x="6880340" y="3931991"/>
                  <a:pt x="6390135" y="4437070"/>
                </a:cubicBezTo>
                <a:cubicBezTo>
                  <a:pt x="5899931" y="4942149"/>
                  <a:pt x="4585289" y="5565742"/>
                  <a:pt x="3547771" y="5649453"/>
                </a:cubicBezTo>
                <a:cubicBezTo>
                  <a:pt x="2510253" y="5733164"/>
                  <a:pt x="658937" y="5463868"/>
                  <a:pt x="165027" y="4939334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1C7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72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</dc:creator>
  <cp:lastModifiedBy>Raphael</cp:lastModifiedBy>
  <cp:revision>1</cp:revision>
  <dcterms:created xsi:type="dcterms:W3CDTF">2023-05-05T01:35:53Z</dcterms:created>
  <dcterms:modified xsi:type="dcterms:W3CDTF">2023-05-05T01:58:00Z</dcterms:modified>
</cp:coreProperties>
</file>