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CDB8-EAED-464D-A237-06DD7FAFC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ELSA Workflow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F07AD-00FE-4E0C-AC67-3BA754FA1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9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6FCF6-2650-4AF1-A0F5-325ABA4D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?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C57F210-53FF-4886-B6F9-B71596823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637" y="1574456"/>
            <a:ext cx="7754387" cy="5190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07525E-B726-4010-BE49-2B0AB68ED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493" y="93307"/>
            <a:ext cx="3928112" cy="195272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1E0EB6-F933-45F6-9BE5-6CF2C8B3679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967993" y="1069668"/>
            <a:ext cx="4180500" cy="976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FB9D5D-677E-403E-8352-6171BA28EBCE}"/>
              </a:ext>
            </a:extLst>
          </p:cNvPr>
          <p:cNvSpPr txBox="1"/>
          <p:nvPr/>
        </p:nvSpPr>
        <p:spPr>
          <a:xfrm rot="20804689">
            <a:off x="5220207" y="1142458"/>
            <a:ext cx="195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Workflow Designer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4387C9-A5C6-4581-9E46-8D8648C9348F}"/>
              </a:ext>
            </a:extLst>
          </p:cNvPr>
          <p:cNvCxnSpPr/>
          <p:nvPr/>
        </p:nvCxnSpPr>
        <p:spPr>
          <a:xfrm>
            <a:off x="11543251" y="2046029"/>
            <a:ext cx="0" cy="22743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9C6C51-B6C0-4623-A7C6-41F9E5C18461}"/>
              </a:ext>
            </a:extLst>
          </p:cNvPr>
          <p:cNvCxnSpPr>
            <a:cxnSpLocks/>
          </p:cNvCxnSpPr>
          <p:nvPr/>
        </p:nvCxnSpPr>
        <p:spPr>
          <a:xfrm>
            <a:off x="9529894" y="4304453"/>
            <a:ext cx="2013357" cy="158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B29038-3CEF-4637-B487-5453E39A30E8}"/>
              </a:ext>
            </a:extLst>
          </p:cNvPr>
          <p:cNvCxnSpPr>
            <a:cxnSpLocks/>
          </p:cNvCxnSpPr>
          <p:nvPr/>
        </p:nvCxnSpPr>
        <p:spPr>
          <a:xfrm flipH="1" flipV="1">
            <a:off x="8061820" y="2952925"/>
            <a:ext cx="1468073" cy="1351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3FAAFF-2DDA-4051-851D-7E6DCE489488}"/>
              </a:ext>
            </a:extLst>
          </p:cNvPr>
          <p:cNvCxnSpPr>
            <a:cxnSpLocks/>
          </p:cNvCxnSpPr>
          <p:nvPr/>
        </p:nvCxnSpPr>
        <p:spPr>
          <a:xfrm flipH="1">
            <a:off x="5729681" y="4312392"/>
            <a:ext cx="3800212" cy="1819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D2F5E92-2A86-4EC3-8DDF-F6441F3DBFF8}"/>
              </a:ext>
            </a:extLst>
          </p:cNvPr>
          <p:cNvSpPr txBox="1"/>
          <p:nvPr/>
        </p:nvSpPr>
        <p:spPr>
          <a:xfrm>
            <a:off x="9140844" y="4391581"/>
            <a:ext cx="305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Executed Workflow Dashboard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6156BB6-6DE5-4572-BBCE-A903531B6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8709" y="4758401"/>
            <a:ext cx="2875425" cy="1042777"/>
          </a:xfrm>
          <a:prstGeom prst="rect">
            <a:avLst/>
          </a:prstGeom>
        </p:spPr>
      </p:pic>
      <p:pic>
        <p:nvPicPr>
          <p:cNvPr id="40" name="Picture 39" descr="Text&#10;&#10;Description automatically generated">
            <a:extLst>
              <a:ext uri="{FF2B5EF4-FFF2-40B4-BE49-F238E27FC236}">
                <a16:creationId xmlns:a16="http://schemas.microsoft.com/office/drawing/2014/main" id="{71E2A1C5-2506-49E1-8969-B0F49B748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6422" y="107782"/>
            <a:ext cx="1387940" cy="97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6C20A-AED6-44D9-B216-49CD0DD1A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Designer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6CF95-EB50-4610-B3BD-4E934F78C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documentation always in sync with the code</a:t>
            </a:r>
          </a:p>
          <a:p>
            <a:r>
              <a:rPr lang="en-US" dirty="0"/>
              <a:t>Activities can be grouped by semantic</a:t>
            </a:r>
          </a:p>
          <a:p>
            <a:r>
              <a:rPr lang="en-US" dirty="0"/>
              <a:t>Demo designer…</a:t>
            </a:r>
          </a:p>
        </p:txBody>
      </p:sp>
    </p:spTree>
    <p:extLst>
      <p:ext uri="{BB962C8B-B14F-4D97-AF65-F5344CB8AC3E}">
        <p14:creationId xmlns:p14="http://schemas.microsoft.com/office/powerpoint/2010/main" val="321681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6C20A-AED6-44D9-B216-49CD0DD1A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6CF95-EB50-4610-B3BD-4E934F78C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Audit</a:t>
            </a:r>
          </a:p>
          <a:p>
            <a:r>
              <a:rPr lang="en-US" dirty="0"/>
              <a:t>Monitoring</a:t>
            </a:r>
          </a:p>
          <a:p>
            <a:r>
              <a:rPr lang="en-US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161696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7F83-04A6-4AC1-A973-4071C0D8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01F9A-801C-4DC1-8DCF-29DC5F686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18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78</TotalTime>
  <Words>34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ELSA Workflow Engine</vt:lpstr>
      <vt:lpstr>Why ?</vt:lpstr>
      <vt:lpstr>Workflow Designer</vt:lpstr>
      <vt:lpstr>Workflow 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Sylvain Guérin</dc:creator>
  <cp:lastModifiedBy>Sylvain Guérin</cp:lastModifiedBy>
  <cp:revision>13</cp:revision>
  <dcterms:created xsi:type="dcterms:W3CDTF">2021-02-01T16:30:31Z</dcterms:created>
  <dcterms:modified xsi:type="dcterms:W3CDTF">2021-02-01T17:49:06Z</dcterms:modified>
</cp:coreProperties>
</file>