
<file path=Configurations2/accelerator/current.xml>
</file>

<file path=META-INF/manifest.xml><?xml version="1.0" encoding="utf-8"?>
<manifest:manifest xmlns:manifest="urn:oasis:names:tc:opendocument:xmlns:manifest:1.0" manifest:version="1.2">
  <manifest:file-entry manifest:full-path="/" manifest:version="1.2" manifest:media-type="application/vnd.oasis.opendocument.presentation"/>
  <manifest:file-entry manifest:full-path="Thumbnails/thumbnail.png" manifest:media-type="image/png"/>
  <manifest:file-entry manifest:full-path="settings.xml" manifest:media-type="text/xml"/>
  <manifest:file-entry manifest:full-path="content.xml" manifest:media-type="text/xml"/>
  <manifest:file-entry manifest:full-path="meta.xml" manifest:media-type="text/xml"/>
  <manifest:file-entry manifest:full-path="Pictures/1000000000000CEC000009B10DB262C2.png" manifest:media-type=""/>
  <manifest:file-entry manifest:full-path="styles.xml" manifest:media-type="text/xml"/>
  <manifest:file-entry manifest:full-path="Configurations2/accelerator/current.xml" manifest:media-type=""/>
  <manifest:file-entry manifest:full-path="Configurations2/" manifest:media-type="application/vnd.sun.xml.ui.configuration"/>
</manifest:manifest>
</file>

<file path=content.xml><?xml version="1.0" encoding="utf-8"?>
<office:document-content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field="urn:openoffice:names:experimental:ooo-ms-interop:xmlns:field:1.0" xmlns:formx="urn:openoffice:names:experimental:ooxml-odf-interop:xmlns:form:1.0" xmlns:css3t="http://www.w3.org/TR/css3-text/" office:version="1.2">
  <office:scripts/>
  <office:automatic-styles>
    <style:style style:name="dp1" style:family="drawing-page">
      <style:drawing-page-properties presentation:background-visible="true" presentation:background-objects-visible="true" presentation:display-footer="true" presentation:display-page-number="false" presentation:display-date-time="tru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gr1" style:family="graphic">
      <style:graphic-properties style:protect="size"/>
    </style:style>
    <style:style style:name="pr1" style:family="presentation" style:parent-style-name="Inspiration-title">
      <style:graphic-properties draw:auto-grow-height="true" fo:min-height="1.8cm"/>
    </style:style>
    <style:style style:name="pr2" style:family="presentation" style:parent-style-name="Inspiration-subtitle">
      <style:graphic-properties draw:fill-color="#ffffff" draw:auto-grow-height="true" fo:min-height="12.18cm"/>
    </style:style>
    <style:style style:name="pr3" style:family="presentation" style:parent-style-name="Inspiration-notes">
      <style:graphic-properties draw:fill-color="#ffffff" draw:auto-grow-height="true" fo:min-height="12.572cm"/>
    </style:style>
    <style:style style:name="pr4" style:family="presentation" style:parent-style-name="Inspiration-outline1">
      <style:graphic-properties fo:min-height="11.928cm"/>
    </style:style>
    <style:style style:name="P1" style:family="paragraph">
      <style:text-properties fo:font-size="24pt" style:font-size-asian="24pt" style:font-size-complex="24pt"/>
    </style:style>
    <style:style style:name="T1" style:family="text">
      <style:text-properties fo:font-size="24pt" style:font-size-asian="24pt" style:font-size-complex="24pt"/>
    </style:style>
    <text:list-style style:name="L1">
      <text:list-level-style-bullet text:level="1" text:bullet-char="●">
        <style:list-level-properties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Inspiration" presentation:presentation-page-layout-name="AL1T0">
        <office:forms form:automatic-focus="false" form:apply-design-mode="false"/>
        <draw:frame presentation:style-name="pr1" draw:layer="layout" svg:width="19.6cm" svg:height="1.8cm" svg:x="1.2cm" svg:y="1.8cm" presentation:class="title">
          <draw:text-box>
            <text:p>
              EatSafe DC
              <text:tab/>
            </text:p>
          </draw:text-box>
        </draw:frame>
        <draw:frame presentation:style-name="pr2" draw:text-style-name="P1" draw:layer="layout" svg:width="24.639cm" svg:height="12.18cm" svg:x="1.4cm" svg:y="5.82cm" presentation:class="subtitle">
          <draw:text-box>
            <text:p>
              <text:span text:style-name="T1"/>
            </text:p>
            <text:p>
              <text:span text:style-name="T1"/>
            </text:p>
            <text:p>
              <text:span text:style-name="T1">Giancarlo M. Guerra</text:span>
            </text:p>
            <text:p>
              <text:span text:style-name="T1">Computer Science Capstone Project</text:span>
            </text:p>
            <text:p>
              <text:span text:style-name="T1">30 April 2014</text:span>
            </text:p>
            <text:p>
              <text:span text:style-name="T1">Advisor: Prof. Guy-Alain Amoussou</text:span>
            </text:p>
          </draw:text-box>
        </draw:frame>
        <presentation:notes draw:style-name="dp2">
          <draw:page-thumbnail draw:style-name="gr1" draw:layer="layout" svg:width="0.001cm" svg:height="0.001cm" svg:x="0cm" svg:y="2.123cm" draw:page-number="1" presentation:class="page"/>
          <draw:frame presentation:style-name="pr3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2" draw:style-name="dp1" draw:master-page-name="Inspiration" presentation:presentation-page-layout-name="AL2T1">
        <draw:frame presentation:style-name="pr1" draw:layer="layout" svg:width="19.6cm" svg:height="1.8cm" svg:x="1.2cm" svg:y="1.8cm" presentation:class="title">
          <draw:text-box>
            <text:p>Problem Description</text:p>
          </draw:text-box>
        </draw:frame>
        <draw:frame presentation:style-name="pr4" draw:layer="layout" svg:width="24.639cm" svg:height="12.18cm" svg:x="1.4cm" svg:y="5.82cm" presentation:class="outline">
          <draw:text-box>
            <text:list text:style-name="L2">
              <text:list-item>
                <text:p>Living with a severe food allergy can impact quality of life</text:p>
              </text:list-item>
              <text:list-item>
                <text:p>Going out feels like taking a huge risk </text:p>
              </text:list-item>
              <text:list-item>
                <text:p>Fear of social ridicule</text:p>
              </text:list-item>
              <text:list-item>
                <text:p>In the US, up to 5% of the population suffers from a severe food allergy</text:p>
              </text:list-item>
              <text:list-item>
                <text:p>No medical treatment</text:p>
              </text:list-item>
            </text:list>
          </draw:text-box>
        </draw:frame>
        <presentation:notes draw:style-name="dp2">
          <draw:page-thumbnail draw:style-name="gr1" draw:layer="layout" svg:width="0.001cm" svg:height="0.001cm" svg:x="0cm" svg:y="2.123cm" draw:page-number="2" presentation:class="page"/>
          <draw:frame presentation:style-name="pr3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3" draw:style-name="dp1" draw:master-page-name="Inspiration" presentation:presentation-page-layout-name="AL2T1">
        <draw:frame presentation:style-name="pr1" draw:layer="layout" svg:width="19.6cm" svg:height="1.8cm" svg:x="1.2cm" svg:y="1.8cm" presentation:class="title">
          <draw:text-box>
            <text:p>Why? </text:p>
          </draw:text-box>
        </draw:frame>
        <draw:frame presentation:style-name="pr4" draw:layer="layout" svg:width="25.199cm" svg:height="12.178cm" svg:x="1.4cm" svg:y="4.914cm" presentation:class="outline" presentation:user-transformed="true">
          <draw:text-box>
            <text:list text:style-name="L2">
              <text:list-item>
                <text:p>This is personal</text:p>
                <text:list>
                  <text:list-item>
                    <text:p>Lifestyle Consequences</text:p>
                  </text:list-item>
                  <text:list-item>
                    <text:p>Social Consequences</text:p>
                  </text:list-item>
                </text:list>
              </text:list-item>
              <text:list-item>
                <text:p>Motivation: Genetics will not define my quality of life</text:p>
              </text:list-item>
              <text:list-item>
                <text:p>
                  What I do know: 
                  <text:s/>
                  Having knowledge of a place before I eat there makes me feel more comfortable.
                </text:p>
              </text:list-item>
            </text:list>
          </draw:text-box>
        </draw:frame>
        <presentation:notes draw:style-name="dp2">
          <draw:page-thumbnail draw:style-name="gr1" draw:layer="layout" svg:width="0.001cm" svg:height="0.001cm" svg:x="0cm" svg:y="2.123cm" draw:page-number="3" presentation:class="page"/>
          <draw:frame presentation:style-name="pr3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4" draw:style-name="dp1" draw:master-page-name="Inspiration" presentation:presentation-page-layout-name="AL2T1">
        <draw:frame presentation:style-name="pr1" draw:layer="layout" svg:width="19.6cm" svg:height="1.8cm" svg:x="1.2cm" svg:y="1.8cm" presentation:class="title">
          <draw:text-box>
            <text:p>The Project</text:p>
          </draw:text-box>
        </draw:frame>
        <draw:frame presentation:style-name="pr4" draw:layer="layout" svg:width="24.639cm" svg:height="12.18cm" svg:x="1.4cm" svg:y="5.82cm" presentation:class="outline">
          <draw:text-box>
            <text:list text:style-name="L2">
              <text:list-item>
                <text:p>EatSafe DC</text:p>
              </text:list-item>
              <text:list-item>
                <text:p>Given a set of allergies, recommends a restaurant that is appropriate for the specific allergy or allergies</text:p>
              </text:list-item>
              <text:list-item>
                <text:p>Although the place may sell the allergen, it is not the focus of the restaurant. </text:p>
              </text:list-item>
            </text:list>
          </draw:text-box>
        </draw:frame>
        <presentation:notes draw:style-name="dp2">
          <draw:page-thumbnail draw:style-name="gr1" draw:layer="layout" svg:width="0.001cm" svg:height="0.001cm" svg:x="0cm" svg:y="2.123cm" draw:page-number="4" presentation:class="page"/>
          <draw:frame presentation:style-name="pr3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5" draw:style-name="dp1" draw:master-page-name="Inspiration" presentation:presentation-page-layout-name="AL2T1">
        <draw:frame presentation:style-name="pr1" draw:layer="layout" svg:width="19.6cm" svg:height="1.8cm" svg:x="1.2cm" svg:y="1.8cm" presentation:class="title">
          <draw:text-box>
            <text:p>Design and Implementation</text:p>
          </draw:text-box>
        </draw:frame>
        <draw:frame presentation:style-name="pr4" draw:layer="layout" svg:width="25.199cm" svg:height="12.178cm" svg:x="1.4cm" svg:y="4.914cm" presentation:class="outline" presentation:user-transformed="true">
          <draw:text-box>
            <text:list text:style-name="L2">
              <text:list-item>
                <text:p>Attractive and simple front-end design</text:p>
              </text:list-item>
              <text:list-item>
                <text:p>Web Application</text:p>
              </text:list-item>
              <text:list-item>
                <text:p>Flask Python</text:p>
                <text:list>
                  <text:list-item>
                    <text:p>Database of Restaurants</text:p>
                  </text:list-item>
                  <text:list-item>
                    <text:p>Database Interaction: Get and Post </text:p>
                  </text:list-item>
                </text:list>
              </text:list-item>
              <text:list-item>
                <text:p>Factual API</text:p>
              </text:list-item>
              <text:list-item>
                <text:p>Google Maps API</text:p>
                <text:list>
                  <text:list-header>
                    <text:p/>
                  </text:list-header>
                </text:list>
              </text:list-item>
            </text:list>
          </draw:text-box>
        </draw:frame>
        <presentation:notes draw:style-name="dp2">
          <draw:page-thumbnail draw:style-name="gr1" draw:layer="layout" svg:width="0.001cm" svg:height="0.001cm" svg:x="0cm" svg:y="2.123cm" draw:page-number="5" presentation:class="page"/>
          <draw:frame presentation:style-name="pr3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6" draw:style-name="dp1" draw:master-page-name="Inspiration" presentation:presentation-page-layout-name="AL2T1">
        <draw:frame presentation:style-name="pr1" draw:layer="layout" svg:width="19.6cm" svg:height="1.8cm" svg:x="1.2cm" svg:y="1.8cm" presentation:class="title">
          <draw:text-box>
            <text:p>Obstacles</text:p>
          </draw:text-box>
        </draw:frame>
        <draw:frame presentation:style-name="pr4" draw:layer="layout" svg:width="24.639cm" svg:height="12.18cm" svg:x="1.4cm" svg:y="5.82cm" presentation:class="outline">
          <draw:text-box>
            <text:list text:style-name="L2">
              <text:list-item>
                <text:p>In some cases, Data is outdated</text:p>
              </text:list-item>
              <text:list-item>
                <text:p>API calls not perfect</text:p>
                <text:list>
                  <text:list-item>
                    <text:p>Fragmented data</text:p>
                  </text:list-item>
                  <text:list-item>
                    <text:p>Does not return</text:p>
                  </text:list-item>
                </text:list>
              </text:list-item>
              <text:list-item>
                <text:p>Transferring data “by hand”</text:p>
              </text:list-item>
              <text:list-item>
                <text:p>Learning Curve</text:p>
              </text:list-item>
            </text:list>
          </draw:text-box>
        </draw:frame>
        <presentation:notes draw:style-name="dp2">
          <draw:page-thumbnail draw:style-name="gr1" draw:layer="layout" svg:width="0.001cm" svg:height="0.001cm" svg:x="0cm" svg:y="2.123cm" draw:page-number="6" presentation:class="page"/>
          <draw:frame presentation:style-name="pr3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7" draw:style-name="dp1" draw:master-page-name="Inspiration" presentation:presentation-page-layout-name="AL2T1">
        <draw:frame presentation:style-name="pr1" draw:layer="layout" svg:width="19.6cm" svg:height="1.8cm" svg:x="1.2cm" svg:y="1.8cm" presentation:class="title">
          <draw:text-box>
            <text:p>Performance/Efficiency</text:p>
          </draw:text-box>
        </draw:frame>
        <draw:frame presentation:style-name="pr4" draw:layer="layout" svg:width="24.639cm" svg:height="12.18cm" svg:x="1.4cm" svg:y="5.82cm" presentation:class="outline">
          <draw:text-box>
            <text:list text:style-name="L2">
              <text:list-item>
                <text:p>Front-end</text:p>
                <text:list>
                  <text:list-item>
                    <text:p>Attractive and simple</text:p>
                  </text:list-item>
                  <text:list-item>
                    <text:p>Call to action well recognized</text:p>
                  </text:list-item>
                </text:list>
              </text:list-item>
              <text:list-item>
                <text:p>Back-end </text:p>
                <text:list>
                  <text:list-item>
                    <text:p>script efficiently organized</text:p>
                  </text:list-item>
                  <text:list-item>
                    <text:p>Data transfer channels well organized</text:p>
                  </text:list-item>
                </text:list>
              </text:list-item>
            </text:list>
          </draw:text-box>
        </draw:frame>
        <presentation:notes draw:style-name="dp2">
          <draw:page-thumbnail draw:style-name="gr1" draw:layer="layout" svg:width="0.001cm" svg:height="0.001cm" svg:x="0cm" svg:y="2.123cm" draw:page-number="7" presentation:class="page"/>
          <draw:frame presentation:style-name="pr3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8" draw:style-name="dp1" draw:master-page-name="Inspiration" presentation:presentation-page-layout-name="AL2T1">
        <draw:frame presentation:style-name="pr1" draw:layer="layout" svg:width="19.6cm" svg:height="1.8cm" svg:x="1.2cm" svg:y="1.8cm" presentation:class="title">
          <draw:text-box>
            <text:p>Scalability and Maintainability</text:p>
          </draw:text-box>
        </draw:frame>
        <draw:frame presentation:style-name="pr4" draw:layer="layout" svg:width="24.639cm" svg:height="12.18cm" svg:x="1.4cm" svg:y="5.82cm" presentation:class="outline">
          <draw:text-box>
            <text:list text:style-name="L2">
              <text:list-item>
                <text:p>Flask Python</text:p>
                <text:list>
                  <text:list-item>
                    <text:p>Easy maintainability</text:p>
                  </text:list-item>
                  <text:list-item>
                    <text:p>Easy scalability</text:p>
                  </text:list-item>
                  <text:list-item>
                    <text:p>No need to add new functions in order to accommodate more database records</text:p>
                  </text:list-item>
                </text:list>
                <text:p>
                  <text:s/>
                </text:p>
                <text:p/>
              </text:list-item>
            </text:list>
          </draw:text-box>
        </draw:frame>
        <presentation:notes draw:style-name="dp2">
          <draw:page-thumbnail draw:style-name="gr1" draw:layer="layout" svg:width="0.001cm" svg:height="0.001cm" svg:x="0cm" svg:y="2.123cm" draw:page-number="8" presentation:class="page"/>
          <draw:frame presentation:style-name="pr3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9" draw:style-name="dp1" draw:master-page-name="Inspiration" presentation:presentation-page-layout-name="AL2T1">
        <draw:frame presentation:style-name="pr1" draw:layer="layout" svg:width="19.6cm" svg:height="1.8cm" svg:x="1.2cm" svg:y="1.8cm" presentation:class="title">
          <draw:text-box>
            <text:p>Usefulness </text:p>
          </draw:text-box>
        </draw:frame>
        <draw:frame presentation:style-name="pr4" draw:layer="layout" svg:width="24.639cm" svg:height="12.18cm" svg:x="1.4cm" svg:y="5.82cm" presentation:class="outline">
          <draw:text-box>
            <text:list text:style-name="L2">
              <text:list-item>
                <text:p>Makes it easy to find the perfect restaurant</text:p>
              </text:list-item>
              <text:list-item>
                <text:p>Eliminates the following:</text:p>
                <text:list>
                  <text:list-item>
                    <text:p>Insecurity</text:p>
                  </text:list-item>
                  <text:list-item>
                    <text:p>Social Ridicule</text:p>
                  </text:list-item>
                </text:list>
              </text:list-item>
              <text:list-item>
                <text:p>Scalable</text:p>
                <text:list>
                  <text:list-item>
                    <text:p>Can potentially include other cities, and can accommodate more features</text:p>
                  </text:list-item>
                </text:list>
              </text:list-item>
            </text:list>
          </draw:text-box>
        </draw:frame>
        <presentation:notes draw:style-name="dp2">
          <draw:page-thumbnail draw:style-name="gr1" draw:layer="layout" svg:width="0.001cm" svg:height="0.001cm" svg:x="0cm" svg:y="2.123cm" draw:page-number="9" presentation:class="page"/>
          <draw:frame presentation:style-name="pr3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10" draw:style-name="dp1" draw:master-page-name="Inspiration" presentation:presentation-page-layout-name="AL2T1">
        <draw:frame presentation:style-name="pr1" draw:layer="layout" svg:width="19.6cm" svg:height="1.8cm" svg:x="1.2cm" svg:y="1.8cm" presentation:class="title">
          <draw:text-box>
            <text:p>Limitations</text:p>
          </draw:text-box>
        </draw:frame>
        <draw:frame presentation:style-name="pr4" draw:layer="layout" svg:width="24.639cm" svg:height="12.18cm" svg:x="1.4cm" svg:y="5.82cm" presentation:class="outline">
          <draw:text-box>
            <text:list text:style-name="L2">
              <text:list-item>
                <text:p>Only Washington, DC</text:p>
              </text:list-item>
              <text:list-item>
                <text:p>Small Data set</text:p>
              </text:list-item>
              <text:list-item>
                <text:p>Back-end bugs that affect the front-end</text:p>
                <text:p/>
              </text:list-item>
            </text:list>
          </draw:text-box>
        </draw:frame>
        <presentation:notes draw:style-name="dp2">
          <draw:page-thumbnail draw:style-name="gr1" draw:layer="layout" svg:width="0.001cm" svg:height="0.001cm" svg:x="0cm" svg:y="2.123cm" draw:page-number="10" presentation:class="page"/>
          <draw:frame presentation:style-name="pr3" draw:layer="layout" svg:width="17.271cm" svg:height="12.572cm" svg:x="2.159cm" svg:y="13.271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="urn:oasis:names:tc:opendocument:xmlns:office:1.0" xmlns:xlink="http://www.w3.org/1999/xlink" xmlns:dc="http://purl.org/dc/elements/1.1/" xmlns:meta="urn:oasis:names:tc:opendocument:xmlns:meta:1.0" xmlns:presentation="urn:oasis:names:tc:opendocument:xmlns:presentation:1.0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office:version="1.2">
  <office:meta>
    <meta:initial-creator>Giancarlo </meta:initial-creator>
    <meta:creation-date>2014-04-29T10:09:49</meta:creation-date>
    <meta:generator>LibreOffice/4.0.2.2$Linux_x86 LibreOffice_project/400m0$Build-2</meta:generator>
    <dc:date>2014-04-30T14:25:47</dc:date>
    <dc:creator>Giancarlo </dc:creator>
    <meta:editing-duration>PT1H59M50S</meta:editing-duration>
    <meta:editing-cycles>64</meta:editing-cycles>
    <meta:document-statistic meta:object-count="73"/>
  </office:meta>
</office:document-meta>
</file>

<file path=settings.xml><?xml version="1.0" encoding="utf-8"?>
<office:document-settings xmlns:office="urn:oasis:names:tc:opendocument:xmlns:office:1.0" xmlns:xlink="http://www.w3.org/1999/xlink" xmlns:presentation="urn:oasis:names:tc:opendocument:xmlns:presentation:1.0" xmlns:config="urn:oasis:names:tc:opendocument:xmlns:config:1.0" xmlns:ooo="http://openoffice.org/2004/office" xmlns:smil="urn:oasis:names:tc:opendocument:xmlns:smil-compatible:1.0" xmlns:anim="urn:oasis:names:tc:opendocument:xmlns:animation:1.0" xmlns:officeooo="http://openoffice.org/2009/office" office:version="1.2">
  <office:settings>
    <config:config-item-set config:name="ooo:view-settings">
      <config:config-item config:name="VisibleAreaTop" config:type="int">-331</config:config-item>
      <config:config-item config:name="VisibleAreaLeft" config:type="int">-8084</config:config-item>
      <config:config-item config:name="VisibleAreaWidth" config:type="int">44134</config:config-item>
      <config:config-item config:name="VisibleAreaHeight" config:type="int">21608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//////////////////////////////////////////8=</config:config-item>
          <config:config-item config:name="PrintableLayers" config:type="base64Binary">//////////////////////////////////////////8=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6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Standard" config:type="int">0</config:config-item>
          <config:config-item config:name="EditModeNotes" config:type="int">0</config:config-item>
          <config:config-item config:name="EditModeHandout" config:type="int">1</config:config-item>
          <config:config-item config:name="VisibleAreaTop" config:type="int">-331</config:config-item>
          <config:config-item config:name="VisibleAreaLeft" config:type="int">-8084</config:config-item>
          <config:config-item config:name="VisibleAreaWidth" config:type="int">44135</config:config-item>
          <config:config-item config:name="VisibleAreaHeight" config:type="int">21609</config:config-item>
          <config:config-item config:name="GridCoarseWidth" config:type="int">2540</config:config-item>
          <config:config-item config:name="GridCoarseHeight" config:type="int">2540</config:config-item>
          <config:config-item config:name="GridFineWidth" config:type="int">254</config:config-item>
          <config:config-item config:name="GridFineHeight" config:type="int">254</config:config-item>
          <config:config-item config:name="GridSnapWidthXNumerator" config:type="int">254</config:config-item>
          <config:config-item config:name="GridSnapWidthXDenominator" config:type="int">1</config:config-item>
          <config:config-item config:name="GridSnapWidthYNumerator" config:type="int">254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$(user)/config/standard.sob</config:config-item>
      <config:config-item config:name="CharacterCompressionType" config:type="short">0</config:config-item>
      <config:config-item config:name="ColorTableURL" config:type="string">$(user)/config/standard.soc</config:config-item>
      <config:config-item config:name="DashTableURL" config:type="string">$(user)/config/standard.sod</config:config-item>
      <config:config-item config:name="DefaultTabStop" config:type="int">1270</config:config-item>
      <config:config-item-map-indexed config:name="ForbiddenCharacters">
        <config:config-item-map-entry>
          <config:config-item config:name="Language" config:type="string">en</config:config-item>
          <config:config-item config:name="Country" config:type="string">US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$(user)/config/standard.sog</config:config-item>
      <config:config-item config:name="HandoutsHorizontal" config:type="boolean">true</config:config-item>
      <config:config-item config:name="HatchTableURL" config:type="string">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>Generic Printer</config:config-item>
      <config:config-item config:name="PrinterSetup" config:type="base64Binary">hAH+/0dlbmVyaWMgUHJpbnRlcgAAAAAAAAAAAAAAAAAAAAAAAAAAAAAAAAAAAAAAAAAAAAAAAAAAAAAAAAAAAAAAAAAAAAAAAAAAAAAAAAAAAAAAAAAAAAAAAAAAAAAAAAAAAAAAAAAAAAAAAAAAAAAAAAAAAAAAAAAAAAAAAAAAAAAAU0dFTlBSVAAAAAAAAAAAAAAAAAAAAAAAAAAAAAAAAAAWAAMAqgAAAAAAAAAIAFZUAAAkbQAASm9iRGF0YSAxCnByaW50ZXI9R2VuZXJpYyBQcmludGVyCm9yaWVudGF0aW9uPVBvcnRyYWl0CmNvcGllcz0xCm1hcmdpbmRhanVzdG1lbnQ9MCwwLDAsMApjb2xvcmRlcHRoPTI0CnBzbGV2ZWw9MApwZGZkZXZpY2U9MApjb2xvcmRldmljZT0wClBQRENvbnRleERhdGEKUGFnZVNpemU6TGV0dGVyAAASAENPTVBBVF9EVVBMRVhfTU9ERQoARFVQTEVYX09GRg==</config:config-item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css3t="http://www.w3.org/TR/css3-text/" office:version="1.2">
  <office:styles>
    <draw:marker draw:name="Arrow" svg:viewBox="0 0 20 30" svg:d="m10 0-10 30h20z"/>
    <style:default-style style:family="graphic">
      <style:graphic-properties svg:stroke-color="#3465af" draw:fill-color="#729fcf" fo:wrap-option="no-wrap"/>
      <style:paragraph-properties style:text-autospace="ideograph-alpha" style:punctuation-wrap="simple" style:line-break="strict" style:writing-mode="lr-tb" style:font-independent-line-spacing="false">
        <style:tab-stops/>
      </style:paragraph-properties>
      <style:text-properties style:use-window-font-color="true" fo:font-family="'Times New Roman'" style:font-family-generic="roman" style:font-pitch="variable" fo:font-size="24pt" fo:language="en" fo:country="US" style:font-family-asian="'DejaVu Sans'" style:font-family-generic-asian="system" style:font-pitch-asian="variable" style:font-size-asian="24pt" style:language-asian="zh" style:country-asian="CN" style:font-family-complex="'DejaVu Sans'" style:font-family-generic-complex="system" style:font-pitch-complex="variable" style:font-size-complex="24pt" style:language-complex="hi" style:country-complex="IN"/>
    </style:default-style>
    <style:style style:name="standard" style:family="graphic">
      <style:graphic-properties draw:stroke="solid" svg:stroke-width="0cm" svg:stroke-color="#3465af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style:use-window-font-color="true" style:text-outline="false" style:text-line-through-style="none" fo:font-family="Arial" style:font-family-generic="roman" style:font-pitch="variable" fo:font-size="18pt" fo:font-style="normal" fo:text-shadow="none" style:text-underline-style="none" fo:font-weight="normal" style:letter-kerning="true" style:font-family-asian="'DejaVu Sans'" style:font-family-generic-asian="system" style:font-pitch-asian="variable" style:font-size-asian="18pt" style:font-style-asian="normal" style:font-weight-asian="normal" style:font-family-complex="'Lohit Hindi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objectwithoutfill" style:family="graphic" style:parent-style-name="standard">
      <style:graphic-properties svg:stroke-color="#000000" draw:fill="none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44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/>
    </style:style>
    <style:style style:name="default" style:family="table-cell">
      <style:graphic-properties draw:fill="solid" draw:fill-color="#ccccff" draw:textarea-horizontal-align="left" draw:textarea-vertical-align="top" fo:padding-top="0.13cm" fo:padding-bottom="0.13cm" fo:padding-left="0.25cm" fo:padding-right="0.25cm"/>
      <style:paragraph-properties fo:margin-left="0cm" fo:margin-right="0cm" fo:margin-top="0cm" fo:margin-bottom="0cm" fo:line-height="100%" fo:text-indent="0cm"/>
      <style:text-properties style:use-window-font-color="true" fo:font-family="Arial" style:font-family-generic="roman" style:font-pitch="variable" fo:font-size="18pt" style:letter-kerning="true" style:font-family-asian="'DejaVu Sans'" style:font-family-generic-asian="system" style:font-pitch-asian="variable" style:font-size-asian="18pt" style:font-family-complex="'Lohit Hindi'" style:font-family-generic-complex="system" style:font-pitch-complex="variable" style:font-size-complex="18pt"/>
    </style:style>
    <style:style style:name="gray1" style:family="table-cell" style:parent-style-name="default">
      <style:graphic-properties draw:fill="solid" draw:fill-color="#e6e6e6"/>
    </style:style>
    <style:style style:name="gray2" style:family="table-cell" style:parent-style-name="default">
      <style:graphic-properties draw:fill="solid" draw:fill-color="#cccccc"/>
    </style:style>
    <style:style style:name="gray3" style:family="table-cell" style:parent-style-name="default">
      <style:graphic-properties draw:fill="solid" draw:fill-color="#b3b3b3"/>
    </style:style>
    <style:style style:name="bw1" style:family="table-cell" style:parent-style-name="default">
      <style:graphic-properties draw:fill="solid" draw:fill-color="#ffffff"/>
    </style:style>
    <style:style style:name="bw2" style:family="table-cell" style:parent-style-name="default">
      <style:graphic-properties draw:fill="solid" draw:fill-color="#e6e6e6"/>
    </style:style>
    <style:style style:name="bw3" style:family="table-cell" style:parent-style-name="default">
      <style:graphic-properties draw:fill="solid" draw:fill-color="#000000"/>
    </style:style>
    <style:style style:name="orange1" style:family="table-cell" style:parent-style-name="default">
      <style:graphic-properties draw:fill="solid" draw:fill-color="#ffcc99"/>
    </style:style>
    <style:style style:name="orange2" style:family="table-cell" style:parent-style-name="default">
      <style:graphic-properties draw:fill="solid" draw:fill-color="#ff9966"/>
    </style:style>
    <style:style style:name="orange3" style:family="table-cell" style:parent-style-name="default">
      <style:graphic-properties draw:fill="solid" draw:fill-color="#ff6633"/>
    </style:style>
    <style:style style:name="turquise1" style:family="table-cell" style:parent-style-name="default">
      <style:graphic-properties draw:fill="solid" draw:fill-color="#47b8b8"/>
    </style:style>
    <style:style style:name="turquise2" style:family="table-cell" style:parent-style-name="default">
      <style:graphic-properties draw:fill="solid" draw:fill-color="#33a3a3"/>
    </style:style>
    <style:style style:name="turquise3" style:family="table-cell" style:parent-style-name="default">
      <style:graphic-properties draw:fill="solid" draw:fill-color="#198a8a"/>
    </style:style>
    <style:style style:name="blue1" style:family="table-cell" style:parent-style-name="default">
      <style:graphic-properties draw:fill="solid" draw:fill-color="#99ccff"/>
    </style:style>
    <style:style style:name="blue2" style:family="table-cell" style:parent-style-name="default">
      <style:graphic-properties draw:fill="solid" draw:fill-color="#0099ff"/>
    </style:style>
    <style:style style:name="blue3" style:family="table-cell" style:parent-style-name="default">
      <style:graphic-properties draw:fill="solid" draw:fill-color="#0066cc"/>
    </style:style>
    <style:style style:name="sun1" style:family="table-cell" style:parent-style-name="default">
      <style:graphic-properties draw:fill="solid" draw:fill-color="#e6e6ff"/>
    </style:style>
    <style:style style:name="sun2" style:family="table-cell" style:parent-style-name="default">
      <style:graphic-properties draw:fill="solid" draw:fill-color="#ccccff"/>
    </style:style>
    <style:style style:name="sun3" style:family="table-cell" style:parent-style-name="default">
      <style:graphic-properties draw:fill="solid" draw:fill-color="#9999ff"/>
    </style:style>
    <style:style style:name="earth1" style:family="table-cell" style:parent-style-name="default">
      <style:graphic-properties draw:fill="solid" draw:fill-color="#ffffcc"/>
    </style:style>
    <style:style style:name="earth2" style:family="table-cell" style:parent-style-name="default">
      <style:graphic-properties draw:fill="solid" draw:fill-color="#ffcc99"/>
    </style:style>
    <style:style style:name="earth3" style:family="table-cell" style:parent-style-name="default">
      <style:graphic-properties draw:fill="solid" draw:fill-color="#cc6633"/>
    </style:style>
    <style:style style:name="green1" style:family="table-cell" style:parent-style-name="default">
      <style:graphic-properties draw:fill="solid" draw:fill-color="#ffffcc"/>
    </style:style>
    <style:style style:name="green2" style:family="table-cell" style:parent-style-name="default">
      <style:graphic-properties draw:fill="solid" draw:fill-color="#94bd5e"/>
    </style:style>
    <style:style style:name="green3" style:family="table-cell" style:parent-style-name="default">
      <style:graphic-properties draw:fill="solid" draw:fill-color="#5c8526"/>
    </style:style>
    <style:style style:name="seetang1" style:family="table-cell" style:parent-style-name="default">
      <style:graphic-properties draw:fill="solid" draw:fill-color="#ccffff"/>
    </style:style>
    <style:style style:name="seetang2" style:family="table-cell" style:parent-style-name="default">
      <style:graphic-properties draw:fill="solid" draw:fill-color="#47b8b8"/>
    </style:style>
    <style:style style:name="seetang3" style:family="table-cell" style:parent-style-name="default">
      <style:graphic-properties draw:fill="solid" draw:fill-color="#33a3a3"/>
    </style:style>
    <style:style style:name="lightblue1" style:family="table-cell" style:parent-style-name="default">
      <style:graphic-properties draw:fill="solid" draw:fill-color="#ffffff"/>
    </style:style>
    <style:style style:name="lightblue2" style:family="table-cell" style:parent-style-name="default">
      <style:graphic-properties draw:fill="solid" draw:fill-color="#e6e6ff"/>
    </style:style>
    <style:style style:name="lightblue3" style:family="table-cell" style:parent-style-name="default">
      <style:graphic-properties draw:fill="solid" draw:fill-color="#9999cc"/>
    </style:style>
    <style:style style:name="yellow1" style:family="table-cell" style:parent-style-name="default">
      <style:graphic-properties draw:fill="solid" draw:fill-color="#ffffcc"/>
    </style:style>
    <style:style style:name="yellow2" style:family="table-cell" style:parent-style-name="default">
      <style:graphic-properties draw:fill="solid" draw:fill-color="#ffff99"/>
    </style:style>
    <style:style style:name="yellow3" style:family="table-cell" style:parent-style-name="default">
      <style:graphic-properties draw:fill="solid" draw:fill-color="#ffcc99"/>
    </style:style>
    <style:style style:name="Default-background" style:family="presentation">
      <style:graphic-properties draw:stroke="none" draw:fill="none"/>
      <style:text-properties style:letter-kerning="true"/>
    </style:style>
    <style:style style:name="Default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Default-notes" style:family="presentation">
      <style:graphic-properties draw:stroke="none" draw:fill="none"/>
      <style:paragraph-properties fo:margin-left="0.6cm" fo:margin-right="0cm" fo:text-indent="0cm"/>
      <style:text-properties style:use-window-font-color="true" style:text-outline="false" style:text-line-through-style="none" fo:font-family="Arial" style:font-family-generic="roman" style:font-pitch="variable" fo:font-size="20pt" fo:font-style="normal" fo:text-shadow="none" style:text-underline-style="none" fo:font-weight="normal" style:letter-kerning="true" style:font-family-asian="'DejaVu Sans'" style:font-family-generic-asian="system" style:font-pitch-asian="variable" style:font-size-asian="20pt" style:font-style-asian="normal" style:font-weight-asian="normal" style:font-family-complex="'Lohit Hindi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Default-outline1" style:family="presentation">
      <style:graphic-properties draw:stroke="none" draw:fill="none" draw:auto-grow-height="false" draw:fit-to-size="shrink-to-fit">
        <text:list-style style:name="Default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/>
      <style:text-properties style:use-window-font-color="true" style:text-outline="false" style:text-line-through-style="none" fo:font-family="Arial" style:font-family-generic="roman" style:font-pitch="variable" fo:font-size="32pt" fo:font-style="normal" fo:text-shadow="none" style:text-underline-style="none" fo:font-weight="normal" style:letter-kerning="true" style:font-family-asian="'DejaVu Sans'" style:font-family-generic-asian="system" style:font-pitch-asian="variable" style:font-size-asian="32pt" style:font-style-asian="normal" style:font-weight-asian="normal" style:font-family-complex="'Lohit Hindi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Default-outline2" style:family="presentation" style:parent-style-name="Default-outline1">
      <style:paragraph-properties fo:margin-top="0cm" fo:margin-bottom="0.4cm"/>
      <style:text-properties fo:font-size="28pt" style:font-size-asian="28pt" style:font-size-complex="28pt"/>
    </style:style>
    <style:style style:name="Default-outline3" style:family="presentation" style:parent-style-name="Default-outline2">
      <style:paragraph-properties fo:margin-top="0cm" fo:margin-bottom="0.3cm"/>
      <style:text-properties fo:font-size="24pt" style:font-size-asian="24pt" style:font-size-complex="24pt"/>
    </style:style>
    <style:style style:name="Default-outline4" style:family="presentation" style:parent-style-name="Default-outline3">
      <style:paragraph-properties fo:margin-top="0cm" fo:margin-bottom="0.2cm"/>
      <style:text-properties fo:font-size="20pt" style:font-size-asian="20pt" style:font-size-complex="20pt"/>
    </style:style>
    <style:style style:name="Default-outline5" style:family="presentation" style:parent-style-name="Default-outline4">
      <style:paragraph-properties fo:margin-top="0cm" fo:margin-bottom="0.1cm"/>
      <style:text-properties fo:font-size="20pt" style:font-size-asian="20pt" style:font-size-complex="20pt"/>
    </style:style>
    <style:style style:name="Default-outline6" style:family="presentation" style:parent-style-name="Default-outline5">
      <style:paragraph-properties fo:margin-top="0cm" fo:margin-bottom="0.1cm"/>
      <style:text-properties fo:font-size="20pt" style:font-size-asian="20pt" style:font-size-complex="20pt"/>
    </style:style>
    <style:style style:name="Default-outline7" style:family="presentation" style:parent-style-name="Default-outline6">
      <style:paragraph-properties fo:margin-top="0cm" fo:margin-bottom="0.1cm"/>
      <style:text-properties fo:font-size="20pt" style:font-size-asian="20pt" style:font-size-complex="20pt"/>
    </style:style>
    <style:style style:name="Default-outline8" style:family="presentation" style:parent-style-name="Default-outline7">
      <style:paragraph-properties fo:margin-top="0cm" fo:margin-bottom="0.1cm"/>
      <style:text-properties fo:font-size="20pt" style:font-size-asian="20pt" style:font-size-complex="20pt"/>
    </style:style>
    <style:style style:name="Default-outline9" style:family="presentation" style:parent-style-name="Default-outline8">
      <style:paragraph-properties fo:margin-top="0cm" fo:margin-bottom="0.1cm"/>
      <style:text-properties fo:font-size="20pt" style:font-size-asian="20pt" style:font-size-complex="20pt"/>
    </style:style>
    <style:style style:name="Default-subtitle" style:family="presentation">
      <style:graphic-properties draw:stroke="none" draw:fill="none" draw:textarea-vertical-align="middle">
        <text:list-style style:name="Default-subtitle">
          <text:list-level-style-bullet text:level="1" text:bullet-char="●">
            <style:list-level-properties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fo:font-family="Arial" style:font-family-generic="roman" style:font-pitch="variable" fo:font-size="32pt" fo:font-style="normal" fo:text-shadow="none" style:text-underline-style="none" fo:font-weight="normal" style:letter-kerning="true" style:font-family-asian="'DejaVu Sans'" style:font-family-generic-asian="system" style:font-pitch-asian="variable" style:font-size-asian="32pt" style:font-style-asian="normal" style:font-weight-asian="normal" style:font-family-complex="'Lohit Hindi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Default-title" style:family="presentation">
      <style:graphic-properties draw:stroke="none" draw:fill="none" draw:textarea-vertical-align="middle">
        <text:list-style style:name="Default-title">
          <text:list-level-style-bullet text:level="1" text:bullet-char="●">
            <style:list-level-properties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style:use-window-font-color="true" style:text-outline="false" style:text-line-through-style="none" fo:font-family="Arial" style:font-family-generic="roman" style:font-pitch="variable" fo:font-size="44pt" fo:font-style="normal" fo:text-shadow="none" style:text-underline-style="none" fo:font-weight="normal" style:letter-kerning="true" style:font-family-asian="'DejaVu Sans'" style:font-family-generic-asian="system" style:font-pitch-asian="variable" style:font-size-asian="44pt" style:font-style-asian="normal" style:font-weight-asian="normal" style:font-family-complex="'Lohit Hindi'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style style:name="Inspiration-background" style:family="presentation">
      <style:graphic-properties draw:stroke="none" draw:fill="none"/>
      <style:text-properties style:letter-kerning="true"/>
    </style:style>
    <style:style style:name="Inspiration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Inspiration-notes" style:family="presentation">
      <style:graphic-properties draw:stroke="none" draw:fill="none"/>
      <style:paragraph-properties fo:margin-left="0.6cm" fo:margin-right="0cm" fo:text-indent="0cm"/>
      <style:text-properties style:use-window-font-color="true" style:text-outline="false" style:text-line-through-style="none" fo:font-family="Arial" style:font-family-generic="roman" style:font-pitch="variable" fo:font-size="26.3999996185303pt" fo:font-style="normal" fo:text-shadow="none" style:text-underline-style="none" fo:font-weight="normal" style:letter-kerning="true" style:font-family-asian="'Droid Sans Fallback'" style:font-family-generic-asian="system" style:font-pitch-asian="variable" style:font-size-asian="26.3999996185303pt" style:font-style-asian="normal" style:font-weight-asian="normal" style:font-family-complex="'Lohit Hindi'" style:font-family-generic-complex="system" style:font-pitch-complex="variable" style:font-size-complex="26.3999996185303pt" style:font-style-complex="normal" style:font-weight-complex="normal" style:text-emphasize="none" style:font-relief="none" style:text-overline-style="none" style:text-overline-color="font-color"/>
    </style:style>
    <style:style style:name="Inspiration-outline1" style:family="presentation">
      <style:graphic-properties draw:stroke="none" draw:fill="none" draw:auto-grow-height="false" draw:fit-to-size="shrink-to-fit">
        <text:list-style style:name="Inspiration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.498cm" fo:text-indent="0cm"/>
      <style:text-properties style:use-window-font-color="true" style:text-outline="false" style:text-line-through-style="none" fo:font-family="'Liberation Sans'" style:font-family-generic="swiss" style:font-pitch="variable" fo:font-size="26pt" fo:font-style="normal" fo:text-shadow="none" style:text-underline-style="none" fo:font-weight="normal" style:letter-kerning="true" style:font-family-asian="'Droid Sans Fallback'" style:font-family-generic-asian="system" style:font-pitch-asian="variable" style:font-size-asian="26pt" style:font-style-asian="normal" style:font-weight-asian="normal" style:font-family-complex="'Lohit Hindi'" style:font-family-generic-complex="system" style:font-pitch-complex="variable" style:font-size-complex="26pt" style:font-style-complex="normal" style:font-weight-complex="normal" style:text-emphasize="none" style:font-relief="none" style:text-overline-style="none" style:text-overline-color="font-color"/>
    </style:style>
    <style:style style:name="Inspiration-outline2" style:family="presentation" style:parent-style-name="Inspiration-outline1">
      <style:paragraph-properties fo:margin-left="0cm" fo:margin-right="0cm" fo:margin-top="0cm" fo:margin-bottom="0.4cm" fo:text-indent="0cm"/>
      <style:text-properties fo:font-family="'Liberation Sans'" style:font-family-generic="swiss" style:font-pitch="variable" fo:font-size="26pt" style:font-size-asian="26pt" style:font-size-complex="26pt"/>
    </style:style>
    <style:style style:name="Inspiration-outline3" style:family="presentation" style:parent-style-name="Inspiration-outline2">
      <style:paragraph-properties fo:margin-left="0cm" fo:margin-right="0cm" fo:margin-top="0cm" fo:margin-bottom="0.3cm" fo:text-indent="0cm"/>
      <style:text-properties fo:font-family="'Liberation Sans'" style:font-family-generic="swiss" style:font-pitch="variable" fo:font-size="26pt" style:font-size-asian="26pt" style:font-size-complex="26pt"/>
    </style:style>
    <style:style style:name="Inspiration-outline4" style:family="presentation" style:parent-style-name="Inspiration-outline3">
      <style:paragraph-properties fo:margin-left="0cm" fo:margin-right="0cm" fo:margin-top="0cm" fo:margin-bottom="0.2cm" fo:text-indent="0cm"/>
      <style:text-properties fo:font-family="'Liberation Sans'" style:font-family-generic="swiss" style:font-pitch="variable" fo:font-size="26pt" style:font-size-asian="26pt" style:font-size-complex="26pt"/>
    </style:style>
    <style:style style:name="Inspiration-outline5" style:family="presentation" style:parent-style-name="Inspiration-outline4">
      <style:paragraph-properties fo:margin-left="0cm" fo:margin-right="0cm" fo:margin-top="0cm" fo:margin-bottom="0.1cm" fo:text-indent="0cm"/>
      <style:text-properties fo:font-family="'Liberation Sans'" style:font-family-generic="swiss" style:font-pitch="variable" fo:font-size="26pt" style:font-size-asian="26pt" style:font-size-complex="26pt"/>
    </style:style>
    <style:style style:name="Inspiration-outline6" style:family="presentation" style:parent-style-name="Inspiration-outline5">
      <style:paragraph-properties fo:margin-left="0cm" fo:margin-right="0cm" fo:margin-top="0cm" fo:margin-bottom="0.1cm" fo:text-indent="0cm"/>
      <style:text-properties fo:font-family="'Liberation Sans'" style:font-family-generic="swiss" style:font-pitch="variable" fo:font-size="26pt" style:font-size-asian="26pt" style:font-size-complex="26pt"/>
    </style:style>
    <style:style style:name="Inspiration-outline7" style:family="presentation" style:parent-style-name="Inspiration-outline6">
      <style:paragraph-properties fo:margin-left="0cm" fo:margin-right="0cm" fo:margin-top="0cm" fo:margin-bottom="0.1cm" fo:text-indent="0cm"/>
      <style:text-properties fo:font-family="'Liberation Sans'" style:font-family-generic="swiss" style:font-pitch="variable" fo:font-size="26pt" style:font-size-asian="26pt" style:font-size-complex="26pt"/>
    </style:style>
    <style:style style:name="Inspiration-outline8" style:family="presentation" style:parent-style-name="Inspiration-outline7">
      <style:paragraph-properties fo:margin-left="0cm" fo:margin-right="0cm" fo:margin-top="0cm" fo:margin-bottom="0.1cm" fo:text-indent="0cm"/>
      <style:text-properties fo:font-size="20pt" style:font-size-asian="20pt" style:font-size-complex="20pt"/>
    </style:style>
    <style:style style:name="Inspiration-outline9" style:family="presentation" style:parent-style-name="Inspiration-outline8">
      <style:paragraph-properties fo:margin-left="0cm" fo:margin-right="0cm" fo:margin-top="0cm" fo:margin-bottom="0.1cm" fo:text-indent="0cm"/>
      <style:text-properties fo:font-size="20pt" style:font-size-asian="20pt" style:font-size-complex="20pt"/>
    </style:style>
    <style:style style:name="Inspiration-subtitle" style:family="presentation">
      <style:graphic-properties draw:stroke="none" draw:fill="none" draw:textarea-vertical-align="middle">
        <text:list-style style:name="Inspiration-subtitle">
          <text:list-level-style-bullet text:level="1" text:bullet-char="●">
            <style:list-level-properties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fo:font-family="Cabin" style:font-style-name="Regular" style:font-pitch="variable" fo:font-size="26pt" fo:font-style="normal" fo:text-shadow="none" style:text-underline-style="none" fo:font-weight="normal" style:letter-kerning="true" style:font-family-asian="'Droid Sans Fallback'" style:font-family-generic-asian="system" style:font-pitch-asian="variable" style:font-size-asian="32pt" style:font-style-asian="normal" style:font-weight-asian="normal" style:font-family-complex="'Lohit Hindi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Inspiration-title" style:family="presentation">
      <style:graphic-properties draw:stroke="none" draw:fill="none" draw:textarea-vertical-align="middle">
        <text:list-style style:name="Inspiration-title">
          <text:list-level-style-bullet text:level="1" text:bullet-char="●">
            <style:list-level-properties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start"/>
      <style:text-properties fo:color="#333333" style:text-outline="false" style:text-line-through-style="none" fo:font-family="'Liberation Sans'" style:font-family-generic="swiss" style:font-pitch="variable" fo:font-size="31.8999996185303pt" fo:font-style="normal" fo:text-shadow="none" style:text-underline-style="none" fo:font-weight="normal" style:letter-kerning="true" style:font-family-asian="'Droid Sans Fallback'" style:font-family-generic-asian="system" style:font-pitch-asian="variable" style:font-size-asian="32pt" style:font-style-asian="normal" style:font-weight-asian="normal" style:font-family-complex="'Lohit Hindi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presentation-page-layout style:name="AL0T26">
      <presentation:placeholder presentation:object="handout" svg:x="2.057cm" svg:y="1.743cm" svg:width="10.555cm" svg:height="-0.233cm"/>
      <presentation:placeholder presentation:object="handout" svg:x="15.412cm" svg:y="1.743cm" svg:width="10.555cm" svg:height="-0.233cm"/>
      <presentation:placeholder presentation:object="handout" svg:x="2.057cm" svg:y="3.612cm" svg:width="10.555cm" svg:height="-0.233cm"/>
      <presentation:placeholder presentation:object="handout" svg:x="15.412cm" svg:y="3.612cm" svg:width="10.555cm" svg:height="-0.233cm"/>
      <presentation:placeholder presentation:object="handout" svg:x="2.057cm" svg:y="5.481cm" svg:width="10.555cm" svg:height="-0.233cm"/>
      <presentation:placeholder presentation:object="handout" svg:x="15.412cm" svg:y="5.481cm" svg:width="10.555cm" svg:height="-0.233cm"/>
    </style:presentation-page-layout>
    <style:presentation-page-layout style:name="AL1T0">
      <presentation:placeholder presentation:object="title" svg:x="2.057cm" svg:y="1.743cm" svg:width="23.911cm" svg:height="3.507cm"/>
      <presentation:placeholder presentation:object="subtitle" svg:x="2.057cm" svg:y="5.838cm" svg:width="23.911cm" svg:height="13.23cm"/>
    </style:presentation-page-layout>
    <style:presentation-page-layout style:name="AL2T1">
      <presentation:placeholder presentation:object="title" svg:x="2.057cm" svg:y="1.743cm" svg:width="23.911cm" svg:height="3.507cm"/>
      <presentation:placeholder presentation:object="outline" svg:x="2.057cm" svg:y="5.838cm" svg:width="23.911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.59cm" fo:page-height="27.94cm" style:print-orientation="portrait"/>
    </style:page-layout>
    <style:page-layout style:name="PM1">
      <style:page-layout-properties fo:margin-top="0cm" fo:margin-bottom="0cm" fo:margin-left="0cm" fo:margin-right="0cm" fo:page-width="28cm" fo:page-height="21cm" style:print-orientation="landscape"/>
    </style:page-layout>
    <style:style style:name="Mdp1" style:family="drawing-page">
      <style:drawing-page-properties draw:background-size="border" draw:fill="none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397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397cm"/>
    </style:style>
    <style:style style:name="Mgr3" style:family="graphic" style:parent-style-name="standard">
      <style:graphic-properties draw:stroke="none" draw:fill="none" draw:textarea-horizontal-align="center"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Mpr1" style:family="presentation" style:parent-style-name="Default-backgroundobjects">
      <style:graphic-properties draw:stroke="none" draw:fill="none" draw:fill-color="#ffffff" draw:auto-grow-height="false" fo:min-height="1.449cm"/>
    </style:style>
    <style:style style:name="Mpr2" style:family="presentation" style:parent-style-name="Default-backgroundobjects">
      <style:graphic-properties draw:stroke="none" draw:fill="none" draw:fill-color="#ffffff" draw:auto-grow-height="false" fo:min-height="1.397cm"/>
    </style:style>
    <style:style style:name="Mpr3" style:family="presentation" style:parent-style-name="Default-backgroundobjects">
      <style:graphic-properties draw:stroke="none" draw:fill="none" draw:fill-color="#ffffff" draw:textarea-vertical-align="bottom" draw:auto-grow-height="false" fo:min-height="1.397cm"/>
    </style:style>
    <style:style style:name="Mpr4" style:family="presentation" style:parent-style-name="Inspiration-title">
      <style:graphic-properties draw:auto-grow-height="false" fo:min-height="3.507cm"/>
    </style:style>
    <style:style style:name="Mpr5" style:family="presentation" style:parent-style-name="Inspiration-outline1">
      <style:graphic-properties fo:min-height="12.18cm"/>
    </style:style>
    <style:style style:name="Mpr6" style:family="presentation" style:parent-style-name="Inspiration-backgroundobjects">
      <style:graphic-properties draw:stroke="none" draw:fill="none" draw:fill-color="#ffffff" draw:auto-grow-height="false" fo:min-height="1.449cm"/>
    </style:style>
    <style:style style:name="Mpr7" style:family="presentation" style:parent-style-name="Inspiration-backgroundobjects">
      <style:graphic-properties draw:stroke="none" draw:fill="none" draw:fill-color="#ffffff" draw:auto-grow-height="false" fo:min-height="1.485cm"/>
    </style:style>
    <style:style style:name="Mpr8" style:family="presentation" style:parent-style-name="Inspiration-backgroundobjects">
      <style:graphic-properties draw:stroke="none" draw:fill="none" draw:fill-color="#ffffff" draw:textarea-vertical-align="bottom" draw:auto-grow-height="false" fo:min-height="1.485cm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style:paragraph-properties fo:text-align="end"/>
      <style:text-properties fo:font-size="14pt" style:font-size-asian="14pt" style:font-size-complex="14pt"/>
    </style:style>
    <style:style style:name="MP3" style:family="paragraph">
      <style:paragraph-properties fo:text-align="center"/>
      <style:text-properties fo:font-size="14pt" style:font-size-asian="14pt" style:font-size-complex="14pt"/>
    </style:style>
    <style:style style:name="MP4" style:family="paragraph">
      <style:paragraph-properties fo:text-align="center"/>
    </style:style>
    <style:style style:name="MT1" style:family="text">
      <style:text-properties fo:font-size="14pt" style:font-size-asian="14pt" style:font-size-complex="14pt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3">
      <text:list-level-style-bullet text:level="1" text:bullet-char="●">
        <style:list-level-properties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4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9.294cm" svg:height="6.97cm" svg:x="1cm" svg:y="2.435cm"/>
      <draw:page-thumbnail draw:layer="backgroundobjects" svg:width="9.294cm" svg:height="6.97cm" svg:x="1cm" svg:y="10.483cm"/>
      <draw:page-thumbnail draw:layer="backgroundobjects" svg:width="9.294cm" svg:height="6.97cm" svg:x="1cm" svg:y="18.531cm"/>
      <draw:page-thumbnail draw:layer="backgroundobjects" svg:width="9.294cm" svg:height="6.97cm" svg:x="11.295cm" svg:y="2.435cm"/>
      <draw:page-thumbnail draw:layer="backgroundobjects" svg:width="9.294cm" svg:height="6.97cm" svg:x="11.295cm" svg:y="10.483cm"/>
      <draw:page-thumbnail draw:layer="backgroundobjects" svg:width="9.294cm" svg:height="6.97cm" svg:x="11.295cm" svg:y="18.531cm"/>
      <draw:frame draw:style-name="Mgr1" draw:text-style-name="MP1" draw:layer="backgroundobjects" svg:width="9.369cm" svg:height="1.396cm" svg:x="0cm" svg:y="0cm" presentation:class="header">
        <draw:text-box>
          <text:p text:style-name="MP1">
            <text:span text:style-name="MT1">
              <presentation:header/>
            </text:span>
          </text:p>
        </draw:text-box>
      </draw:frame>
      <draw:frame draw:style-name="Mgr1" draw:text-style-name="MP2" draw:layer="backgroundobjects" svg:width="9.369cm" svg:height="1.396cm" svg:x="12.22cm" svg:y="0cm" presentation:class="date-time">
        <draw:text-box>
          <text:p text:style-name="MP2">
            <text:span text:style-name="MT1">
              <presentation:date-time/>
            </text:span>
          </text:p>
        </draw:text-box>
      </draw:frame>
      <draw:frame draw:style-name="Mgr2" draw:text-style-name="MP1" draw:layer="backgroundobjects" svg:width="9.369cm" svg:height="1.396cm" svg:x="0cm" svg:y="26.543cm" presentation:class="footer">
        <draw:text-box>
          <text:p text:style-name="MP1">
            <text:span text:style-name="MT1">
              <presentation:footer/>
            </text:span>
          </text:p>
        </draw:text-box>
      </draw:frame>
      <draw:frame draw:style-name="Mgr2" draw:text-style-name="MP2" draw:layer="backgroundobjects" svg:width="9.369cm" svg:height="1.396cm" svg:x="12.22cm" svg:y="26.543cm" presentation:class="page-number">
        <draw:text-box>
          <text:p text:style-name="MP2">
            <text:span text:style-name="MT1">
              <text:page-number>&lt;number&gt;</text:page-number>
            </text:span>
          </text:p>
        </draw:text-box>
      </draw:frame>
    </style:handout-master>
    <style:master-page style:name="Default" style:page-layout-name="PM1" draw:style-name="Mdp1">
      <draw:frame presentation:style-name="Default-title" draw:layer="backgroundobjects" svg:width="25.199cm" svg:height="3.506cm" svg:x="1.4cm" svg:y="0.837cm" presentation:class="title" presentation:placeholder="true">
        <draw:text-box/>
      </draw:frame>
      <draw:frame presentation:style-name="Default-outline1" draw:layer="backgroundobjects" svg:width="25.199cm" svg:height="12.179cm" svg:x="1.4cm" svg:y="4.914cm" presentation:class="outline" presentation:placeholder="true">
        <draw:text-box/>
      </draw:frame>
      <draw:frame presentation:style-name="Mpr1" draw:text-style-name="MP1" draw:layer="backgroundobjects" svg:width="6.523cm" svg:height="1.448cm" svg:x="1.4cm" svg:y="19.131cm" presentation:class="date-time">
        <draw:text-box>
          <text:p text:style-name="MP1">
            <text:span text:style-name="MT1">
              <presentation:date-time/>
            </text:span>
          </text:p>
        </draw:text-box>
      </draw:frame>
      <draw:frame presentation:style-name="Mpr1" draw:text-style-name="MP3" draw:layer="backgroundobjects" svg:width="8.875cm" svg:height="1.448cm" svg:x="9.576cm" svg:y="19.131cm" presentation:class="footer">
        <draw:text-box>
          <text:p text:style-name="MP3">
            <text:span text:style-name="MT1">
              <presentation:footer/>
            </text:span>
          </text:p>
        </draw:text-box>
      </draw:frame>
      <draw:frame presentation:style-name="Mpr1" draw:text-style-name="MP2" draw:layer="backgroundobjects" svg:width="6.523cm" svg:height="1.448cm" svg:x="20.075cm" svg:y="19.131cm" presentation:class="page-number">
        <draw:text-box>
          <text:p text:style-name="MP2">
            <text:span text:style-name="MT1">
              <text:page-number>&lt;number&gt;</text:page-number>
            </text:span>
          </text:p>
        </draw:text-box>
      </draw:frame>
      <presentation:notes style:page-layout-name="PM0">
        <draw:page-thumbnail presentation:style-name="Default-title" draw:layer="backgroundobjects" svg:width="13.968cm" svg:height="10.476cm" svg:x="3.81cm" svg:y="2.123cm" presentation:class="page"/>
        <draw:frame presentation:style-name="Default-notes" draw:layer="backgroundobjects" svg:width="17.271cm" svg:height="12.572cm" svg:x="2.159cm" svg:y="13.271cm" presentation:class="notes" presentation:placeholder="true">
          <draw:text-box/>
        </draw:frame>
        <draw:frame presentation:style-name="Mpr2" draw:text-style-name="MP1" draw:layer="backgroundobjects" svg:width="9.369cm" svg:height="1.396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2" draw:text-style-name="MP2" draw:layer="backgroundobjects" svg:width="9.369cm" svg:height="1.396cm" svg:x="12.22cm" svg:y="0cm" presentation:class="date-time">
          <draw:text-box>
            <text:p text:style-name="MP2">
              <text:span text:style-name="MT1">
                <presentation:date-time/>
              </text:span>
            </text:p>
          </draw:text-box>
        </draw:frame>
        <draw:frame presentation:style-name="Mpr3" draw:text-style-name="MP1" draw:layer="backgroundobjects" svg:width="9.369cm" svg:height="1.396cm" svg:x="0cm" svg:y="26.543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3" draw:text-style-name="MP2" draw:layer="backgroundobjects" svg:width="9.369cm" svg:height="1.396cm" svg:x="12.22cm" svg:y="26.543cm" presentation:class="page-number">
          <draw:text-box>
            <text:p text:style-name="MP2">
              <text:span text:style-name="MT1">
                <text:page-number>&lt;number&gt;</text:page-number>
              </text:span>
            </text:p>
          </draw:text-box>
        </draw:frame>
      </presentation:notes>
    </style:master-page>
    <style:master-page style:name="Inspiration" style:page-layout-name="PM1" draw:style-name="Mdp1">
      <draw:frame draw:style-name="Mgr3" draw:text-style-name="MP4" draw:layer="backgroundobjects" svg:width="27.999cm" svg:height="20.999cm" svg:x="0.001cm" svg:y="0.001cm">
        <draw:image xlink:href="Pictures/1000000000000CEC000009B10DB262C2.png" xlink:type="simple" xlink:show="embed" xlink:actuate="onLoad">
          <text:p/>
        </draw:image>
      </draw:frame>
      <draw:frame presentation:style-name="Mpr4" draw:layer="backgroundobjects" svg:width="19.6cm" svg:height="1.8cm" svg:x="1.2cm" svg:y="1.8cm" presentation:class="title">
        <draw:text-box>
          <text:p>CLIQUE PARA EDITAR O FORMATO DO TEXTO DO TÍTULO</text:p>
        </draw:text-box>
      </draw:frame>
      <draw:frame presentation:style-name="Mpr5" draw:layer="backgroundobjects" svg:width="24.639cm" svg:height="12.18cm" svg:x="1.4cm" svg:y="5.82cm" presentation:class="outline">
        <draw:text-box>
          <text:list text:style-name="ML4">
            <text:list-item>
              <text:p>Clique para editar o formato do texto da estrutura de tópicos</text:p>
              <text:list>
                <text:list-item>
                  <text:p>2.º Nível da estrutura de tópicos</text:p>
                  <text:list>
                    <text:list-item>
                      <text:p>3.º Nível da estrutura de tópicos</text:p>
                      <text:list>
                        <text:list-item>
                          <text:p>4.º Nível da estrutura de tópicos</text:p>
                          <text:list>
                            <text:list-item>
                              <text:p>5.º Nível da estrutura de tópicos</text:p>
                              <text:list>
                                <text:list-item>
                                  <text:p>6.º Nível da estrutura de tópicos</text:p>
                                  <text:list>
                                    <text:list-item>
                                      <text:p>7.º Nível da estrutura de tópicos</text:p>
                                    </text:list-item>
                                  </text:list>
                                </text:list-item>
                              </text:list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</draw:frame>
      <draw:frame presentation:style-name="Mpr6" draw:text-style-name="MP1" draw:layer="backgroundobjects" svg:width="6.523cm" svg:height="1.448cm" svg:x="1.4cm" svg:y="18.2cm" presentation:class="date-time">
        <draw:text-box>
          <text:p text:style-name="MP1">
            <text:span text:style-name="MT1">
              <presentation:date-time/>
            </text:span>
          </text:p>
        </draw:text-box>
      </draw:frame>
      <draw:frame presentation:style-name="Mpr6" draw:text-style-name="MP3" draw:layer="backgroundobjects" svg:width="8.875cm" svg:height="1.448cm" svg:x="9.576cm" svg:y="18.2cm" presentation:class="footer">
        <draw:text-box>
          <text:p text:style-name="MP3">
            <text:span text:style-name="MT1">
              <presentation:footer/>
            </text:span>
          </text:p>
        </draw:text-box>
      </draw:frame>
      <draw:frame presentation:style-name="Mpr6" draw:text-style-name="MP2" draw:layer="backgroundobjects" svg:width="6.523cm" svg:height="1.448cm" svg:x="20.076cm" svg:y="18.152cm" presentation:class="page-number">
        <draw:text-box>
          <text:p text:style-name="MP2">
            <text:span text:style-name="MT1">
              <text:page-number>&lt;number&gt;</text:page-number>
            </text:span>
          </text:p>
        </draw:text-box>
      </draw:frame>
      <presentation:notes style:page-layout-name="PM0">
        <draw:page-thumbnail presentation:style-name="Inspiration-title" draw:layer="backgroundobjects" svg:width="0.001cm" svg:height="0.001cm" svg:x="0cm" svg:y="2.123cm" presentation:class="page"/>
        <draw:frame presentation:style-name="Inspiration-notes" draw:layer="backgroundobjects" svg:width="17.271cm" svg:height="12.572cm" svg:x="2.159cm" svg:y="13.271cm" presentation:class="notes" presentation:placeholder="true">
          <draw:text-box/>
        </draw:frame>
        <draw:frame presentation:style-name="Mpr7" draw:text-style-name="MP1" draw:layer="backgroundobjects" svg:width="9.369cm" svg:height="1.396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7" draw:text-style-name="MP2" draw:layer="backgroundobjects" svg:width="9.369cm" svg:height="1.396cm" svg:x="12.219cm" svg:y="0cm" presentation:class="date-time">
          <draw:text-box>
            <text:p text:style-name="MP2">
              <text:span text:style-name="MT1">
                <presentation:date-time/>
              </text:span>
            </text:p>
          </draw:text-box>
        </draw:frame>
        <draw:frame presentation:style-name="Mpr8" draw:text-style-name="MP1" draw:layer="backgroundobjects" svg:width="9.369cm" svg:height="1.396cm" svg:x="0cm" svg:y="26.543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8" draw:text-style-name="MP2" draw:layer="backgroundobjects" svg:width="9.369cm" svg:height="1.396cm" svg:x="12.219cm" svg:y="26.543cm" presentation:class="page-number">
          <draw:text-box>
            <text:p text:style-name="MP2">
              <text:span text:style-name="MT1">
                <text:page-number>&lt;number&gt;</text:page-number>
              </text:span>
            </text:p>
          </draw:text-box>
        </draw:frame>
      </presentation:notes>
    </style:master-page>
  </office:master-styles>
</office:document-styles>
</file>