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97" r:id="rId2"/>
    <p:sldId id="300" r:id="rId3"/>
    <p:sldId id="298" r:id="rId4"/>
    <p:sldId id="29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43E3E5-E090-476A-ACD6-18CB9B63210E}" v="17" dt="2022-09-14T01:45:19.9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rrero, Francisco J" userId="6932753a-0454-4599-8934-90d573510db2" providerId="ADAL" clId="{8F43E3E5-E090-476A-ACD6-18CB9B63210E}"/>
    <pc:docChg chg="undo custSel addSld delSld modSld sldOrd">
      <pc:chgData name="Guerrero, Francisco J" userId="6932753a-0454-4599-8934-90d573510db2" providerId="ADAL" clId="{8F43E3E5-E090-476A-ACD6-18CB9B63210E}" dt="2022-09-14T01:47:07.947" v="84" actId="2696"/>
      <pc:docMkLst>
        <pc:docMk/>
      </pc:docMkLst>
      <pc:sldChg chg="del">
        <pc:chgData name="Guerrero, Francisco J" userId="6932753a-0454-4599-8934-90d573510db2" providerId="ADAL" clId="{8F43E3E5-E090-476A-ACD6-18CB9B63210E}" dt="2022-09-14T01:32:13.026" v="0" actId="47"/>
        <pc:sldMkLst>
          <pc:docMk/>
          <pc:sldMk cId="3778797840" sldId="256"/>
        </pc:sldMkLst>
      </pc:sldChg>
      <pc:sldChg chg="addSp delSp modSp mod modAnim">
        <pc:chgData name="Guerrero, Francisco J" userId="6932753a-0454-4599-8934-90d573510db2" providerId="ADAL" clId="{8F43E3E5-E090-476A-ACD6-18CB9B63210E}" dt="2022-09-14T01:45:19.938" v="82"/>
        <pc:sldMkLst>
          <pc:docMk/>
          <pc:sldMk cId="2381052191" sldId="297"/>
        </pc:sldMkLst>
        <pc:spChg chg="del">
          <ac:chgData name="Guerrero, Francisco J" userId="6932753a-0454-4599-8934-90d573510db2" providerId="ADAL" clId="{8F43E3E5-E090-476A-ACD6-18CB9B63210E}" dt="2022-09-14T01:41:30.361" v="36" actId="478"/>
          <ac:spMkLst>
            <pc:docMk/>
            <pc:sldMk cId="2381052191" sldId="297"/>
            <ac:spMk id="5" creationId="{7C4F8447-1935-425B-8687-2FE064BE8217}"/>
          </ac:spMkLst>
        </pc:spChg>
        <pc:spChg chg="del">
          <ac:chgData name="Guerrero, Francisco J" userId="6932753a-0454-4599-8934-90d573510db2" providerId="ADAL" clId="{8F43E3E5-E090-476A-ACD6-18CB9B63210E}" dt="2022-09-14T01:41:40.670" v="37" actId="478"/>
          <ac:spMkLst>
            <pc:docMk/>
            <pc:sldMk cId="2381052191" sldId="297"/>
            <ac:spMk id="7" creationId="{28B95AC2-AD27-4784-8C8A-CEF40462147B}"/>
          </ac:spMkLst>
        </pc:spChg>
        <pc:spChg chg="del">
          <ac:chgData name="Guerrero, Francisco J" userId="6932753a-0454-4599-8934-90d573510db2" providerId="ADAL" clId="{8F43E3E5-E090-476A-ACD6-18CB9B63210E}" dt="2022-09-14T01:42:04.778" v="39" actId="478"/>
          <ac:spMkLst>
            <pc:docMk/>
            <pc:sldMk cId="2381052191" sldId="297"/>
            <ac:spMk id="8" creationId="{58D55B7E-26C2-428E-A4BA-58CAFA7844C4}"/>
          </ac:spMkLst>
        </pc:spChg>
        <pc:spChg chg="del">
          <ac:chgData name="Guerrero, Francisco J" userId="6932753a-0454-4599-8934-90d573510db2" providerId="ADAL" clId="{8F43E3E5-E090-476A-ACD6-18CB9B63210E}" dt="2022-09-14T01:41:44.355" v="38" actId="478"/>
          <ac:spMkLst>
            <pc:docMk/>
            <pc:sldMk cId="2381052191" sldId="297"/>
            <ac:spMk id="10" creationId="{FA779322-6EC9-4B31-B8C0-C95B6CFD1D7E}"/>
          </ac:spMkLst>
        </pc:spChg>
        <pc:spChg chg="add del mod">
          <ac:chgData name="Guerrero, Francisco J" userId="6932753a-0454-4599-8934-90d573510db2" providerId="ADAL" clId="{8F43E3E5-E090-476A-ACD6-18CB9B63210E}" dt="2022-09-14T01:32:52.017" v="2" actId="21"/>
          <ac:spMkLst>
            <pc:docMk/>
            <pc:sldMk cId="2381052191" sldId="297"/>
            <ac:spMk id="11" creationId="{D31D26E4-8609-49B2-9137-C7C76AE4BC66}"/>
          </ac:spMkLst>
        </pc:spChg>
        <pc:spChg chg="add del mod">
          <ac:chgData name="Guerrero, Francisco J" userId="6932753a-0454-4599-8934-90d573510db2" providerId="ADAL" clId="{8F43E3E5-E090-476A-ACD6-18CB9B63210E}" dt="2022-09-14T01:32:52.017" v="2" actId="21"/>
          <ac:spMkLst>
            <pc:docMk/>
            <pc:sldMk cId="2381052191" sldId="297"/>
            <ac:spMk id="12" creationId="{368D612E-25F9-43FF-B08B-1B4ABF0FD55F}"/>
          </ac:spMkLst>
        </pc:spChg>
        <pc:spChg chg="add del mod">
          <ac:chgData name="Guerrero, Francisco J" userId="6932753a-0454-4599-8934-90d573510db2" providerId="ADAL" clId="{8F43E3E5-E090-476A-ACD6-18CB9B63210E}" dt="2022-09-14T01:32:52.017" v="2" actId="21"/>
          <ac:spMkLst>
            <pc:docMk/>
            <pc:sldMk cId="2381052191" sldId="297"/>
            <ac:spMk id="13" creationId="{FB7C2A4F-5393-4457-A17B-039917E8DE81}"/>
          </ac:spMkLst>
        </pc:spChg>
        <pc:spChg chg="add del mod">
          <ac:chgData name="Guerrero, Francisco J" userId="6932753a-0454-4599-8934-90d573510db2" providerId="ADAL" clId="{8F43E3E5-E090-476A-ACD6-18CB9B63210E}" dt="2022-09-14T01:32:52.017" v="2" actId="21"/>
          <ac:spMkLst>
            <pc:docMk/>
            <pc:sldMk cId="2381052191" sldId="297"/>
            <ac:spMk id="14" creationId="{08001577-99BB-4518-8895-A1714CDB5612}"/>
          </ac:spMkLst>
        </pc:spChg>
        <pc:spChg chg="add mod">
          <ac:chgData name="Guerrero, Francisco J" userId="6932753a-0454-4599-8934-90d573510db2" providerId="ADAL" clId="{8F43E3E5-E090-476A-ACD6-18CB9B63210E}" dt="2022-09-14T01:42:41.921" v="55" actId="1035"/>
          <ac:spMkLst>
            <pc:docMk/>
            <pc:sldMk cId="2381052191" sldId="297"/>
            <ac:spMk id="15" creationId="{1BBB2647-D844-4BF0-ADB5-F83B4C15B545}"/>
          </ac:spMkLst>
        </pc:spChg>
        <pc:spChg chg="add mod">
          <ac:chgData name="Guerrero, Francisco J" userId="6932753a-0454-4599-8934-90d573510db2" providerId="ADAL" clId="{8F43E3E5-E090-476A-ACD6-18CB9B63210E}" dt="2022-09-14T01:44:16.059" v="74" actId="1035"/>
          <ac:spMkLst>
            <pc:docMk/>
            <pc:sldMk cId="2381052191" sldId="297"/>
            <ac:spMk id="16" creationId="{5121710B-8A12-41AA-B498-47C781511B03}"/>
          </ac:spMkLst>
        </pc:spChg>
        <pc:spChg chg="add mod">
          <ac:chgData name="Guerrero, Francisco J" userId="6932753a-0454-4599-8934-90d573510db2" providerId="ADAL" clId="{8F43E3E5-E090-476A-ACD6-18CB9B63210E}" dt="2022-09-14T01:44:58.630" v="80" actId="1076"/>
          <ac:spMkLst>
            <pc:docMk/>
            <pc:sldMk cId="2381052191" sldId="297"/>
            <ac:spMk id="17" creationId="{AC9E53FF-C7FD-4569-A7CC-52F7CAEE8F20}"/>
          </ac:spMkLst>
        </pc:spChg>
        <pc:picChg chg="add del mod">
          <ac:chgData name="Guerrero, Francisco J" userId="6932753a-0454-4599-8934-90d573510db2" providerId="ADAL" clId="{8F43E3E5-E090-476A-ACD6-18CB9B63210E}" dt="2022-09-14T01:32:52.017" v="2" actId="21"/>
          <ac:picMkLst>
            <pc:docMk/>
            <pc:sldMk cId="2381052191" sldId="297"/>
            <ac:picMk id="9" creationId="{52C50153-5059-48F0-B16D-72C562C56155}"/>
          </ac:picMkLst>
        </pc:picChg>
      </pc:sldChg>
      <pc:sldChg chg="addSp delSp modSp new mod">
        <pc:chgData name="Guerrero, Francisco J" userId="6932753a-0454-4599-8934-90d573510db2" providerId="ADAL" clId="{8F43E3E5-E090-476A-ACD6-18CB9B63210E}" dt="2022-09-14T01:43:56.777" v="59" actId="21"/>
        <pc:sldMkLst>
          <pc:docMk/>
          <pc:sldMk cId="2521506550" sldId="298"/>
        </pc:sldMkLst>
        <pc:spChg chg="del">
          <ac:chgData name="Guerrero, Francisco J" userId="6932753a-0454-4599-8934-90d573510db2" providerId="ADAL" clId="{8F43E3E5-E090-476A-ACD6-18CB9B63210E}" dt="2022-09-14T01:32:58.828" v="5" actId="478"/>
          <ac:spMkLst>
            <pc:docMk/>
            <pc:sldMk cId="2521506550" sldId="298"/>
            <ac:spMk id="2" creationId="{53900DBD-EBA5-475C-8612-67B8AB3A34E9}"/>
          </ac:spMkLst>
        </pc:spChg>
        <pc:spChg chg="del">
          <ac:chgData name="Guerrero, Francisco J" userId="6932753a-0454-4599-8934-90d573510db2" providerId="ADAL" clId="{8F43E3E5-E090-476A-ACD6-18CB9B63210E}" dt="2022-09-14T01:32:58.123" v="4" actId="478"/>
          <ac:spMkLst>
            <pc:docMk/>
            <pc:sldMk cId="2521506550" sldId="298"/>
            <ac:spMk id="3" creationId="{97A39172-946D-4BA1-AC6D-FF3B2E0ABDCE}"/>
          </ac:spMkLst>
        </pc:spChg>
        <pc:spChg chg="add del mod">
          <ac:chgData name="Guerrero, Francisco J" userId="6932753a-0454-4599-8934-90d573510db2" providerId="ADAL" clId="{8F43E3E5-E090-476A-ACD6-18CB9B63210E}" dt="2022-09-14T01:38:15.107" v="27"/>
          <ac:spMkLst>
            <pc:docMk/>
            <pc:sldMk cId="2521506550" sldId="298"/>
            <ac:spMk id="5" creationId="{36AE8080-3A6A-4738-B283-1D6E6425F531}"/>
          </ac:spMkLst>
        </pc:spChg>
        <pc:spChg chg="add del mod">
          <ac:chgData name="Guerrero, Francisco J" userId="6932753a-0454-4599-8934-90d573510db2" providerId="ADAL" clId="{8F43E3E5-E090-476A-ACD6-18CB9B63210E}" dt="2022-09-14T01:39:01.478" v="30" actId="478"/>
          <ac:spMkLst>
            <pc:docMk/>
            <pc:sldMk cId="2521506550" sldId="298"/>
            <ac:spMk id="6" creationId="{38D59C3C-3D3D-494B-AA46-4C1DD28240BB}"/>
          </ac:spMkLst>
        </pc:spChg>
        <pc:spChg chg="add del mod">
          <ac:chgData name="Guerrero, Francisco J" userId="6932753a-0454-4599-8934-90d573510db2" providerId="ADAL" clId="{8F43E3E5-E090-476A-ACD6-18CB9B63210E}" dt="2022-09-14T01:38:15.107" v="27"/>
          <ac:spMkLst>
            <pc:docMk/>
            <pc:sldMk cId="2521506550" sldId="298"/>
            <ac:spMk id="7" creationId="{5F233961-0D1C-4B15-9EF2-F948C4F6B6DC}"/>
          </ac:spMkLst>
        </pc:spChg>
        <pc:spChg chg="add del mod">
          <ac:chgData name="Guerrero, Francisco J" userId="6932753a-0454-4599-8934-90d573510db2" providerId="ADAL" clId="{8F43E3E5-E090-476A-ACD6-18CB9B63210E}" dt="2022-09-14T01:38:48.374" v="29" actId="478"/>
          <ac:spMkLst>
            <pc:docMk/>
            <pc:sldMk cId="2521506550" sldId="298"/>
            <ac:spMk id="8" creationId="{5A0E099F-9E61-4947-8660-94A8E266222C}"/>
          </ac:spMkLst>
        </pc:spChg>
        <pc:spChg chg="mod">
          <ac:chgData name="Guerrero, Francisco J" userId="6932753a-0454-4599-8934-90d573510db2" providerId="ADAL" clId="{8F43E3E5-E090-476A-ACD6-18CB9B63210E}" dt="2022-09-14T01:38:27.037" v="28" actId="14861"/>
          <ac:spMkLst>
            <pc:docMk/>
            <pc:sldMk cId="2521506550" sldId="298"/>
            <ac:spMk id="9" creationId="{84CB642F-18CD-435E-BBEE-22AD3D16C67F}"/>
          </ac:spMkLst>
        </pc:spChg>
        <pc:spChg chg="add del mod">
          <ac:chgData name="Guerrero, Francisco J" userId="6932753a-0454-4599-8934-90d573510db2" providerId="ADAL" clId="{8F43E3E5-E090-476A-ACD6-18CB9B63210E}" dt="2022-09-14T01:43:56.777" v="59" actId="21"/>
          <ac:spMkLst>
            <pc:docMk/>
            <pc:sldMk cId="2521506550" sldId="298"/>
            <ac:spMk id="10" creationId="{7E0CD95A-10AD-4BF6-9139-733DD47441E3}"/>
          </ac:spMkLst>
        </pc:spChg>
        <pc:picChg chg="add del mod">
          <ac:chgData name="Guerrero, Francisco J" userId="6932753a-0454-4599-8934-90d573510db2" providerId="ADAL" clId="{8F43E3E5-E090-476A-ACD6-18CB9B63210E}" dt="2022-09-14T01:33:04.001" v="7" actId="478"/>
          <ac:picMkLst>
            <pc:docMk/>
            <pc:sldMk cId="2521506550" sldId="298"/>
            <ac:picMk id="4" creationId="{A4203324-E6A0-4C6F-BD2A-FA362921AC2C}"/>
          </ac:picMkLst>
        </pc:picChg>
      </pc:sldChg>
      <pc:sldChg chg="add del">
        <pc:chgData name="Guerrero, Francisco J" userId="6932753a-0454-4599-8934-90d573510db2" providerId="ADAL" clId="{8F43E3E5-E090-476A-ACD6-18CB9B63210E}" dt="2022-09-14T01:35:01.327" v="14" actId="47"/>
        <pc:sldMkLst>
          <pc:docMk/>
          <pc:sldMk cId="3752123722" sldId="299"/>
        </pc:sldMkLst>
      </pc:sldChg>
      <pc:sldChg chg="addSp delSp modSp add mod">
        <pc:chgData name="Guerrero, Francisco J" userId="6932753a-0454-4599-8934-90d573510db2" providerId="ADAL" clId="{8F43E3E5-E090-476A-ACD6-18CB9B63210E}" dt="2022-09-14T01:44:48.861" v="78" actId="21"/>
        <pc:sldMkLst>
          <pc:docMk/>
          <pc:sldMk cId="3856009358" sldId="299"/>
        </pc:sldMkLst>
        <pc:spChg chg="del mod">
          <ac:chgData name="Guerrero, Francisco J" userId="6932753a-0454-4599-8934-90d573510db2" providerId="ADAL" clId="{8F43E3E5-E090-476A-ACD6-18CB9B63210E}" dt="2022-09-14T01:40:39.021" v="34"/>
          <ac:spMkLst>
            <pc:docMk/>
            <pc:sldMk cId="3856009358" sldId="299"/>
            <ac:spMk id="5" creationId="{36AE8080-3A6A-4738-B283-1D6E6425F531}"/>
          </ac:spMkLst>
        </pc:spChg>
        <pc:spChg chg="del">
          <ac:chgData name="Guerrero, Francisco J" userId="6932753a-0454-4599-8934-90d573510db2" providerId="ADAL" clId="{8F43E3E5-E090-476A-ACD6-18CB9B63210E}" dt="2022-09-14T01:40:10.523" v="33" actId="478"/>
          <ac:spMkLst>
            <pc:docMk/>
            <pc:sldMk cId="3856009358" sldId="299"/>
            <ac:spMk id="6" creationId="{38D59C3C-3D3D-494B-AA46-4C1DD28240BB}"/>
          </ac:spMkLst>
        </pc:spChg>
        <pc:spChg chg="del">
          <ac:chgData name="Guerrero, Francisco J" userId="6932753a-0454-4599-8934-90d573510db2" providerId="ADAL" clId="{8F43E3E5-E090-476A-ACD6-18CB9B63210E}" dt="2022-09-14T01:40:10.523" v="33" actId="478"/>
          <ac:spMkLst>
            <pc:docMk/>
            <pc:sldMk cId="3856009358" sldId="299"/>
            <ac:spMk id="7" creationId="{5F233961-0D1C-4B15-9EF2-F948C4F6B6DC}"/>
          </ac:spMkLst>
        </pc:spChg>
        <pc:spChg chg="del">
          <ac:chgData name="Guerrero, Francisco J" userId="6932753a-0454-4599-8934-90d573510db2" providerId="ADAL" clId="{8F43E3E5-E090-476A-ACD6-18CB9B63210E}" dt="2022-09-14T01:40:39.021" v="34"/>
          <ac:spMkLst>
            <pc:docMk/>
            <pc:sldMk cId="3856009358" sldId="299"/>
            <ac:spMk id="8" creationId="{5A0E099F-9E61-4947-8660-94A8E266222C}"/>
          </ac:spMkLst>
        </pc:spChg>
        <pc:spChg chg="mod">
          <ac:chgData name="Guerrero, Francisco J" userId="6932753a-0454-4599-8934-90d573510db2" providerId="ADAL" clId="{8F43E3E5-E090-476A-ACD6-18CB9B63210E}" dt="2022-09-14T01:40:59.144" v="35" actId="14861"/>
          <ac:spMkLst>
            <pc:docMk/>
            <pc:sldMk cId="3856009358" sldId="299"/>
            <ac:spMk id="9" creationId="{2BE93093-974A-45D5-8135-54AF3AA7FFCC}"/>
          </ac:spMkLst>
        </pc:spChg>
        <pc:spChg chg="add del mod">
          <ac:chgData name="Guerrero, Francisco J" userId="6932753a-0454-4599-8934-90d573510db2" providerId="ADAL" clId="{8F43E3E5-E090-476A-ACD6-18CB9B63210E}" dt="2022-09-14T01:44:48.861" v="78" actId="21"/>
          <ac:spMkLst>
            <pc:docMk/>
            <pc:sldMk cId="3856009358" sldId="299"/>
            <ac:spMk id="10" creationId="{497C4AA6-2E98-473E-A181-4C77682656E2}"/>
          </ac:spMkLst>
        </pc:spChg>
      </pc:sldChg>
      <pc:sldChg chg="add del">
        <pc:chgData name="Guerrero, Francisco J" userId="6932753a-0454-4599-8934-90d573510db2" providerId="ADAL" clId="{8F43E3E5-E090-476A-ACD6-18CB9B63210E}" dt="2022-09-14T01:35:05.282" v="15" actId="47"/>
        <pc:sldMkLst>
          <pc:docMk/>
          <pc:sldMk cId="527904394" sldId="300"/>
        </pc:sldMkLst>
      </pc:sldChg>
      <pc:sldChg chg="addSp delSp modSp add mod ord">
        <pc:chgData name="Guerrero, Francisco J" userId="6932753a-0454-4599-8934-90d573510db2" providerId="ADAL" clId="{8F43E3E5-E090-476A-ACD6-18CB9B63210E}" dt="2022-09-14T01:42:18.911" v="41" actId="21"/>
        <pc:sldMkLst>
          <pc:docMk/>
          <pc:sldMk cId="2252271624" sldId="300"/>
        </pc:sldMkLst>
        <pc:spChg chg="del">
          <ac:chgData name="Guerrero, Francisco J" userId="6932753a-0454-4599-8934-90d573510db2" providerId="ADAL" clId="{8F43E3E5-E090-476A-ACD6-18CB9B63210E}" dt="2022-09-14T01:35:39.464" v="18"/>
          <ac:spMkLst>
            <pc:docMk/>
            <pc:sldMk cId="2252271624" sldId="300"/>
            <ac:spMk id="5" creationId="{36AE8080-3A6A-4738-B283-1D6E6425F531}"/>
          </ac:spMkLst>
        </pc:spChg>
        <pc:spChg chg="del">
          <ac:chgData name="Guerrero, Francisco J" userId="6932753a-0454-4599-8934-90d573510db2" providerId="ADAL" clId="{8F43E3E5-E090-476A-ACD6-18CB9B63210E}" dt="2022-09-14T01:35:39.464" v="18"/>
          <ac:spMkLst>
            <pc:docMk/>
            <pc:sldMk cId="2252271624" sldId="300"/>
            <ac:spMk id="6" creationId="{38D59C3C-3D3D-494B-AA46-4C1DD28240BB}"/>
          </ac:spMkLst>
        </pc:spChg>
        <pc:spChg chg="del">
          <ac:chgData name="Guerrero, Francisco J" userId="6932753a-0454-4599-8934-90d573510db2" providerId="ADAL" clId="{8F43E3E5-E090-476A-ACD6-18CB9B63210E}" dt="2022-09-14T01:36:55.732" v="22" actId="478"/>
          <ac:spMkLst>
            <pc:docMk/>
            <pc:sldMk cId="2252271624" sldId="300"/>
            <ac:spMk id="7" creationId="{5F233961-0D1C-4B15-9EF2-F948C4F6B6DC}"/>
          </ac:spMkLst>
        </pc:spChg>
        <pc:spChg chg="del">
          <ac:chgData name="Guerrero, Francisco J" userId="6932753a-0454-4599-8934-90d573510db2" providerId="ADAL" clId="{8F43E3E5-E090-476A-ACD6-18CB9B63210E}" dt="2022-09-14T01:36:58.996" v="23" actId="478"/>
          <ac:spMkLst>
            <pc:docMk/>
            <pc:sldMk cId="2252271624" sldId="300"/>
            <ac:spMk id="8" creationId="{5A0E099F-9E61-4947-8660-94A8E266222C}"/>
          </ac:spMkLst>
        </pc:spChg>
        <pc:spChg chg="mod">
          <ac:chgData name="Guerrero, Francisco J" userId="6932753a-0454-4599-8934-90d573510db2" providerId="ADAL" clId="{8F43E3E5-E090-476A-ACD6-18CB9B63210E}" dt="2022-09-14T01:36:34.588" v="21" actId="14861"/>
          <ac:spMkLst>
            <pc:docMk/>
            <pc:sldMk cId="2252271624" sldId="300"/>
            <ac:spMk id="9" creationId="{0A210555-D016-4FED-A324-F2FB0EEDF7A9}"/>
          </ac:spMkLst>
        </pc:spChg>
        <pc:spChg chg="del mod">
          <ac:chgData name="Guerrero, Francisco J" userId="6932753a-0454-4599-8934-90d573510db2" providerId="ADAL" clId="{8F43E3E5-E090-476A-ACD6-18CB9B63210E}" dt="2022-09-14T01:35:47.142" v="19" actId="478"/>
          <ac:spMkLst>
            <pc:docMk/>
            <pc:sldMk cId="2252271624" sldId="300"/>
            <ac:spMk id="10" creationId="{CEDDC2BB-0B27-4811-8DBF-EEE5A18FB097}"/>
          </ac:spMkLst>
        </pc:spChg>
        <pc:spChg chg="add del mod">
          <ac:chgData name="Guerrero, Francisco J" userId="6932753a-0454-4599-8934-90d573510db2" providerId="ADAL" clId="{8F43E3E5-E090-476A-ACD6-18CB9B63210E}" dt="2022-09-14T01:42:18.911" v="41" actId="21"/>
          <ac:spMkLst>
            <pc:docMk/>
            <pc:sldMk cId="2252271624" sldId="300"/>
            <ac:spMk id="11" creationId="{880591E1-EE7A-4ED6-908A-85EBC903457D}"/>
          </ac:spMkLst>
        </pc:spChg>
      </pc:sldChg>
      <pc:sldChg chg="add del">
        <pc:chgData name="Guerrero, Francisco J" userId="6932753a-0454-4599-8934-90d573510db2" providerId="ADAL" clId="{8F43E3E5-E090-476A-ACD6-18CB9B63210E}" dt="2022-09-14T01:47:07.947" v="84" actId="2696"/>
        <pc:sldMkLst>
          <pc:docMk/>
          <pc:sldMk cId="2498775345" sldId="3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7C327-F0D8-4427-ADE2-86AFC4BADE47}"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13EB31-BCAD-4C2A-A990-C4D5CC789F74}" type="slidenum">
              <a:rPr lang="en-US" smtClean="0"/>
              <a:t>‹#›</a:t>
            </a:fld>
            <a:endParaRPr lang="en-US"/>
          </a:p>
        </p:txBody>
      </p:sp>
    </p:spTree>
    <p:extLst>
      <p:ext uri="{BB962C8B-B14F-4D97-AF65-F5344CB8AC3E}">
        <p14:creationId xmlns:p14="http://schemas.microsoft.com/office/powerpoint/2010/main" val="505317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section is articulated through instructions, guiding questions, or both.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Responses to the questions are provided individually by each team member through sticky 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added some of the literature we used to create this resource. We hope it will help you clarify some concepts, and more importantly dig deeper into some of the ideas used for the design of this MURAL.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this MURAL can be used asynchronously, we strongly encourage its use as part of a team discussion. We have identified the sections that benefit the most of synchronous team activities and which are more suitable for asynchronous work. A suggested time allocation (as a fraction of a total) is indicated at the beginning of each section.  Finally, we have added some of the literature we used to create this resource. We hope it will help you clarify some concepts, and more importantly dig deeper into some of the ideas used for the design of this MURAL.  With that…</a:t>
            </a:r>
          </a:p>
        </p:txBody>
      </p:sp>
      <p:sp>
        <p:nvSpPr>
          <p:cNvPr id="4" name="Slide Number Placeholder 3"/>
          <p:cNvSpPr>
            <a:spLocks noGrp="1"/>
          </p:cNvSpPr>
          <p:nvPr>
            <p:ph type="sldNum" sz="quarter" idx="5"/>
          </p:nvPr>
        </p:nvSpPr>
        <p:spPr/>
        <p:txBody>
          <a:bodyPr/>
          <a:lstStyle/>
          <a:p>
            <a:fld id="{740C87DB-F06B-4560-B776-A3822CC016C1}" type="slidenum">
              <a:rPr lang="en-US" smtClean="0"/>
              <a:t>1</a:t>
            </a:fld>
            <a:endParaRPr lang="en-US"/>
          </a:p>
        </p:txBody>
      </p:sp>
    </p:spTree>
    <p:extLst>
      <p:ext uri="{BB962C8B-B14F-4D97-AF65-F5344CB8AC3E}">
        <p14:creationId xmlns:p14="http://schemas.microsoft.com/office/powerpoint/2010/main" val="1832413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076D-536A-4240-ADA1-EBB7548E75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107442-237C-4EE4-9EB2-DD610C12A9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50BF5F-F88E-4947-A70B-1894A96C495E}"/>
              </a:ext>
            </a:extLst>
          </p:cNvPr>
          <p:cNvSpPr>
            <a:spLocks noGrp="1"/>
          </p:cNvSpPr>
          <p:nvPr>
            <p:ph type="dt" sz="half" idx="10"/>
          </p:nvPr>
        </p:nvSpPr>
        <p:spPr/>
        <p:txBody>
          <a:bodyPr/>
          <a:lstStyle/>
          <a:p>
            <a:fld id="{BC5A5265-1C2E-4F71-AFDC-870A46B98C42}" type="datetimeFigureOut">
              <a:rPr lang="en-US" smtClean="0"/>
              <a:t>9/13/2022</a:t>
            </a:fld>
            <a:endParaRPr lang="en-US"/>
          </a:p>
        </p:txBody>
      </p:sp>
      <p:sp>
        <p:nvSpPr>
          <p:cNvPr id="5" name="Footer Placeholder 4">
            <a:extLst>
              <a:ext uri="{FF2B5EF4-FFF2-40B4-BE49-F238E27FC236}">
                <a16:creationId xmlns:a16="http://schemas.microsoft.com/office/drawing/2014/main" id="{1930CD71-9AE1-4375-8783-33DF9E63A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94FF9-4622-402B-8BD7-0B8F9480FE5C}"/>
              </a:ext>
            </a:extLst>
          </p:cNvPr>
          <p:cNvSpPr>
            <a:spLocks noGrp="1"/>
          </p:cNvSpPr>
          <p:nvPr>
            <p:ph type="sldNum" sz="quarter" idx="12"/>
          </p:nvPr>
        </p:nvSpPr>
        <p:spPr/>
        <p:txBody>
          <a:bodyPr/>
          <a:lstStyle/>
          <a:p>
            <a:fld id="{3185D2AB-5650-41F6-9E8E-911B3F4E542A}" type="slidenum">
              <a:rPr lang="en-US" smtClean="0"/>
              <a:t>‹#›</a:t>
            </a:fld>
            <a:endParaRPr lang="en-US"/>
          </a:p>
        </p:txBody>
      </p:sp>
    </p:spTree>
    <p:extLst>
      <p:ext uri="{BB962C8B-B14F-4D97-AF65-F5344CB8AC3E}">
        <p14:creationId xmlns:p14="http://schemas.microsoft.com/office/powerpoint/2010/main" val="3520374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59F6-B9E0-4038-9DBD-C4FAC8DC84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58208D-1B62-4D2F-95B4-D011EB2482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619F3A-5C4E-42BE-BF1D-A3F88E0DB742}"/>
              </a:ext>
            </a:extLst>
          </p:cNvPr>
          <p:cNvSpPr>
            <a:spLocks noGrp="1"/>
          </p:cNvSpPr>
          <p:nvPr>
            <p:ph type="dt" sz="half" idx="10"/>
          </p:nvPr>
        </p:nvSpPr>
        <p:spPr/>
        <p:txBody>
          <a:bodyPr/>
          <a:lstStyle/>
          <a:p>
            <a:fld id="{BC5A5265-1C2E-4F71-AFDC-870A46B98C42}" type="datetimeFigureOut">
              <a:rPr lang="en-US" smtClean="0"/>
              <a:t>9/13/2022</a:t>
            </a:fld>
            <a:endParaRPr lang="en-US"/>
          </a:p>
        </p:txBody>
      </p:sp>
      <p:sp>
        <p:nvSpPr>
          <p:cNvPr id="5" name="Footer Placeholder 4">
            <a:extLst>
              <a:ext uri="{FF2B5EF4-FFF2-40B4-BE49-F238E27FC236}">
                <a16:creationId xmlns:a16="http://schemas.microsoft.com/office/drawing/2014/main" id="{152D8F9B-B190-45A3-B19E-805AB3FD9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02AA1-CEAE-4980-8445-4EA922D3AB1A}"/>
              </a:ext>
            </a:extLst>
          </p:cNvPr>
          <p:cNvSpPr>
            <a:spLocks noGrp="1"/>
          </p:cNvSpPr>
          <p:nvPr>
            <p:ph type="sldNum" sz="quarter" idx="12"/>
          </p:nvPr>
        </p:nvSpPr>
        <p:spPr/>
        <p:txBody>
          <a:bodyPr/>
          <a:lstStyle/>
          <a:p>
            <a:fld id="{3185D2AB-5650-41F6-9E8E-911B3F4E542A}" type="slidenum">
              <a:rPr lang="en-US" smtClean="0"/>
              <a:t>‹#›</a:t>
            </a:fld>
            <a:endParaRPr lang="en-US"/>
          </a:p>
        </p:txBody>
      </p:sp>
    </p:spTree>
    <p:extLst>
      <p:ext uri="{BB962C8B-B14F-4D97-AF65-F5344CB8AC3E}">
        <p14:creationId xmlns:p14="http://schemas.microsoft.com/office/powerpoint/2010/main" val="4160991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5D602A-5C03-4C18-8D81-E1A0527353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07DB05-890F-4E0C-A163-EDBCCFA721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93109-4872-4A61-9F1A-48A5A51A45FC}"/>
              </a:ext>
            </a:extLst>
          </p:cNvPr>
          <p:cNvSpPr>
            <a:spLocks noGrp="1"/>
          </p:cNvSpPr>
          <p:nvPr>
            <p:ph type="dt" sz="half" idx="10"/>
          </p:nvPr>
        </p:nvSpPr>
        <p:spPr/>
        <p:txBody>
          <a:bodyPr/>
          <a:lstStyle/>
          <a:p>
            <a:fld id="{BC5A5265-1C2E-4F71-AFDC-870A46B98C42}" type="datetimeFigureOut">
              <a:rPr lang="en-US" smtClean="0"/>
              <a:t>9/13/2022</a:t>
            </a:fld>
            <a:endParaRPr lang="en-US"/>
          </a:p>
        </p:txBody>
      </p:sp>
      <p:sp>
        <p:nvSpPr>
          <p:cNvPr id="5" name="Footer Placeholder 4">
            <a:extLst>
              <a:ext uri="{FF2B5EF4-FFF2-40B4-BE49-F238E27FC236}">
                <a16:creationId xmlns:a16="http://schemas.microsoft.com/office/drawing/2014/main" id="{C6AD40EC-9F83-4F01-BAB5-91F52D73C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187F8-3A73-42A2-9721-CD4FCB3C86A4}"/>
              </a:ext>
            </a:extLst>
          </p:cNvPr>
          <p:cNvSpPr>
            <a:spLocks noGrp="1"/>
          </p:cNvSpPr>
          <p:nvPr>
            <p:ph type="sldNum" sz="quarter" idx="12"/>
          </p:nvPr>
        </p:nvSpPr>
        <p:spPr/>
        <p:txBody>
          <a:bodyPr/>
          <a:lstStyle/>
          <a:p>
            <a:fld id="{3185D2AB-5650-41F6-9E8E-911B3F4E542A}" type="slidenum">
              <a:rPr lang="en-US" smtClean="0"/>
              <a:t>‹#›</a:t>
            </a:fld>
            <a:endParaRPr lang="en-US"/>
          </a:p>
        </p:txBody>
      </p:sp>
    </p:spTree>
    <p:extLst>
      <p:ext uri="{BB962C8B-B14F-4D97-AF65-F5344CB8AC3E}">
        <p14:creationId xmlns:p14="http://schemas.microsoft.com/office/powerpoint/2010/main" val="44726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454D-DD32-4DF8-A9ED-DF0250F03A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6294C3-AC19-4017-A58E-6C1DE5025A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233C53-0FAB-4E61-8D25-30C62C325D97}"/>
              </a:ext>
            </a:extLst>
          </p:cNvPr>
          <p:cNvSpPr>
            <a:spLocks noGrp="1"/>
          </p:cNvSpPr>
          <p:nvPr>
            <p:ph type="dt" sz="half" idx="10"/>
          </p:nvPr>
        </p:nvSpPr>
        <p:spPr/>
        <p:txBody>
          <a:bodyPr/>
          <a:lstStyle/>
          <a:p>
            <a:fld id="{BC5A5265-1C2E-4F71-AFDC-870A46B98C42}" type="datetimeFigureOut">
              <a:rPr lang="en-US" smtClean="0"/>
              <a:t>9/13/2022</a:t>
            </a:fld>
            <a:endParaRPr lang="en-US"/>
          </a:p>
        </p:txBody>
      </p:sp>
      <p:sp>
        <p:nvSpPr>
          <p:cNvPr id="5" name="Footer Placeholder 4">
            <a:extLst>
              <a:ext uri="{FF2B5EF4-FFF2-40B4-BE49-F238E27FC236}">
                <a16:creationId xmlns:a16="http://schemas.microsoft.com/office/drawing/2014/main" id="{822A71CF-3290-4259-B9CD-330536986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94D2A-25F2-4CCB-9CFB-F7C4034667AD}"/>
              </a:ext>
            </a:extLst>
          </p:cNvPr>
          <p:cNvSpPr>
            <a:spLocks noGrp="1"/>
          </p:cNvSpPr>
          <p:nvPr>
            <p:ph type="sldNum" sz="quarter" idx="12"/>
          </p:nvPr>
        </p:nvSpPr>
        <p:spPr/>
        <p:txBody>
          <a:bodyPr/>
          <a:lstStyle/>
          <a:p>
            <a:fld id="{3185D2AB-5650-41F6-9E8E-911B3F4E542A}" type="slidenum">
              <a:rPr lang="en-US" smtClean="0"/>
              <a:t>‹#›</a:t>
            </a:fld>
            <a:endParaRPr lang="en-US"/>
          </a:p>
        </p:txBody>
      </p:sp>
    </p:spTree>
    <p:extLst>
      <p:ext uri="{BB962C8B-B14F-4D97-AF65-F5344CB8AC3E}">
        <p14:creationId xmlns:p14="http://schemas.microsoft.com/office/powerpoint/2010/main" val="3183487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D53EF-FA96-4785-842F-942814DA67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E7D58A-3D64-4E66-880D-53334D2F65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7AF899-7D7E-44A5-8558-13047B859FFD}"/>
              </a:ext>
            </a:extLst>
          </p:cNvPr>
          <p:cNvSpPr>
            <a:spLocks noGrp="1"/>
          </p:cNvSpPr>
          <p:nvPr>
            <p:ph type="dt" sz="half" idx="10"/>
          </p:nvPr>
        </p:nvSpPr>
        <p:spPr/>
        <p:txBody>
          <a:bodyPr/>
          <a:lstStyle/>
          <a:p>
            <a:fld id="{BC5A5265-1C2E-4F71-AFDC-870A46B98C42}" type="datetimeFigureOut">
              <a:rPr lang="en-US" smtClean="0"/>
              <a:t>9/13/2022</a:t>
            </a:fld>
            <a:endParaRPr lang="en-US"/>
          </a:p>
        </p:txBody>
      </p:sp>
      <p:sp>
        <p:nvSpPr>
          <p:cNvPr id="5" name="Footer Placeholder 4">
            <a:extLst>
              <a:ext uri="{FF2B5EF4-FFF2-40B4-BE49-F238E27FC236}">
                <a16:creationId xmlns:a16="http://schemas.microsoft.com/office/drawing/2014/main" id="{AA3DD30C-E162-4094-B0D6-DE48A1A460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39C5D-E85D-4EF7-9F70-5FA2BAA4FF56}"/>
              </a:ext>
            </a:extLst>
          </p:cNvPr>
          <p:cNvSpPr>
            <a:spLocks noGrp="1"/>
          </p:cNvSpPr>
          <p:nvPr>
            <p:ph type="sldNum" sz="quarter" idx="12"/>
          </p:nvPr>
        </p:nvSpPr>
        <p:spPr/>
        <p:txBody>
          <a:bodyPr/>
          <a:lstStyle/>
          <a:p>
            <a:fld id="{3185D2AB-5650-41F6-9E8E-911B3F4E542A}" type="slidenum">
              <a:rPr lang="en-US" smtClean="0"/>
              <a:t>‹#›</a:t>
            </a:fld>
            <a:endParaRPr lang="en-US"/>
          </a:p>
        </p:txBody>
      </p:sp>
    </p:spTree>
    <p:extLst>
      <p:ext uri="{BB962C8B-B14F-4D97-AF65-F5344CB8AC3E}">
        <p14:creationId xmlns:p14="http://schemas.microsoft.com/office/powerpoint/2010/main" val="4216031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1BD7-575E-486D-A394-64073C3592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5CC742-5084-402C-A609-8E9FB194A6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7E2E3F-7128-4018-9A6F-67C7D962FC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553CF7-03AA-4765-9F0E-7CAA021EE8E9}"/>
              </a:ext>
            </a:extLst>
          </p:cNvPr>
          <p:cNvSpPr>
            <a:spLocks noGrp="1"/>
          </p:cNvSpPr>
          <p:nvPr>
            <p:ph type="dt" sz="half" idx="10"/>
          </p:nvPr>
        </p:nvSpPr>
        <p:spPr/>
        <p:txBody>
          <a:bodyPr/>
          <a:lstStyle/>
          <a:p>
            <a:fld id="{BC5A5265-1C2E-4F71-AFDC-870A46B98C42}" type="datetimeFigureOut">
              <a:rPr lang="en-US" smtClean="0"/>
              <a:t>9/13/2022</a:t>
            </a:fld>
            <a:endParaRPr lang="en-US"/>
          </a:p>
        </p:txBody>
      </p:sp>
      <p:sp>
        <p:nvSpPr>
          <p:cNvPr id="6" name="Footer Placeholder 5">
            <a:extLst>
              <a:ext uri="{FF2B5EF4-FFF2-40B4-BE49-F238E27FC236}">
                <a16:creationId xmlns:a16="http://schemas.microsoft.com/office/drawing/2014/main" id="{246AC599-1F90-4AC8-889D-FCEA465D1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69CDFC-ECE0-4EE8-AC9B-78A16CA8482B}"/>
              </a:ext>
            </a:extLst>
          </p:cNvPr>
          <p:cNvSpPr>
            <a:spLocks noGrp="1"/>
          </p:cNvSpPr>
          <p:nvPr>
            <p:ph type="sldNum" sz="quarter" idx="12"/>
          </p:nvPr>
        </p:nvSpPr>
        <p:spPr/>
        <p:txBody>
          <a:bodyPr/>
          <a:lstStyle/>
          <a:p>
            <a:fld id="{3185D2AB-5650-41F6-9E8E-911B3F4E542A}" type="slidenum">
              <a:rPr lang="en-US" smtClean="0"/>
              <a:t>‹#›</a:t>
            </a:fld>
            <a:endParaRPr lang="en-US"/>
          </a:p>
        </p:txBody>
      </p:sp>
    </p:spTree>
    <p:extLst>
      <p:ext uri="{BB962C8B-B14F-4D97-AF65-F5344CB8AC3E}">
        <p14:creationId xmlns:p14="http://schemas.microsoft.com/office/powerpoint/2010/main" val="2512629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F5DE-BB31-4E40-8737-D02BA4B526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E54CE7-8F10-425E-B16C-1D695C9C9C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A66C1C-0F3C-4E2B-9F1F-11EC077F79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1A9695-8905-45CD-AB54-4550D4CC70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368BF8-0827-4DC1-A145-2691EDED92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EDD72A-C318-41DE-A098-83CD8EF239F2}"/>
              </a:ext>
            </a:extLst>
          </p:cNvPr>
          <p:cNvSpPr>
            <a:spLocks noGrp="1"/>
          </p:cNvSpPr>
          <p:nvPr>
            <p:ph type="dt" sz="half" idx="10"/>
          </p:nvPr>
        </p:nvSpPr>
        <p:spPr/>
        <p:txBody>
          <a:bodyPr/>
          <a:lstStyle/>
          <a:p>
            <a:fld id="{BC5A5265-1C2E-4F71-AFDC-870A46B98C42}" type="datetimeFigureOut">
              <a:rPr lang="en-US" smtClean="0"/>
              <a:t>9/13/2022</a:t>
            </a:fld>
            <a:endParaRPr lang="en-US"/>
          </a:p>
        </p:txBody>
      </p:sp>
      <p:sp>
        <p:nvSpPr>
          <p:cNvPr id="8" name="Footer Placeholder 7">
            <a:extLst>
              <a:ext uri="{FF2B5EF4-FFF2-40B4-BE49-F238E27FC236}">
                <a16:creationId xmlns:a16="http://schemas.microsoft.com/office/drawing/2014/main" id="{CCFFBA07-9047-4F64-B777-49951EFEB1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CC728F-9CFB-40C7-8212-415FEB8E82A8}"/>
              </a:ext>
            </a:extLst>
          </p:cNvPr>
          <p:cNvSpPr>
            <a:spLocks noGrp="1"/>
          </p:cNvSpPr>
          <p:nvPr>
            <p:ph type="sldNum" sz="quarter" idx="12"/>
          </p:nvPr>
        </p:nvSpPr>
        <p:spPr/>
        <p:txBody>
          <a:bodyPr/>
          <a:lstStyle/>
          <a:p>
            <a:fld id="{3185D2AB-5650-41F6-9E8E-911B3F4E542A}" type="slidenum">
              <a:rPr lang="en-US" smtClean="0"/>
              <a:t>‹#›</a:t>
            </a:fld>
            <a:endParaRPr lang="en-US"/>
          </a:p>
        </p:txBody>
      </p:sp>
    </p:spTree>
    <p:extLst>
      <p:ext uri="{BB962C8B-B14F-4D97-AF65-F5344CB8AC3E}">
        <p14:creationId xmlns:p14="http://schemas.microsoft.com/office/powerpoint/2010/main" val="23533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636CB-84A8-4EBC-B41E-2E0CAAFDE6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27CFF7-A63C-44BA-A622-5D2EE6965120}"/>
              </a:ext>
            </a:extLst>
          </p:cNvPr>
          <p:cNvSpPr>
            <a:spLocks noGrp="1"/>
          </p:cNvSpPr>
          <p:nvPr>
            <p:ph type="dt" sz="half" idx="10"/>
          </p:nvPr>
        </p:nvSpPr>
        <p:spPr/>
        <p:txBody>
          <a:bodyPr/>
          <a:lstStyle/>
          <a:p>
            <a:fld id="{BC5A5265-1C2E-4F71-AFDC-870A46B98C42}" type="datetimeFigureOut">
              <a:rPr lang="en-US" smtClean="0"/>
              <a:t>9/13/2022</a:t>
            </a:fld>
            <a:endParaRPr lang="en-US"/>
          </a:p>
        </p:txBody>
      </p:sp>
      <p:sp>
        <p:nvSpPr>
          <p:cNvPr id="4" name="Footer Placeholder 3">
            <a:extLst>
              <a:ext uri="{FF2B5EF4-FFF2-40B4-BE49-F238E27FC236}">
                <a16:creationId xmlns:a16="http://schemas.microsoft.com/office/drawing/2014/main" id="{77CE6C33-A20F-4575-8B34-F13FB81BCB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4F961E-CC33-491B-AAA3-D85B8CA7E229}"/>
              </a:ext>
            </a:extLst>
          </p:cNvPr>
          <p:cNvSpPr>
            <a:spLocks noGrp="1"/>
          </p:cNvSpPr>
          <p:nvPr>
            <p:ph type="sldNum" sz="quarter" idx="12"/>
          </p:nvPr>
        </p:nvSpPr>
        <p:spPr/>
        <p:txBody>
          <a:bodyPr/>
          <a:lstStyle/>
          <a:p>
            <a:fld id="{3185D2AB-5650-41F6-9E8E-911B3F4E542A}" type="slidenum">
              <a:rPr lang="en-US" smtClean="0"/>
              <a:t>‹#›</a:t>
            </a:fld>
            <a:endParaRPr lang="en-US"/>
          </a:p>
        </p:txBody>
      </p:sp>
    </p:spTree>
    <p:extLst>
      <p:ext uri="{BB962C8B-B14F-4D97-AF65-F5344CB8AC3E}">
        <p14:creationId xmlns:p14="http://schemas.microsoft.com/office/powerpoint/2010/main" val="559092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33FCC5-7925-475B-A2A9-8F21E6FDED8D}"/>
              </a:ext>
            </a:extLst>
          </p:cNvPr>
          <p:cNvSpPr>
            <a:spLocks noGrp="1"/>
          </p:cNvSpPr>
          <p:nvPr>
            <p:ph type="dt" sz="half" idx="10"/>
          </p:nvPr>
        </p:nvSpPr>
        <p:spPr/>
        <p:txBody>
          <a:bodyPr/>
          <a:lstStyle/>
          <a:p>
            <a:fld id="{BC5A5265-1C2E-4F71-AFDC-870A46B98C42}" type="datetimeFigureOut">
              <a:rPr lang="en-US" smtClean="0"/>
              <a:t>9/13/2022</a:t>
            </a:fld>
            <a:endParaRPr lang="en-US"/>
          </a:p>
        </p:txBody>
      </p:sp>
      <p:sp>
        <p:nvSpPr>
          <p:cNvPr id="3" name="Footer Placeholder 2">
            <a:extLst>
              <a:ext uri="{FF2B5EF4-FFF2-40B4-BE49-F238E27FC236}">
                <a16:creationId xmlns:a16="http://schemas.microsoft.com/office/drawing/2014/main" id="{B2DD14FF-020E-4FDD-8794-F7FD60926F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E7AD26-98BF-44EB-AC5C-E9DDFC059F6D}"/>
              </a:ext>
            </a:extLst>
          </p:cNvPr>
          <p:cNvSpPr>
            <a:spLocks noGrp="1"/>
          </p:cNvSpPr>
          <p:nvPr>
            <p:ph type="sldNum" sz="quarter" idx="12"/>
          </p:nvPr>
        </p:nvSpPr>
        <p:spPr/>
        <p:txBody>
          <a:bodyPr/>
          <a:lstStyle/>
          <a:p>
            <a:fld id="{3185D2AB-5650-41F6-9E8E-911B3F4E542A}" type="slidenum">
              <a:rPr lang="en-US" smtClean="0"/>
              <a:t>‹#›</a:t>
            </a:fld>
            <a:endParaRPr lang="en-US"/>
          </a:p>
        </p:txBody>
      </p:sp>
    </p:spTree>
    <p:extLst>
      <p:ext uri="{BB962C8B-B14F-4D97-AF65-F5344CB8AC3E}">
        <p14:creationId xmlns:p14="http://schemas.microsoft.com/office/powerpoint/2010/main" val="269691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C13C-2A5B-42E7-BE3A-2BEC3DA97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F6F0F5-6A53-46DE-958F-72BB85120C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E2C305-CB11-4D7C-AF56-D5F570FB6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A78091-2955-4998-A88F-BDC70CF9DCC2}"/>
              </a:ext>
            </a:extLst>
          </p:cNvPr>
          <p:cNvSpPr>
            <a:spLocks noGrp="1"/>
          </p:cNvSpPr>
          <p:nvPr>
            <p:ph type="dt" sz="half" idx="10"/>
          </p:nvPr>
        </p:nvSpPr>
        <p:spPr/>
        <p:txBody>
          <a:bodyPr/>
          <a:lstStyle/>
          <a:p>
            <a:fld id="{BC5A5265-1C2E-4F71-AFDC-870A46B98C42}" type="datetimeFigureOut">
              <a:rPr lang="en-US" smtClean="0"/>
              <a:t>9/13/2022</a:t>
            </a:fld>
            <a:endParaRPr lang="en-US"/>
          </a:p>
        </p:txBody>
      </p:sp>
      <p:sp>
        <p:nvSpPr>
          <p:cNvPr id="6" name="Footer Placeholder 5">
            <a:extLst>
              <a:ext uri="{FF2B5EF4-FFF2-40B4-BE49-F238E27FC236}">
                <a16:creationId xmlns:a16="http://schemas.microsoft.com/office/drawing/2014/main" id="{41169515-0745-43E2-A9B9-AFFCBE7502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C46CEE-3DAB-40D7-9AA7-AB1B6B071EC1}"/>
              </a:ext>
            </a:extLst>
          </p:cNvPr>
          <p:cNvSpPr>
            <a:spLocks noGrp="1"/>
          </p:cNvSpPr>
          <p:nvPr>
            <p:ph type="sldNum" sz="quarter" idx="12"/>
          </p:nvPr>
        </p:nvSpPr>
        <p:spPr/>
        <p:txBody>
          <a:bodyPr/>
          <a:lstStyle/>
          <a:p>
            <a:fld id="{3185D2AB-5650-41F6-9E8E-911B3F4E542A}" type="slidenum">
              <a:rPr lang="en-US" smtClean="0"/>
              <a:t>‹#›</a:t>
            </a:fld>
            <a:endParaRPr lang="en-US"/>
          </a:p>
        </p:txBody>
      </p:sp>
    </p:spTree>
    <p:extLst>
      <p:ext uri="{BB962C8B-B14F-4D97-AF65-F5344CB8AC3E}">
        <p14:creationId xmlns:p14="http://schemas.microsoft.com/office/powerpoint/2010/main" val="91819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F897B-2D88-41C7-8A1C-30F6352561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4AC97F-30B6-4D9C-8A7B-5CE6B42963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D89E10-FE3A-4244-8FC8-CA7EB230D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E9DE4B-CE9B-461E-ABF5-33B770E6645C}"/>
              </a:ext>
            </a:extLst>
          </p:cNvPr>
          <p:cNvSpPr>
            <a:spLocks noGrp="1"/>
          </p:cNvSpPr>
          <p:nvPr>
            <p:ph type="dt" sz="half" idx="10"/>
          </p:nvPr>
        </p:nvSpPr>
        <p:spPr/>
        <p:txBody>
          <a:bodyPr/>
          <a:lstStyle/>
          <a:p>
            <a:fld id="{BC5A5265-1C2E-4F71-AFDC-870A46B98C42}" type="datetimeFigureOut">
              <a:rPr lang="en-US" smtClean="0"/>
              <a:t>9/13/2022</a:t>
            </a:fld>
            <a:endParaRPr lang="en-US"/>
          </a:p>
        </p:txBody>
      </p:sp>
      <p:sp>
        <p:nvSpPr>
          <p:cNvPr id="6" name="Footer Placeholder 5">
            <a:extLst>
              <a:ext uri="{FF2B5EF4-FFF2-40B4-BE49-F238E27FC236}">
                <a16:creationId xmlns:a16="http://schemas.microsoft.com/office/drawing/2014/main" id="{B258BE29-B93A-469E-A090-9E38A6458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766DF-F605-4987-876E-C51C70846DF0}"/>
              </a:ext>
            </a:extLst>
          </p:cNvPr>
          <p:cNvSpPr>
            <a:spLocks noGrp="1"/>
          </p:cNvSpPr>
          <p:nvPr>
            <p:ph type="sldNum" sz="quarter" idx="12"/>
          </p:nvPr>
        </p:nvSpPr>
        <p:spPr/>
        <p:txBody>
          <a:bodyPr/>
          <a:lstStyle/>
          <a:p>
            <a:fld id="{3185D2AB-5650-41F6-9E8E-911B3F4E542A}" type="slidenum">
              <a:rPr lang="en-US" smtClean="0"/>
              <a:t>‹#›</a:t>
            </a:fld>
            <a:endParaRPr lang="en-US"/>
          </a:p>
        </p:txBody>
      </p:sp>
    </p:spTree>
    <p:extLst>
      <p:ext uri="{BB962C8B-B14F-4D97-AF65-F5344CB8AC3E}">
        <p14:creationId xmlns:p14="http://schemas.microsoft.com/office/powerpoint/2010/main" val="269655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10B3C8-E5C6-421B-BBBF-F273026C5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D78A45-89CF-4187-AEF2-9D896C8397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398784-78E7-4257-944D-E33729A7C3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5A5265-1C2E-4F71-AFDC-870A46B98C42}" type="datetimeFigureOut">
              <a:rPr lang="en-US" smtClean="0"/>
              <a:t>9/13/2022</a:t>
            </a:fld>
            <a:endParaRPr lang="en-US"/>
          </a:p>
        </p:txBody>
      </p:sp>
      <p:sp>
        <p:nvSpPr>
          <p:cNvPr id="5" name="Footer Placeholder 4">
            <a:extLst>
              <a:ext uri="{FF2B5EF4-FFF2-40B4-BE49-F238E27FC236}">
                <a16:creationId xmlns:a16="http://schemas.microsoft.com/office/drawing/2014/main" id="{EB55695E-7F57-42DC-A91E-8123472BAA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15181B-A44D-4212-8408-6DB004E5C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5D2AB-5650-41F6-9E8E-911B3F4E542A}" type="slidenum">
              <a:rPr lang="en-US" smtClean="0"/>
              <a:t>‹#›</a:t>
            </a:fld>
            <a:endParaRPr lang="en-US"/>
          </a:p>
        </p:txBody>
      </p:sp>
    </p:spTree>
    <p:extLst>
      <p:ext uri="{BB962C8B-B14F-4D97-AF65-F5344CB8AC3E}">
        <p14:creationId xmlns:p14="http://schemas.microsoft.com/office/powerpoint/2010/main" val="85637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78D4605-6ECE-4DB5-A2D6-D3685CEC075D}"/>
              </a:ext>
            </a:extLst>
          </p:cNvPr>
          <p:cNvSpPr>
            <a:spLocks noGrp="1"/>
          </p:cNvSpPr>
          <p:nvPr>
            <p:ph type="subTitle" idx="1"/>
          </p:nvPr>
        </p:nvSpPr>
        <p:spPr>
          <a:xfrm>
            <a:off x="529209" y="536470"/>
            <a:ext cx="9144000" cy="610039"/>
          </a:xfrm>
        </p:spPr>
        <p:txBody>
          <a:bodyPr>
            <a:normAutofit lnSpcReduction="10000"/>
          </a:bodyPr>
          <a:lstStyle/>
          <a:p>
            <a:pPr algn="l"/>
            <a:r>
              <a:rPr lang="en-US" sz="4000" dirty="0">
                <a:solidFill>
                  <a:srgbClr val="00B0F0"/>
                </a:solidFill>
                <a:latin typeface="Avenir Next LT Pro" panose="020B0504020202020204" pitchFamily="34" charset="0"/>
              </a:rPr>
              <a:t>Interact with </a:t>
            </a:r>
            <a:r>
              <a:rPr lang="en-US" sz="4000" b="1" dirty="0">
                <a:solidFill>
                  <a:srgbClr val="00B0F0"/>
                </a:solidFill>
                <a:latin typeface="Avenir Next LT Pro" panose="020B0504020202020204" pitchFamily="34" charset="0"/>
              </a:rPr>
              <a:t>MURAL</a:t>
            </a:r>
            <a:endParaRPr lang="en-US" sz="4000" dirty="0">
              <a:solidFill>
                <a:srgbClr val="00B0F0"/>
              </a:solidFill>
              <a:latin typeface="Avenir Next LT Pro" panose="020B0504020202020204" pitchFamily="34" charset="0"/>
            </a:endParaRPr>
          </a:p>
        </p:txBody>
      </p:sp>
      <p:pic>
        <p:nvPicPr>
          <p:cNvPr id="106" name="Picture 105" descr="A picture containing logo&#10;&#10;Description automatically generated">
            <a:extLst>
              <a:ext uri="{FF2B5EF4-FFF2-40B4-BE49-F238E27FC236}">
                <a16:creationId xmlns:a16="http://schemas.microsoft.com/office/drawing/2014/main" id="{9A030D50-05F1-40B0-B68A-1D83AD4D3F57}"/>
              </a:ext>
            </a:extLst>
          </p:cNvPr>
          <p:cNvPicPr>
            <a:picLocks noChangeAspect="1"/>
          </p:cNvPicPr>
          <p:nvPr/>
        </p:nvPicPr>
        <p:blipFill rotWithShape="1">
          <a:blip r:embed="rId3">
            <a:extLst>
              <a:ext uri="{28A0092B-C50C-407E-A947-70E740481C1C}">
                <a14:useLocalDpi xmlns:a14="http://schemas.microsoft.com/office/drawing/2010/main" val="0"/>
              </a:ext>
            </a:extLst>
          </a:blip>
          <a:srcRect l="6976" r="22808" b="14724"/>
          <a:stretch/>
        </p:blipFill>
        <p:spPr>
          <a:xfrm>
            <a:off x="10178153" y="132017"/>
            <a:ext cx="1837696" cy="1295094"/>
          </a:xfrm>
          <a:prstGeom prst="rect">
            <a:avLst/>
          </a:prstGeom>
        </p:spPr>
      </p:pic>
      <p:pic>
        <p:nvPicPr>
          <p:cNvPr id="4" name="Picture 3">
            <a:extLst>
              <a:ext uri="{FF2B5EF4-FFF2-40B4-BE49-F238E27FC236}">
                <a16:creationId xmlns:a16="http://schemas.microsoft.com/office/drawing/2014/main" id="{86DEBD5D-9691-4DFA-A08A-B2E53D3EBA95}"/>
              </a:ext>
            </a:extLst>
          </p:cNvPr>
          <p:cNvPicPr>
            <a:picLocks noChangeAspect="1"/>
          </p:cNvPicPr>
          <p:nvPr/>
        </p:nvPicPr>
        <p:blipFill rotWithShape="1">
          <a:blip r:embed="rId4"/>
          <a:srcRect l="15214" t="19393" r="16518" b="7559"/>
          <a:stretch/>
        </p:blipFill>
        <p:spPr>
          <a:xfrm>
            <a:off x="1556724" y="1427110"/>
            <a:ext cx="8323227" cy="4777747"/>
          </a:xfrm>
          <a:prstGeom prst="rect">
            <a:avLst/>
          </a:prstGeom>
        </p:spPr>
      </p:pic>
      <p:sp>
        <p:nvSpPr>
          <p:cNvPr id="15" name="Freeform: Shape 14">
            <a:extLst>
              <a:ext uri="{FF2B5EF4-FFF2-40B4-BE49-F238E27FC236}">
                <a16:creationId xmlns:a16="http://schemas.microsoft.com/office/drawing/2014/main" id="{1BBB2647-D844-4BF0-ADB5-F83B4C15B545}"/>
              </a:ext>
            </a:extLst>
          </p:cNvPr>
          <p:cNvSpPr/>
          <p:nvPr/>
        </p:nvSpPr>
        <p:spPr>
          <a:xfrm>
            <a:off x="1471630" y="1474734"/>
            <a:ext cx="8455946" cy="4777747"/>
          </a:xfrm>
          <a:custGeom>
            <a:avLst/>
            <a:gdLst>
              <a:gd name="connsiteX0" fmla="*/ 156232 w 8455946"/>
              <a:gd name="connsiteY0" fmla="*/ 0 h 4777747"/>
              <a:gd name="connsiteX1" fmla="*/ 8299714 w 8455946"/>
              <a:gd name="connsiteY1" fmla="*/ 0 h 4777747"/>
              <a:gd name="connsiteX2" fmla="*/ 8455946 w 8455946"/>
              <a:gd name="connsiteY2" fmla="*/ 156232 h 4777747"/>
              <a:gd name="connsiteX3" fmla="*/ 8455946 w 8455946"/>
              <a:gd name="connsiteY3" fmla="*/ 4621515 h 4777747"/>
              <a:gd name="connsiteX4" fmla="*/ 8299714 w 8455946"/>
              <a:gd name="connsiteY4" fmla="*/ 4777747 h 4777747"/>
              <a:gd name="connsiteX5" fmla="*/ 156232 w 8455946"/>
              <a:gd name="connsiteY5" fmla="*/ 4777747 h 4777747"/>
              <a:gd name="connsiteX6" fmla="*/ 0 w 8455946"/>
              <a:gd name="connsiteY6" fmla="*/ 4621515 h 4777747"/>
              <a:gd name="connsiteX7" fmla="*/ 0 w 8455946"/>
              <a:gd name="connsiteY7" fmla="*/ 156232 h 4777747"/>
              <a:gd name="connsiteX8" fmla="*/ 156232 w 8455946"/>
              <a:gd name="connsiteY8" fmla="*/ 0 h 4777747"/>
              <a:gd name="connsiteX9" fmla="*/ 754909 w 8455946"/>
              <a:gd name="connsiteY9" fmla="*/ 152401 h 4777747"/>
              <a:gd name="connsiteX10" fmla="*/ 709595 w 8455946"/>
              <a:gd name="connsiteY10" fmla="*/ 197715 h 4777747"/>
              <a:gd name="connsiteX11" fmla="*/ 709595 w 8455946"/>
              <a:gd name="connsiteY11" fmla="*/ 1492845 h 4777747"/>
              <a:gd name="connsiteX12" fmla="*/ 754909 w 8455946"/>
              <a:gd name="connsiteY12" fmla="*/ 1538159 h 4777747"/>
              <a:gd name="connsiteX13" fmla="*/ 4811825 w 8455946"/>
              <a:gd name="connsiteY13" fmla="*/ 1538159 h 4777747"/>
              <a:gd name="connsiteX14" fmla="*/ 4857139 w 8455946"/>
              <a:gd name="connsiteY14" fmla="*/ 1492845 h 4777747"/>
              <a:gd name="connsiteX15" fmla="*/ 4857139 w 8455946"/>
              <a:gd name="connsiteY15" fmla="*/ 197715 h 4777747"/>
              <a:gd name="connsiteX16" fmla="*/ 4811825 w 8455946"/>
              <a:gd name="connsiteY16" fmla="*/ 152401 h 4777747"/>
              <a:gd name="connsiteX17" fmla="*/ 754909 w 8455946"/>
              <a:gd name="connsiteY17" fmla="*/ 152401 h 4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55946" h="4777747">
                <a:moveTo>
                  <a:pt x="156232" y="0"/>
                </a:moveTo>
                <a:lnTo>
                  <a:pt x="8299714" y="0"/>
                </a:lnTo>
                <a:cubicBezTo>
                  <a:pt x="8385999" y="0"/>
                  <a:pt x="8455946" y="69947"/>
                  <a:pt x="8455946" y="156232"/>
                </a:cubicBezTo>
                <a:lnTo>
                  <a:pt x="8455946" y="4621515"/>
                </a:lnTo>
                <a:cubicBezTo>
                  <a:pt x="8455946" y="4707800"/>
                  <a:pt x="8385999" y="4777747"/>
                  <a:pt x="8299714" y="4777747"/>
                </a:cubicBezTo>
                <a:lnTo>
                  <a:pt x="156232" y="4777747"/>
                </a:lnTo>
                <a:cubicBezTo>
                  <a:pt x="69947" y="4777747"/>
                  <a:pt x="0" y="4707800"/>
                  <a:pt x="0" y="4621515"/>
                </a:cubicBezTo>
                <a:lnTo>
                  <a:pt x="0" y="156232"/>
                </a:lnTo>
                <a:cubicBezTo>
                  <a:pt x="0" y="69947"/>
                  <a:pt x="69947" y="0"/>
                  <a:pt x="156232" y="0"/>
                </a:cubicBezTo>
                <a:close/>
                <a:moveTo>
                  <a:pt x="754909" y="152401"/>
                </a:moveTo>
                <a:cubicBezTo>
                  <a:pt x="729883" y="152401"/>
                  <a:pt x="709595" y="172689"/>
                  <a:pt x="709595" y="197715"/>
                </a:cubicBezTo>
                <a:lnTo>
                  <a:pt x="709595" y="1492845"/>
                </a:lnTo>
                <a:cubicBezTo>
                  <a:pt x="709595" y="1517871"/>
                  <a:pt x="729883" y="1538159"/>
                  <a:pt x="754909" y="1538159"/>
                </a:cubicBezTo>
                <a:lnTo>
                  <a:pt x="4811825" y="1538159"/>
                </a:lnTo>
                <a:cubicBezTo>
                  <a:pt x="4836851" y="1538159"/>
                  <a:pt x="4857139" y="1517871"/>
                  <a:pt x="4857139" y="1492845"/>
                </a:cubicBezTo>
                <a:lnTo>
                  <a:pt x="4857139" y="197715"/>
                </a:lnTo>
                <a:cubicBezTo>
                  <a:pt x="4857139" y="172689"/>
                  <a:pt x="4836851" y="152401"/>
                  <a:pt x="4811825" y="152401"/>
                </a:cubicBezTo>
                <a:lnTo>
                  <a:pt x="754909" y="152401"/>
                </a:lnTo>
                <a:close/>
              </a:path>
            </a:pathLst>
          </a:custGeom>
          <a:solidFill>
            <a:srgbClr val="7F7F7F">
              <a:alpha val="69804"/>
            </a:srgb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5121710B-8A12-41AA-B498-47C781511B03}"/>
              </a:ext>
            </a:extLst>
          </p:cNvPr>
          <p:cNvSpPr/>
          <p:nvPr/>
        </p:nvSpPr>
        <p:spPr>
          <a:xfrm>
            <a:off x="1557039" y="1417584"/>
            <a:ext cx="8455946" cy="4777747"/>
          </a:xfrm>
          <a:custGeom>
            <a:avLst/>
            <a:gdLst>
              <a:gd name="connsiteX0" fmla="*/ 1254669 w 8455946"/>
              <a:gd name="connsiteY0" fmla="*/ 1690559 h 4777747"/>
              <a:gd name="connsiteX1" fmla="*/ 709595 w 8455946"/>
              <a:gd name="connsiteY1" fmla="*/ 2235633 h 4777747"/>
              <a:gd name="connsiteX2" fmla="*/ 709595 w 8455946"/>
              <a:gd name="connsiteY2" fmla="*/ 4232672 h 4777747"/>
              <a:gd name="connsiteX3" fmla="*/ 1254669 w 8455946"/>
              <a:gd name="connsiteY3" fmla="*/ 4777746 h 4777747"/>
              <a:gd name="connsiteX4" fmla="*/ 3567482 w 8455946"/>
              <a:gd name="connsiteY4" fmla="*/ 4777746 h 4777747"/>
              <a:gd name="connsiteX5" fmla="*/ 4112556 w 8455946"/>
              <a:gd name="connsiteY5" fmla="*/ 4232672 h 4777747"/>
              <a:gd name="connsiteX6" fmla="*/ 4112556 w 8455946"/>
              <a:gd name="connsiteY6" fmla="*/ 2235633 h 4777747"/>
              <a:gd name="connsiteX7" fmla="*/ 3567482 w 8455946"/>
              <a:gd name="connsiteY7" fmla="*/ 1690559 h 4777747"/>
              <a:gd name="connsiteX8" fmla="*/ 156232 w 8455946"/>
              <a:gd name="connsiteY8" fmla="*/ 0 h 4777747"/>
              <a:gd name="connsiteX9" fmla="*/ 8299714 w 8455946"/>
              <a:gd name="connsiteY9" fmla="*/ 0 h 4777747"/>
              <a:gd name="connsiteX10" fmla="*/ 8455946 w 8455946"/>
              <a:gd name="connsiteY10" fmla="*/ 156232 h 4777747"/>
              <a:gd name="connsiteX11" fmla="*/ 8455946 w 8455946"/>
              <a:gd name="connsiteY11" fmla="*/ 4621515 h 4777747"/>
              <a:gd name="connsiteX12" fmla="*/ 8299714 w 8455946"/>
              <a:gd name="connsiteY12" fmla="*/ 4777747 h 4777747"/>
              <a:gd name="connsiteX13" fmla="*/ 156232 w 8455946"/>
              <a:gd name="connsiteY13" fmla="*/ 4777747 h 4777747"/>
              <a:gd name="connsiteX14" fmla="*/ 0 w 8455946"/>
              <a:gd name="connsiteY14" fmla="*/ 4621515 h 4777747"/>
              <a:gd name="connsiteX15" fmla="*/ 0 w 8455946"/>
              <a:gd name="connsiteY15" fmla="*/ 156232 h 4777747"/>
              <a:gd name="connsiteX16" fmla="*/ 156232 w 8455946"/>
              <a:gd name="connsiteY16" fmla="*/ 0 h 4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55946" h="4777747">
                <a:moveTo>
                  <a:pt x="1254669" y="1690559"/>
                </a:moveTo>
                <a:cubicBezTo>
                  <a:pt x="953633" y="1690559"/>
                  <a:pt x="709595" y="1934597"/>
                  <a:pt x="709595" y="2235633"/>
                </a:cubicBezTo>
                <a:lnTo>
                  <a:pt x="709595" y="4232672"/>
                </a:lnTo>
                <a:cubicBezTo>
                  <a:pt x="709595" y="4533708"/>
                  <a:pt x="953633" y="4777746"/>
                  <a:pt x="1254669" y="4777746"/>
                </a:cubicBezTo>
                <a:lnTo>
                  <a:pt x="3567482" y="4777746"/>
                </a:lnTo>
                <a:cubicBezTo>
                  <a:pt x="3868518" y="4777746"/>
                  <a:pt x="4112556" y="4533708"/>
                  <a:pt x="4112556" y="4232672"/>
                </a:cubicBezTo>
                <a:lnTo>
                  <a:pt x="4112556" y="2235633"/>
                </a:lnTo>
                <a:cubicBezTo>
                  <a:pt x="4112556" y="1934597"/>
                  <a:pt x="3868518" y="1690559"/>
                  <a:pt x="3567482" y="1690559"/>
                </a:cubicBezTo>
                <a:close/>
                <a:moveTo>
                  <a:pt x="156232" y="0"/>
                </a:moveTo>
                <a:lnTo>
                  <a:pt x="8299714" y="0"/>
                </a:lnTo>
                <a:cubicBezTo>
                  <a:pt x="8385999" y="0"/>
                  <a:pt x="8455946" y="69947"/>
                  <a:pt x="8455946" y="156232"/>
                </a:cubicBezTo>
                <a:lnTo>
                  <a:pt x="8455946" y="4621515"/>
                </a:lnTo>
                <a:cubicBezTo>
                  <a:pt x="8455946" y="4707800"/>
                  <a:pt x="8385999" y="4777747"/>
                  <a:pt x="8299714" y="4777747"/>
                </a:cubicBezTo>
                <a:lnTo>
                  <a:pt x="156232" y="4777747"/>
                </a:lnTo>
                <a:cubicBezTo>
                  <a:pt x="69947" y="4777747"/>
                  <a:pt x="0" y="4707800"/>
                  <a:pt x="0" y="4621515"/>
                </a:cubicBezTo>
                <a:lnTo>
                  <a:pt x="0" y="156232"/>
                </a:lnTo>
                <a:cubicBezTo>
                  <a:pt x="0" y="69947"/>
                  <a:pt x="69947" y="0"/>
                  <a:pt x="156232" y="0"/>
                </a:cubicBezTo>
                <a:close/>
              </a:path>
            </a:pathLst>
          </a:custGeom>
          <a:solidFill>
            <a:srgbClr val="7F7F7F">
              <a:alpha val="69804"/>
            </a:srgb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C9E53FF-C7FD-4569-A7CC-52F7CAEE8F20}"/>
              </a:ext>
            </a:extLst>
          </p:cNvPr>
          <p:cNvSpPr/>
          <p:nvPr/>
        </p:nvSpPr>
        <p:spPr>
          <a:xfrm>
            <a:off x="1556724" y="1474734"/>
            <a:ext cx="8455946" cy="4777747"/>
          </a:xfrm>
          <a:custGeom>
            <a:avLst/>
            <a:gdLst>
              <a:gd name="connsiteX0" fmla="*/ 4907359 w 8455946"/>
              <a:gd name="connsiteY0" fmla="*/ 152401 h 4777747"/>
              <a:gd name="connsiteX1" fmla="*/ 4857139 w 8455946"/>
              <a:gd name="connsiteY1" fmla="*/ 202621 h 4777747"/>
              <a:gd name="connsiteX2" fmla="*/ 4857139 w 8455946"/>
              <a:gd name="connsiteY2" fmla="*/ 1487939 h 4777747"/>
              <a:gd name="connsiteX3" fmla="*/ 4907359 w 8455946"/>
              <a:gd name="connsiteY3" fmla="*/ 1538159 h 4777747"/>
              <a:gd name="connsiteX4" fmla="*/ 7114690 w 8455946"/>
              <a:gd name="connsiteY4" fmla="*/ 1538159 h 4777747"/>
              <a:gd name="connsiteX5" fmla="*/ 7164910 w 8455946"/>
              <a:gd name="connsiteY5" fmla="*/ 1487939 h 4777747"/>
              <a:gd name="connsiteX6" fmla="*/ 7164910 w 8455946"/>
              <a:gd name="connsiteY6" fmla="*/ 202621 h 4777747"/>
              <a:gd name="connsiteX7" fmla="*/ 7114690 w 8455946"/>
              <a:gd name="connsiteY7" fmla="*/ 152401 h 4777747"/>
              <a:gd name="connsiteX8" fmla="*/ 156232 w 8455946"/>
              <a:gd name="connsiteY8" fmla="*/ 0 h 4777747"/>
              <a:gd name="connsiteX9" fmla="*/ 8299714 w 8455946"/>
              <a:gd name="connsiteY9" fmla="*/ 0 h 4777747"/>
              <a:gd name="connsiteX10" fmla="*/ 8455946 w 8455946"/>
              <a:gd name="connsiteY10" fmla="*/ 156232 h 4777747"/>
              <a:gd name="connsiteX11" fmla="*/ 8455946 w 8455946"/>
              <a:gd name="connsiteY11" fmla="*/ 4621515 h 4777747"/>
              <a:gd name="connsiteX12" fmla="*/ 8299714 w 8455946"/>
              <a:gd name="connsiteY12" fmla="*/ 4777747 h 4777747"/>
              <a:gd name="connsiteX13" fmla="*/ 156232 w 8455946"/>
              <a:gd name="connsiteY13" fmla="*/ 4777747 h 4777747"/>
              <a:gd name="connsiteX14" fmla="*/ 0 w 8455946"/>
              <a:gd name="connsiteY14" fmla="*/ 4621515 h 4777747"/>
              <a:gd name="connsiteX15" fmla="*/ 0 w 8455946"/>
              <a:gd name="connsiteY15" fmla="*/ 156232 h 4777747"/>
              <a:gd name="connsiteX16" fmla="*/ 156232 w 8455946"/>
              <a:gd name="connsiteY16" fmla="*/ 0 h 4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55946" h="4777747">
                <a:moveTo>
                  <a:pt x="4907359" y="152401"/>
                </a:moveTo>
                <a:cubicBezTo>
                  <a:pt x="4879623" y="152401"/>
                  <a:pt x="4857139" y="174885"/>
                  <a:pt x="4857139" y="202621"/>
                </a:cubicBezTo>
                <a:lnTo>
                  <a:pt x="4857139" y="1487939"/>
                </a:lnTo>
                <a:cubicBezTo>
                  <a:pt x="4857139" y="1515675"/>
                  <a:pt x="4879623" y="1538159"/>
                  <a:pt x="4907359" y="1538159"/>
                </a:cubicBezTo>
                <a:lnTo>
                  <a:pt x="7114690" y="1538159"/>
                </a:lnTo>
                <a:cubicBezTo>
                  <a:pt x="7142426" y="1538159"/>
                  <a:pt x="7164910" y="1515675"/>
                  <a:pt x="7164910" y="1487939"/>
                </a:cubicBezTo>
                <a:lnTo>
                  <a:pt x="7164910" y="202621"/>
                </a:lnTo>
                <a:cubicBezTo>
                  <a:pt x="7164910" y="174885"/>
                  <a:pt x="7142426" y="152401"/>
                  <a:pt x="7114690" y="152401"/>
                </a:cubicBezTo>
                <a:close/>
                <a:moveTo>
                  <a:pt x="156232" y="0"/>
                </a:moveTo>
                <a:lnTo>
                  <a:pt x="8299714" y="0"/>
                </a:lnTo>
                <a:cubicBezTo>
                  <a:pt x="8385999" y="0"/>
                  <a:pt x="8455946" y="69947"/>
                  <a:pt x="8455946" y="156232"/>
                </a:cubicBezTo>
                <a:lnTo>
                  <a:pt x="8455946" y="4621515"/>
                </a:lnTo>
                <a:cubicBezTo>
                  <a:pt x="8455946" y="4707800"/>
                  <a:pt x="8385999" y="4777747"/>
                  <a:pt x="8299714" y="4777747"/>
                </a:cubicBezTo>
                <a:lnTo>
                  <a:pt x="156232" y="4777747"/>
                </a:lnTo>
                <a:cubicBezTo>
                  <a:pt x="69947" y="4777747"/>
                  <a:pt x="0" y="4707800"/>
                  <a:pt x="0" y="4621515"/>
                </a:cubicBezTo>
                <a:lnTo>
                  <a:pt x="0" y="156232"/>
                </a:lnTo>
                <a:cubicBezTo>
                  <a:pt x="0" y="69947"/>
                  <a:pt x="69947" y="0"/>
                  <a:pt x="156232" y="0"/>
                </a:cubicBezTo>
                <a:close/>
              </a:path>
            </a:pathLst>
          </a:custGeom>
          <a:solidFill>
            <a:srgbClr val="7F7F7F">
              <a:alpha val="69804"/>
            </a:srgb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38105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0A210555-D016-4FED-A324-F2FB0EEDF7A9}"/>
              </a:ext>
            </a:extLst>
          </p:cNvPr>
          <p:cNvSpPr/>
          <p:nvPr/>
        </p:nvSpPr>
        <p:spPr>
          <a:xfrm>
            <a:off x="1709124" y="1579511"/>
            <a:ext cx="8455946" cy="4777747"/>
          </a:xfrm>
          <a:custGeom>
            <a:avLst/>
            <a:gdLst>
              <a:gd name="connsiteX0" fmla="*/ 156232 w 8455946"/>
              <a:gd name="connsiteY0" fmla="*/ 0 h 4777747"/>
              <a:gd name="connsiteX1" fmla="*/ 8299714 w 8455946"/>
              <a:gd name="connsiteY1" fmla="*/ 0 h 4777747"/>
              <a:gd name="connsiteX2" fmla="*/ 8455946 w 8455946"/>
              <a:gd name="connsiteY2" fmla="*/ 156232 h 4777747"/>
              <a:gd name="connsiteX3" fmla="*/ 8455946 w 8455946"/>
              <a:gd name="connsiteY3" fmla="*/ 4621515 h 4777747"/>
              <a:gd name="connsiteX4" fmla="*/ 8299714 w 8455946"/>
              <a:gd name="connsiteY4" fmla="*/ 4777747 h 4777747"/>
              <a:gd name="connsiteX5" fmla="*/ 156232 w 8455946"/>
              <a:gd name="connsiteY5" fmla="*/ 4777747 h 4777747"/>
              <a:gd name="connsiteX6" fmla="*/ 0 w 8455946"/>
              <a:gd name="connsiteY6" fmla="*/ 4621515 h 4777747"/>
              <a:gd name="connsiteX7" fmla="*/ 0 w 8455946"/>
              <a:gd name="connsiteY7" fmla="*/ 156232 h 4777747"/>
              <a:gd name="connsiteX8" fmla="*/ 156232 w 8455946"/>
              <a:gd name="connsiteY8" fmla="*/ 0 h 4777747"/>
              <a:gd name="connsiteX9" fmla="*/ 754909 w 8455946"/>
              <a:gd name="connsiteY9" fmla="*/ 152401 h 4777747"/>
              <a:gd name="connsiteX10" fmla="*/ 709595 w 8455946"/>
              <a:gd name="connsiteY10" fmla="*/ 197715 h 4777747"/>
              <a:gd name="connsiteX11" fmla="*/ 709595 w 8455946"/>
              <a:gd name="connsiteY11" fmla="*/ 1492845 h 4777747"/>
              <a:gd name="connsiteX12" fmla="*/ 754909 w 8455946"/>
              <a:gd name="connsiteY12" fmla="*/ 1538159 h 4777747"/>
              <a:gd name="connsiteX13" fmla="*/ 4811825 w 8455946"/>
              <a:gd name="connsiteY13" fmla="*/ 1538159 h 4777747"/>
              <a:gd name="connsiteX14" fmla="*/ 4857139 w 8455946"/>
              <a:gd name="connsiteY14" fmla="*/ 1492845 h 4777747"/>
              <a:gd name="connsiteX15" fmla="*/ 4857139 w 8455946"/>
              <a:gd name="connsiteY15" fmla="*/ 197715 h 4777747"/>
              <a:gd name="connsiteX16" fmla="*/ 4811825 w 8455946"/>
              <a:gd name="connsiteY16" fmla="*/ 152401 h 4777747"/>
              <a:gd name="connsiteX17" fmla="*/ 754909 w 8455946"/>
              <a:gd name="connsiteY17" fmla="*/ 152401 h 4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55946" h="4777747">
                <a:moveTo>
                  <a:pt x="156232" y="0"/>
                </a:moveTo>
                <a:lnTo>
                  <a:pt x="8299714" y="0"/>
                </a:lnTo>
                <a:cubicBezTo>
                  <a:pt x="8385999" y="0"/>
                  <a:pt x="8455946" y="69947"/>
                  <a:pt x="8455946" y="156232"/>
                </a:cubicBezTo>
                <a:lnTo>
                  <a:pt x="8455946" y="4621515"/>
                </a:lnTo>
                <a:cubicBezTo>
                  <a:pt x="8455946" y="4707800"/>
                  <a:pt x="8385999" y="4777747"/>
                  <a:pt x="8299714" y="4777747"/>
                </a:cubicBezTo>
                <a:lnTo>
                  <a:pt x="156232" y="4777747"/>
                </a:lnTo>
                <a:cubicBezTo>
                  <a:pt x="69947" y="4777747"/>
                  <a:pt x="0" y="4707800"/>
                  <a:pt x="0" y="4621515"/>
                </a:cubicBezTo>
                <a:lnTo>
                  <a:pt x="0" y="156232"/>
                </a:lnTo>
                <a:cubicBezTo>
                  <a:pt x="0" y="69947"/>
                  <a:pt x="69947" y="0"/>
                  <a:pt x="156232" y="0"/>
                </a:cubicBezTo>
                <a:close/>
                <a:moveTo>
                  <a:pt x="754909" y="152401"/>
                </a:moveTo>
                <a:cubicBezTo>
                  <a:pt x="729883" y="152401"/>
                  <a:pt x="709595" y="172689"/>
                  <a:pt x="709595" y="197715"/>
                </a:cubicBezTo>
                <a:lnTo>
                  <a:pt x="709595" y="1492845"/>
                </a:lnTo>
                <a:cubicBezTo>
                  <a:pt x="709595" y="1517871"/>
                  <a:pt x="729883" y="1538159"/>
                  <a:pt x="754909" y="1538159"/>
                </a:cubicBezTo>
                <a:lnTo>
                  <a:pt x="4811825" y="1538159"/>
                </a:lnTo>
                <a:cubicBezTo>
                  <a:pt x="4836851" y="1538159"/>
                  <a:pt x="4857139" y="1517871"/>
                  <a:pt x="4857139" y="1492845"/>
                </a:cubicBezTo>
                <a:lnTo>
                  <a:pt x="4857139" y="197715"/>
                </a:lnTo>
                <a:cubicBezTo>
                  <a:pt x="4857139" y="172689"/>
                  <a:pt x="4836851" y="152401"/>
                  <a:pt x="4811825" y="152401"/>
                </a:cubicBezTo>
                <a:lnTo>
                  <a:pt x="754909" y="152401"/>
                </a:lnTo>
                <a:close/>
              </a:path>
            </a:pathLst>
          </a:custGeom>
          <a:solidFill>
            <a:srgbClr val="7F7F7F">
              <a:alpha val="69804"/>
            </a:srgb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52271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4CB642F-18CD-435E-BBEE-22AD3D16C67F}"/>
              </a:ext>
            </a:extLst>
          </p:cNvPr>
          <p:cNvSpPr/>
          <p:nvPr/>
        </p:nvSpPr>
        <p:spPr>
          <a:xfrm>
            <a:off x="1709124" y="1579511"/>
            <a:ext cx="8455946" cy="4777747"/>
          </a:xfrm>
          <a:custGeom>
            <a:avLst/>
            <a:gdLst>
              <a:gd name="connsiteX0" fmla="*/ 1254669 w 8455946"/>
              <a:gd name="connsiteY0" fmla="*/ 1690559 h 4777747"/>
              <a:gd name="connsiteX1" fmla="*/ 709595 w 8455946"/>
              <a:gd name="connsiteY1" fmla="*/ 2235633 h 4777747"/>
              <a:gd name="connsiteX2" fmla="*/ 709595 w 8455946"/>
              <a:gd name="connsiteY2" fmla="*/ 4232672 h 4777747"/>
              <a:gd name="connsiteX3" fmla="*/ 1254669 w 8455946"/>
              <a:gd name="connsiteY3" fmla="*/ 4777746 h 4777747"/>
              <a:gd name="connsiteX4" fmla="*/ 3567482 w 8455946"/>
              <a:gd name="connsiteY4" fmla="*/ 4777746 h 4777747"/>
              <a:gd name="connsiteX5" fmla="*/ 4112556 w 8455946"/>
              <a:gd name="connsiteY5" fmla="*/ 4232672 h 4777747"/>
              <a:gd name="connsiteX6" fmla="*/ 4112556 w 8455946"/>
              <a:gd name="connsiteY6" fmla="*/ 2235633 h 4777747"/>
              <a:gd name="connsiteX7" fmla="*/ 3567482 w 8455946"/>
              <a:gd name="connsiteY7" fmla="*/ 1690559 h 4777747"/>
              <a:gd name="connsiteX8" fmla="*/ 156232 w 8455946"/>
              <a:gd name="connsiteY8" fmla="*/ 0 h 4777747"/>
              <a:gd name="connsiteX9" fmla="*/ 8299714 w 8455946"/>
              <a:gd name="connsiteY9" fmla="*/ 0 h 4777747"/>
              <a:gd name="connsiteX10" fmla="*/ 8455946 w 8455946"/>
              <a:gd name="connsiteY10" fmla="*/ 156232 h 4777747"/>
              <a:gd name="connsiteX11" fmla="*/ 8455946 w 8455946"/>
              <a:gd name="connsiteY11" fmla="*/ 4621515 h 4777747"/>
              <a:gd name="connsiteX12" fmla="*/ 8299714 w 8455946"/>
              <a:gd name="connsiteY12" fmla="*/ 4777747 h 4777747"/>
              <a:gd name="connsiteX13" fmla="*/ 156232 w 8455946"/>
              <a:gd name="connsiteY13" fmla="*/ 4777747 h 4777747"/>
              <a:gd name="connsiteX14" fmla="*/ 0 w 8455946"/>
              <a:gd name="connsiteY14" fmla="*/ 4621515 h 4777747"/>
              <a:gd name="connsiteX15" fmla="*/ 0 w 8455946"/>
              <a:gd name="connsiteY15" fmla="*/ 156232 h 4777747"/>
              <a:gd name="connsiteX16" fmla="*/ 156232 w 8455946"/>
              <a:gd name="connsiteY16" fmla="*/ 0 h 4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55946" h="4777747">
                <a:moveTo>
                  <a:pt x="1254669" y="1690559"/>
                </a:moveTo>
                <a:cubicBezTo>
                  <a:pt x="953633" y="1690559"/>
                  <a:pt x="709595" y="1934597"/>
                  <a:pt x="709595" y="2235633"/>
                </a:cubicBezTo>
                <a:lnTo>
                  <a:pt x="709595" y="4232672"/>
                </a:lnTo>
                <a:cubicBezTo>
                  <a:pt x="709595" y="4533708"/>
                  <a:pt x="953633" y="4777746"/>
                  <a:pt x="1254669" y="4777746"/>
                </a:cubicBezTo>
                <a:lnTo>
                  <a:pt x="3567482" y="4777746"/>
                </a:lnTo>
                <a:cubicBezTo>
                  <a:pt x="3868518" y="4777746"/>
                  <a:pt x="4112556" y="4533708"/>
                  <a:pt x="4112556" y="4232672"/>
                </a:cubicBezTo>
                <a:lnTo>
                  <a:pt x="4112556" y="2235633"/>
                </a:lnTo>
                <a:cubicBezTo>
                  <a:pt x="4112556" y="1934597"/>
                  <a:pt x="3868518" y="1690559"/>
                  <a:pt x="3567482" y="1690559"/>
                </a:cubicBezTo>
                <a:close/>
                <a:moveTo>
                  <a:pt x="156232" y="0"/>
                </a:moveTo>
                <a:lnTo>
                  <a:pt x="8299714" y="0"/>
                </a:lnTo>
                <a:cubicBezTo>
                  <a:pt x="8385999" y="0"/>
                  <a:pt x="8455946" y="69947"/>
                  <a:pt x="8455946" y="156232"/>
                </a:cubicBezTo>
                <a:lnTo>
                  <a:pt x="8455946" y="4621515"/>
                </a:lnTo>
                <a:cubicBezTo>
                  <a:pt x="8455946" y="4707800"/>
                  <a:pt x="8385999" y="4777747"/>
                  <a:pt x="8299714" y="4777747"/>
                </a:cubicBezTo>
                <a:lnTo>
                  <a:pt x="156232" y="4777747"/>
                </a:lnTo>
                <a:cubicBezTo>
                  <a:pt x="69947" y="4777747"/>
                  <a:pt x="0" y="4707800"/>
                  <a:pt x="0" y="4621515"/>
                </a:cubicBezTo>
                <a:lnTo>
                  <a:pt x="0" y="156232"/>
                </a:lnTo>
                <a:cubicBezTo>
                  <a:pt x="0" y="69947"/>
                  <a:pt x="69947" y="0"/>
                  <a:pt x="156232" y="0"/>
                </a:cubicBezTo>
                <a:close/>
              </a:path>
            </a:pathLst>
          </a:custGeom>
          <a:solidFill>
            <a:srgbClr val="7F7F7F">
              <a:alpha val="69804"/>
            </a:srgb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21506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2BE93093-974A-45D5-8135-54AF3AA7FFCC}"/>
              </a:ext>
            </a:extLst>
          </p:cNvPr>
          <p:cNvSpPr/>
          <p:nvPr/>
        </p:nvSpPr>
        <p:spPr>
          <a:xfrm>
            <a:off x="1709124" y="1579511"/>
            <a:ext cx="8455946" cy="4777747"/>
          </a:xfrm>
          <a:custGeom>
            <a:avLst/>
            <a:gdLst>
              <a:gd name="connsiteX0" fmla="*/ 4907359 w 8455946"/>
              <a:gd name="connsiteY0" fmla="*/ 152401 h 4777747"/>
              <a:gd name="connsiteX1" fmla="*/ 4857139 w 8455946"/>
              <a:gd name="connsiteY1" fmla="*/ 202621 h 4777747"/>
              <a:gd name="connsiteX2" fmla="*/ 4857139 w 8455946"/>
              <a:gd name="connsiteY2" fmla="*/ 1487939 h 4777747"/>
              <a:gd name="connsiteX3" fmla="*/ 4907359 w 8455946"/>
              <a:gd name="connsiteY3" fmla="*/ 1538159 h 4777747"/>
              <a:gd name="connsiteX4" fmla="*/ 7114690 w 8455946"/>
              <a:gd name="connsiteY4" fmla="*/ 1538159 h 4777747"/>
              <a:gd name="connsiteX5" fmla="*/ 7164910 w 8455946"/>
              <a:gd name="connsiteY5" fmla="*/ 1487939 h 4777747"/>
              <a:gd name="connsiteX6" fmla="*/ 7164910 w 8455946"/>
              <a:gd name="connsiteY6" fmla="*/ 202621 h 4777747"/>
              <a:gd name="connsiteX7" fmla="*/ 7114690 w 8455946"/>
              <a:gd name="connsiteY7" fmla="*/ 152401 h 4777747"/>
              <a:gd name="connsiteX8" fmla="*/ 156232 w 8455946"/>
              <a:gd name="connsiteY8" fmla="*/ 0 h 4777747"/>
              <a:gd name="connsiteX9" fmla="*/ 8299714 w 8455946"/>
              <a:gd name="connsiteY9" fmla="*/ 0 h 4777747"/>
              <a:gd name="connsiteX10" fmla="*/ 8455946 w 8455946"/>
              <a:gd name="connsiteY10" fmla="*/ 156232 h 4777747"/>
              <a:gd name="connsiteX11" fmla="*/ 8455946 w 8455946"/>
              <a:gd name="connsiteY11" fmla="*/ 4621515 h 4777747"/>
              <a:gd name="connsiteX12" fmla="*/ 8299714 w 8455946"/>
              <a:gd name="connsiteY12" fmla="*/ 4777747 h 4777747"/>
              <a:gd name="connsiteX13" fmla="*/ 156232 w 8455946"/>
              <a:gd name="connsiteY13" fmla="*/ 4777747 h 4777747"/>
              <a:gd name="connsiteX14" fmla="*/ 0 w 8455946"/>
              <a:gd name="connsiteY14" fmla="*/ 4621515 h 4777747"/>
              <a:gd name="connsiteX15" fmla="*/ 0 w 8455946"/>
              <a:gd name="connsiteY15" fmla="*/ 156232 h 4777747"/>
              <a:gd name="connsiteX16" fmla="*/ 156232 w 8455946"/>
              <a:gd name="connsiteY16" fmla="*/ 0 h 4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55946" h="4777747">
                <a:moveTo>
                  <a:pt x="4907359" y="152401"/>
                </a:moveTo>
                <a:cubicBezTo>
                  <a:pt x="4879623" y="152401"/>
                  <a:pt x="4857139" y="174885"/>
                  <a:pt x="4857139" y="202621"/>
                </a:cubicBezTo>
                <a:lnTo>
                  <a:pt x="4857139" y="1487939"/>
                </a:lnTo>
                <a:cubicBezTo>
                  <a:pt x="4857139" y="1515675"/>
                  <a:pt x="4879623" y="1538159"/>
                  <a:pt x="4907359" y="1538159"/>
                </a:cubicBezTo>
                <a:lnTo>
                  <a:pt x="7114690" y="1538159"/>
                </a:lnTo>
                <a:cubicBezTo>
                  <a:pt x="7142426" y="1538159"/>
                  <a:pt x="7164910" y="1515675"/>
                  <a:pt x="7164910" y="1487939"/>
                </a:cubicBezTo>
                <a:lnTo>
                  <a:pt x="7164910" y="202621"/>
                </a:lnTo>
                <a:cubicBezTo>
                  <a:pt x="7164910" y="174885"/>
                  <a:pt x="7142426" y="152401"/>
                  <a:pt x="7114690" y="152401"/>
                </a:cubicBezTo>
                <a:close/>
                <a:moveTo>
                  <a:pt x="156232" y="0"/>
                </a:moveTo>
                <a:lnTo>
                  <a:pt x="8299714" y="0"/>
                </a:lnTo>
                <a:cubicBezTo>
                  <a:pt x="8385999" y="0"/>
                  <a:pt x="8455946" y="69947"/>
                  <a:pt x="8455946" y="156232"/>
                </a:cubicBezTo>
                <a:lnTo>
                  <a:pt x="8455946" y="4621515"/>
                </a:lnTo>
                <a:cubicBezTo>
                  <a:pt x="8455946" y="4707800"/>
                  <a:pt x="8385999" y="4777747"/>
                  <a:pt x="8299714" y="4777747"/>
                </a:cubicBezTo>
                <a:lnTo>
                  <a:pt x="156232" y="4777747"/>
                </a:lnTo>
                <a:cubicBezTo>
                  <a:pt x="69947" y="4777747"/>
                  <a:pt x="0" y="4707800"/>
                  <a:pt x="0" y="4621515"/>
                </a:cubicBezTo>
                <a:lnTo>
                  <a:pt x="0" y="156232"/>
                </a:lnTo>
                <a:cubicBezTo>
                  <a:pt x="0" y="69947"/>
                  <a:pt x="69947" y="0"/>
                  <a:pt x="156232" y="0"/>
                </a:cubicBezTo>
                <a:close/>
              </a:path>
            </a:pathLst>
          </a:custGeom>
          <a:solidFill>
            <a:srgbClr val="7F7F7F">
              <a:alpha val="69804"/>
            </a:srgb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856009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184</Words>
  <Application>Microsoft Office PowerPoint</Application>
  <PresentationFormat>Widescreen</PresentationFormat>
  <Paragraphs>6</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Avenir Next LT Pro</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Guerrero, Francisco J</dc:creator>
  <cp:lastModifiedBy>Guerrero, Francisco J</cp:lastModifiedBy>
  <cp:revision>1</cp:revision>
  <dcterms:created xsi:type="dcterms:W3CDTF">2022-09-14T01:26:37Z</dcterms:created>
  <dcterms:modified xsi:type="dcterms:W3CDTF">2022-09-14T01:47:15Z</dcterms:modified>
</cp:coreProperties>
</file>