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4" r:id="rId3"/>
    <p:sldId id="268" r:id="rId4"/>
    <p:sldId id="269" r:id="rId5"/>
    <p:sldId id="271" r:id="rId6"/>
    <p:sldId id="270" r:id="rId7"/>
    <p:sldId id="272" r:id="rId8"/>
    <p:sldId id="267" r:id="rId9"/>
    <p:sldId id="273" r:id="rId10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1A4BA6-7C3C-44D9-BE26-416D14780CDE}" v="9" dt="2022-09-06T23:28:42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1" d="100"/>
          <a:sy n="61" d="100"/>
        </p:scale>
        <p:origin x="14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rrero, Francisco J" userId="6932753a-0454-4599-8934-90d573510db2" providerId="ADAL" clId="{F01A4BA6-7C3C-44D9-BE26-416D14780CDE}"/>
    <pc:docChg chg="undo custSel addSld modSld sldOrd">
      <pc:chgData name="Guerrero, Francisco J" userId="6932753a-0454-4599-8934-90d573510db2" providerId="ADAL" clId="{F01A4BA6-7C3C-44D9-BE26-416D14780CDE}" dt="2022-09-06T23:29:57.636" v="54" actId="207"/>
      <pc:docMkLst>
        <pc:docMk/>
      </pc:docMkLst>
      <pc:sldChg chg="modSp mod">
        <pc:chgData name="Guerrero, Francisco J" userId="6932753a-0454-4599-8934-90d573510db2" providerId="ADAL" clId="{F01A4BA6-7C3C-44D9-BE26-416D14780CDE}" dt="2022-09-06T22:24:19.877" v="32" actId="1076"/>
        <pc:sldMkLst>
          <pc:docMk/>
          <pc:sldMk cId="2555299821" sldId="265"/>
        </pc:sldMkLst>
        <pc:picChg chg="mod">
          <ac:chgData name="Guerrero, Francisco J" userId="6932753a-0454-4599-8934-90d573510db2" providerId="ADAL" clId="{F01A4BA6-7C3C-44D9-BE26-416D14780CDE}" dt="2022-09-06T22:24:19.877" v="32" actId="1076"/>
          <ac:picMkLst>
            <pc:docMk/>
            <pc:sldMk cId="2555299821" sldId="265"/>
            <ac:picMk id="24" creationId="{DF93C132-294B-488C-5AEB-26F0F71111D1}"/>
          </ac:picMkLst>
        </pc:picChg>
      </pc:sldChg>
      <pc:sldChg chg="modSp mod">
        <pc:chgData name="Guerrero, Francisco J" userId="6932753a-0454-4599-8934-90d573510db2" providerId="ADAL" clId="{F01A4BA6-7C3C-44D9-BE26-416D14780CDE}" dt="2022-09-06T16:39:01.847" v="0" actId="1076"/>
        <pc:sldMkLst>
          <pc:docMk/>
          <pc:sldMk cId="1045901066" sldId="268"/>
        </pc:sldMkLst>
        <pc:spChg chg="mod">
          <ac:chgData name="Guerrero, Francisco J" userId="6932753a-0454-4599-8934-90d573510db2" providerId="ADAL" clId="{F01A4BA6-7C3C-44D9-BE26-416D14780CDE}" dt="2022-09-06T16:39:01.847" v="0" actId="1076"/>
          <ac:spMkLst>
            <pc:docMk/>
            <pc:sldMk cId="1045901066" sldId="268"/>
            <ac:spMk id="26" creationId="{2F090D8D-3A43-95B4-EA85-CF6F72D51C77}"/>
          </ac:spMkLst>
        </pc:spChg>
      </pc:sldChg>
      <pc:sldChg chg="addSp modSp new mod">
        <pc:chgData name="Guerrero, Francisco J" userId="6932753a-0454-4599-8934-90d573510db2" providerId="ADAL" clId="{F01A4BA6-7C3C-44D9-BE26-416D14780CDE}" dt="2022-09-06T16:44:15.974" v="9" actId="206"/>
        <pc:sldMkLst>
          <pc:docMk/>
          <pc:sldMk cId="63910260" sldId="269"/>
        </pc:sldMkLst>
        <pc:spChg chg="add mod">
          <ac:chgData name="Guerrero, Francisco J" userId="6932753a-0454-4599-8934-90d573510db2" providerId="ADAL" clId="{F01A4BA6-7C3C-44D9-BE26-416D14780CDE}" dt="2022-09-06T16:42:57.349" v="3" actId="1076"/>
          <ac:spMkLst>
            <pc:docMk/>
            <pc:sldMk cId="63910260" sldId="269"/>
            <ac:spMk id="2" creationId="{1C291641-5F05-4974-A983-D461ECF69FCF}"/>
          </ac:spMkLst>
        </pc:spChg>
        <pc:spChg chg="add mod">
          <ac:chgData name="Guerrero, Francisco J" userId="6932753a-0454-4599-8934-90d573510db2" providerId="ADAL" clId="{F01A4BA6-7C3C-44D9-BE26-416D14780CDE}" dt="2022-09-06T16:44:15.974" v="9" actId="206"/>
          <ac:spMkLst>
            <pc:docMk/>
            <pc:sldMk cId="63910260" sldId="269"/>
            <ac:spMk id="3" creationId="{A0F45CD5-3656-4624-ADC0-3BBA751A7B7E}"/>
          </ac:spMkLst>
        </pc:spChg>
      </pc:sldChg>
      <pc:sldChg chg="addSp delSp modSp add mod">
        <pc:chgData name="Guerrero, Francisco J" userId="6932753a-0454-4599-8934-90d573510db2" providerId="ADAL" clId="{F01A4BA6-7C3C-44D9-BE26-416D14780CDE}" dt="2022-09-06T16:46:27.354" v="21" actId="478"/>
        <pc:sldMkLst>
          <pc:docMk/>
          <pc:sldMk cId="1860357190" sldId="270"/>
        </pc:sldMkLst>
        <pc:spChg chg="del">
          <ac:chgData name="Guerrero, Francisco J" userId="6932753a-0454-4599-8934-90d573510db2" providerId="ADAL" clId="{F01A4BA6-7C3C-44D9-BE26-416D14780CDE}" dt="2022-09-06T16:44:44.474" v="11"/>
          <ac:spMkLst>
            <pc:docMk/>
            <pc:sldMk cId="1860357190" sldId="270"/>
            <ac:spMk id="2" creationId="{1C291641-5F05-4974-A983-D461ECF69FCF}"/>
          </ac:spMkLst>
        </pc:spChg>
        <pc:spChg chg="del">
          <ac:chgData name="Guerrero, Francisco J" userId="6932753a-0454-4599-8934-90d573510db2" providerId="ADAL" clId="{F01A4BA6-7C3C-44D9-BE26-416D14780CDE}" dt="2022-09-06T16:44:44.474" v="11"/>
          <ac:spMkLst>
            <pc:docMk/>
            <pc:sldMk cId="1860357190" sldId="270"/>
            <ac:spMk id="3" creationId="{A0F45CD5-3656-4624-ADC0-3BBA751A7B7E}"/>
          </ac:spMkLst>
        </pc:spChg>
        <pc:spChg chg="mod">
          <ac:chgData name="Guerrero, Francisco J" userId="6932753a-0454-4599-8934-90d573510db2" providerId="ADAL" clId="{F01A4BA6-7C3C-44D9-BE26-416D14780CDE}" dt="2022-09-06T16:44:44.474" v="11"/>
          <ac:spMkLst>
            <pc:docMk/>
            <pc:sldMk cId="1860357190" sldId="270"/>
            <ac:spMk id="4" creationId="{5B80C978-BB95-43AD-B9B3-5741E203CF2A}"/>
          </ac:spMkLst>
        </pc:spChg>
        <pc:spChg chg="del mod">
          <ac:chgData name="Guerrero, Francisco J" userId="6932753a-0454-4599-8934-90d573510db2" providerId="ADAL" clId="{F01A4BA6-7C3C-44D9-BE26-416D14780CDE}" dt="2022-09-06T16:44:48.319" v="12" actId="478"/>
          <ac:spMkLst>
            <pc:docMk/>
            <pc:sldMk cId="1860357190" sldId="270"/>
            <ac:spMk id="5" creationId="{5E0A0811-FE1C-4323-8D9A-96ED2E418B7F}"/>
          </ac:spMkLst>
        </pc:spChg>
        <pc:spChg chg="del mod">
          <ac:chgData name="Guerrero, Francisco J" userId="6932753a-0454-4599-8934-90d573510db2" providerId="ADAL" clId="{F01A4BA6-7C3C-44D9-BE26-416D14780CDE}" dt="2022-09-06T16:46:22.773" v="19"/>
          <ac:spMkLst>
            <pc:docMk/>
            <pc:sldMk cId="1860357190" sldId="270"/>
            <ac:spMk id="6" creationId="{8D0CD01C-278C-4C33-B769-5C2FA9DBF3FC}"/>
          </ac:spMkLst>
        </pc:spChg>
        <pc:spChg chg="add del">
          <ac:chgData name="Guerrero, Francisco J" userId="6932753a-0454-4599-8934-90d573510db2" providerId="ADAL" clId="{F01A4BA6-7C3C-44D9-BE26-416D14780CDE}" dt="2022-09-06T16:46:22.773" v="19"/>
          <ac:spMkLst>
            <pc:docMk/>
            <pc:sldMk cId="1860357190" sldId="270"/>
            <ac:spMk id="7" creationId="{B8534B55-BEE3-4F4E-B35E-C0E3CF85DFF8}"/>
          </ac:spMkLst>
        </pc:spChg>
        <pc:spChg chg="mod">
          <ac:chgData name="Guerrero, Francisco J" userId="6932753a-0454-4599-8934-90d573510db2" providerId="ADAL" clId="{F01A4BA6-7C3C-44D9-BE26-416D14780CDE}" dt="2022-09-06T16:46:22.773" v="19"/>
          <ac:spMkLst>
            <pc:docMk/>
            <pc:sldMk cId="1860357190" sldId="270"/>
            <ac:spMk id="8" creationId="{EE2D5E5E-66B2-42C1-97C4-CF58B2BAC627}"/>
          </ac:spMkLst>
        </pc:spChg>
        <pc:spChg chg="del mod">
          <ac:chgData name="Guerrero, Francisco J" userId="6932753a-0454-4599-8934-90d573510db2" providerId="ADAL" clId="{F01A4BA6-7C3C-44D9-BE26-416D14780CDE}" dt="2022-09-06T16:46:27.354" v="21" actId="478"/>
          <ac:spMkLst>
            <pc:docMk/>
            <pc:sldMk cId="1860357190" sldId="270"/>
            <ac:spMk id="9" creationId="{08F43AC7-BC8C-41CF-812F-82E556150227}"/>
          </ac:spMkLst>
        </pc:spChg>
        <pc:spChg chg="del mod">
          <ac:chgData name="Guerrero, Francisco J" userId="6932753a-0454-4599-8934-90d573510db2" providerId="ADAL" clId="{F01A4BA6-7C3C-44D9-BE26-416D14780CDE}" dt="2022-09-06T16:46:25.821" v="20" actId="478"/>
          <ac:spMkLst>
            <pc:docMk/>
            <pc:sldMk cId="1860357190" sldId="270"/>
            <ac:spMk id="10" creationId="{E77F2D4E-B80C-4797-8AE8-51296EF5F608}"/>
          </ac:spMkLst>
        </pc:spChg>
      </pc:sldChg>
      <pc:sldChg chg="add ord">
        <pc:chgData name="Guerrero, Francisco J" userId="6932753a-0454-4599-8934-90d573510db2" providerId="ADAL" clId="{F01A4BA6-7C3C-44D9-BE26-416D14780CDE}" dt="2022-09-06T16:46:11.819" v="18"/>
        <pc:sldMkLst>
          <pc:docMk/>
          <pc:sldMk cId="4052999425" sldId="271"/>
        </pc:sldMkLst>
      </pc:sldChg>
      <pc:sldChg chg="modSp add mod">
        <pc:chgData name="Guerrero, Francisco J" userId="6932753a-0454-4599-8934-90d573510db2" providerId="ADAL" clId="{F01A4BA6-7C3C-44D9-BE26-416D14780CDE}" dt="2022-09-06T22:23:48.109" v="30" actId="207"/>
        <pc:sldMkLst>
          <pc:docMk/>
          <pc:sldMk cId="3762785988" sldId="272"/>
        </pc:sldMkLst>
        <pc:spChg chg="mod">
          <ac:chgData name="Guerrero, Francisco J" userId="6932753a-0454-4599-8934-90d573510db2" providerId="ADAL" clId="{F01A4BA6-7C3C-44D9-BE26-416D14780CDE}" dt="2022-09-06T22:23:48.109" v="30" actId="207"/>
          <ac:spMkLst>
            <pc:docMk/>
            <pc:sldMk cId="3762785988" sldId="272"/>
            <ac:spMk id="4" creationId="{5B80C978-BB95-43AD-B9B3-5741E203CF2A}"/>
          </ac:spMkLst>
        </pc:spChg>
        <pc:spChg chg="mod">
          <ac:chgData name="Guerrero, Francisco J" userId="6932753a-0454-4599-8934-90d573510db2" providerId="ADAL" clId="{F01A4BA6-7C3C-44D9-BE26-416D14780CDE}" dt="2022-09-06T22:23:16.315" v="28" actId="207"/>
          <ac:spMkLst>
            <pc:docMk/>
            <pc:sldMk cId="3762785988" sldId="272"/>
            <ac:spMk id="8" creationId="{EE2D5E5E-66B2-42C1-97C4-CF58B2BAC627}"/>
          </ac:spMkLst>
        </pc:spChg>
      </pc:sldChg>
      <pc:sldChg chg="new">
        <pc:chgData name="Guerrero, Francisco J" userId="6932753a-0454-4599-8934-90d573510db2" providerId="ADAL" clId="{F01A4BA6-7C3C-44D9-BE26-416D14780CDE}" dt="2022-09-06T23:25:15.342" v="33" actId="680"/>
        <pc:sldMkLst>
          <pc:docMk/>
          <pc:sldMk cId="636356883" sldId="273"/>
        </pc:sldMkLst>
      </pc:sldChg>
      <pc:sldChg chg="addSp delSp modSp new mod">
        <pc:chgData name="Guerrero, Francisco J" userId="6932753a-0454-4599-8934-90d573510db2" providerId="ADAL" clId="{F01A4BA6-7C3C-44D9-BE26-416D14780CDE}" dt="2022-09-06T23:29:57.636" v="54" actId="207"/>
        <pc:sldMkLst>
          <pc:docMk/>
          <pc:sldMk cId="2108149613" sldId="274"/>
        </pc:sldMkLst>
        <pc:spChg chg="add del mod">
          <ac:chgData name="Guerrero, Francisco J" userId="6932753a-0454-4599-8934-90d573510db2" providerId="ADAL" clId="{F01A4BA6-7C3C-44D9-BE26-416D14780CDE}" dt="2022-09-06T23:27:55.366" v="38"/>
          <ac:spMkLst>
            <pc:docMk/>
            <pc:sldMk cId="2108149613" sldId="274"/>
            <ac:spMk id="2" creationId="{00AFF777-FC3B-4A27-BCFC-D077B031E586}"/>
          </ac:spMkLst>
        </pc:spChg>
        <pc:spChg chg="add del">
          <ac:chgData name="Guerrero, Francisco J" userId="6932753a-0454-4599-8934-90d573510db2" providerId="ADAL" clId="{F01A4BA6-7C3C-44D9-BE26-416D14780CDE}" dt="2022-09-06T23:27:55.366" v="38"/>
          <ac:spMkLst>
            <pc:docMk/>
            <pc:sldMk cId="2108149613" sldId="274"/>
            <ac:spMk id="3" creationId="{03C9E997-2A2D-4A06-A86D-90A7DEFC4EB8}"/>
          </ac:spMkLst>
        </pc:spChg>
        <pc:spChg chg="mod">
          <ac:chgData name="Guerrero, Francisco J" userId="6932753a-0454-4599-8934-90d573510db2" providerId="ADAL" clId="{F01A4BA6-7C3C-44D9-BE26-416D14780CDE}" dt="2022-09-06T23:29:31.735" v="51" actId="2085"/>
          <ac:spMkLst>
            <pc:docMk/>
            <pc:sldMk cId="2108149613" sldId="274"/>
            <ac:spMk id="4" creationId="{1A21585F-917B-432C-8176-FBBE1601F6B0}"/>
          </ac:spMkLst>
        </pc:spChg>
        <pc:spChg chg="add del mod">
          <ac:chgData name="Guerrero, Francisco J" userId="6932753a-0454-4599-8934-90d573510db2" providerId="ADAL" clId="{F01A4BA6-7C3C-44D9-BE26-416D14780CDE}" dt="2022-09-06T23:28:06.773" v="43" actId="478"/>
          <ac:spMkLst>
            <pc:docMk/>
            <pc:sldMk cId="2108149613" sldId="274"/>
            <ac:spMk id="5" creationId="{7218AA2F-F31A-4014-B568-7386B0B8E426}"/>
          </ac:spMkLst>
        </pc:spChg>
        <pc:spChg chg="add del mod">
          <ac:chgData name="Guerrero, Francisco J" userId="6932753a-0454-4599-8934-90d573510db2" providerId="ADAL" clId="{F01A4BA6-7C3C-44D9-BE26-416D14780CDE}" dt="2022-09-06T23:28:42.540" v="45"/>
          <ac:spMkLst>
            <pc:docMk/>
            <pc:sldMk cId="2108149613" sldId="274"/>
            <ac:spMk id="6" creationId="{127F201B-DBDC-4F19-B2ED-0D79E9961270}"/>
          </ac:spMkLst>
        </pc:spChg>
        <pc:spChg chg="add del">
          <ac:chgData name="Guerrero, Francisco J" userId="6932753a-0454-4599-8934-90d573510db2" providerId="ADAL" clId="{F01A4BA6-7C3C-44D9-BE26-416D14780CDE}" dt="2022-09-06T23:28:42.540" v="45"/>
          <ac:spMkLst>
            <pc:docMk/>
            <pc:sldMk cId="2108149613" sldId="274"/>
            <ac:spMk id="7" creationId="{35C98B75-6639-41A8-B044-F92E7906BD6E}"/>
          </ac:spMkLst>
        </pc:spChg>
        <pc:spChg chg="del mod">
          <ac:chgData name="Guerrero, Francisco J" userId="6932753a-0454-4599-8934-90d573510db2" providerId="ADAL" clId="{F01A4BA6-7C3C-44D9-BE26-416D14780CDE}" dt="2022-09-06T23:28:50.345" v="48" actId="478"/>
          <ac:spMkLst>
            <pc:docMk/>
            <pc:sldMk cId="2108149613" sldId="274"/>
            <ac:spMk id="8" creationId="{8465C025-A06B-4F02-A2B9-B071FA244C47}"/>
          </ac:spMkLst>
        </pc:spChg>
        <pc:spChg chg="mod">
          <ac:chgData name="Guerrero, Francisco J" userId="6932753a-0454-4599-8934-90d573510db2" providerId="ADAL" clId="{F01A4BA6-7C3C-44D9-BE26-416D14780CDE}" dt="2022-09-06T23:29:57.636" v="54" actId="207"/>
          <ac:spMkLst>
            <pc:docMk/>
            <pc:sldMk cId="2108149613" sldId="274"/>
            <ac:spMk id="9" creationId="{FDCA8402-94BB-49C6-BD0F-1985FB19059E}"/>
          </ac:spMkLst>
        </pc:spChg>
        <pc:spChg chg="del mod">
          <ac:chgData name="Guerrero, Francisco J" userId="6932753a-0454-4599-8934-90d573510db2" providerId="ADAL" clId="{F01A4BA6-7C3C-44D9-BE26-416D14780CDE}" dt="2022-09-06T23:28:46.875" v="47" actId="478"/>
          <ac:spMkLst>
            <pc:docMk/>
            <pc:sldMk cId="2108149613" sldId="274"/>
            <ac:spMk id="10" creationId="{6C67712A-3FF3-47ED-A09D-27F8F04F2902}"/>
          </ac:spMkLst>
        </pc:spChg>
        <pc:spChg chg="del mod">
          <ac:chgData name="Guerrero, Francisco J" userId="6932753a-0454-4599-8934-90d573510db2" providerId="ADAL" clId="{F01A4BA6-7C3C-44D9-BE26-416D14780CDE}" dt="2022-09-06T23:28:45.912" v="46" actId="478"/>
          <ac:spMkLst>
            <pc:docMk/>
            <pc:sldMk cId="2108149613" sldId="274"/>
            <ac:spMk id="11" creationId="{A09023C9-7FCF-439A-8A56-D2F846ECD87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1B03-40AD-4841-BCA7-1CEAAD8F204E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850BD7-5C1B-6EBA-B365-84343C523F77}"/>
              </a:ext>
            </a:extLst>
          </p:cNvPr>
          <p:cNvSpPr/>
          <p:nvPr/>
        </p:nvSpPr>
        <p:spPr>
          <a:xfrm>
            <a:off x="594360" y="1341120"/>
            <a:ext cx="10713720" cy="5836920"/>
          </a:xfrm>
          <a:prstGeom prst="roundRect">
            <a:avLst>
              <a:gd name="adj" fmla="val 66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93C132-294B-488C-5AEB-26F0F711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2" y="1563294"/>
            <a:ext cx="10351996" cy="53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DCA8402-94BB-49C6-BD0F-1985FB19059E}"/>
              </a:ext>
            </a:extLst>
          </p:cNvPr>
          <p:cNvSpPr/>
          <p:nvPr/>
        </p:nvSpPr>
        <p:spPr>
          <a:xfrm>
            <a:off x="1329847" y="3274400"/>
            <a:ext cx="9532307" cy="2748172"/>
          </a:xfrm>
          <a:custGeom>
            <a:avLst/>
            <a:gdLst>
              <a:gd name="connsiteX0" fmla="*/ 8536 w 9532307"/>
              <a:gd name="connsiteY0" fmla="*/ 0 h 2748172"/>
              <a:gd name="connsiteX1" fmla="*/ 35490 w 9532307"/>
              <a:gd name="connsiteY1" fmla="*/ 19945 h 2748172"/>
              <a:gd name="connsiteX2" fmla="*/ 2465539 w 9532307"/>
              <a:gd name="connsiteY2" fmla="*/ 1209918 h 2748172"/>
              <a:gd name="connsiteX3" fmla="*/ 9358781 w 9532307"/>
              <a:gd name="connsiteY3" fmla="*/ 1329111 h 2748172"/>
              <a:gd name="connsiteX4" fmla="*/ 9532307 w 9532307"/>
              <a:gd name="connsiteY4" fmla="*/ 1327066 h 2748172"/>
              <a:gd name="connsiteX5" fmla="*/ 9532307 w 9532307"/>
              <a:gd name="connsiteY5" fmla="*/ 2688333 h 2748172"/>
              <a:gd name="connsiteX6" fmla="*/ 9520207 w 9532307"/>
              <a:gd name="connsiteY6" fmla="*/ 2689694 h 2748172"/>
              <a:gd name="connsiteX7" fmla="*/ 3768247 w 9532307"/>
              <a:gd name="connsiteY7" fmla="*/ 2449995 h 2748172"/>
              <a:gd name="connsiteX8" fmla="*/ 336116 w 9532307"/>
              <a:gd name="connsiteY8" fmla="*/ 934345 h 2748172"/>
              <a:gd name="connsiteX9" fmla="*/ 82525 w 9532307"/>
              <a:gd name="connsiteY9" fmla="*/ 802357 h 2748172"/>
              <a:gd name="connsiteX10" fmla="*/ 0 w 9532307"/>
              <a:gd name="connsiteY10" fmla="*/ 759440 h 2748172"/>
              <a:gd name="connsiteX11" fmla="*/ 0 w 9532307"/>
              <a:gd name="connsiteY11" fmla="*/ 84676 h 2748172"/>
              <a:gd name="connsiteX12" fmla="*/ 8536 w 9532307"/>
              <a:gd name="connsiteY12" fmla="*/ 0 h 274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532307" h="2748172">
                <a:moveTo>
                  <a:pt x="8536" y="0"/>
                </a:moveTo>
                <a:lnTo>
                  <a:pt x="35490" y="19945"/>
                </a:lnTo>
                <a:cubicBezTo>
                  <a:pt x="622125" y="433304"/>
                  <a:pt x="807928" y="992800"/>
                  <a:pt x="2465539" y="1209918"/>
                </a:cubicBezTo>
                <a:cubicBezTo>
                  <a:pt x="3915949" y="1399896"/>
                  <a:pt x="7602483" y="1350119"/>
                  <a:pt x="9358781" y="1329111"/>
                </a:cubicBezTo>
                <a:lnTo>
                  <a:pt x="9532307" y="1327066"/>
                </a:lnTo>
                <a:lnTo>
                  <a:pt x="9532307" y="2688333"/>
                </a:lnTo>
                <a:lnTo>
                  <a:pt x="9520207" y="2689694"/>
                </a:lnTo>
                <a:cubicBezTo>
                  <a:pt x="8145338" y="2829154"/>
                  <a:pt x="5211807" y="2707300"/>
                  <a:pt x="3768247" y="2449995"/>
                </a:cubicBezTo>
                <a:cubicBezTo>
                  <a:pt x="2175354" y="2166072"/>
                  <a:pt x="1087678" y="1328915"/>
                  <a:pt x="336116" y="934345"/>
                </a:cubicBezTo>
                <a:cubicBezTo>
                  <a:pt x="242171" y="885024"/>
                  <a:pt x="158109" y="841542"/>
                  <a:pt x="82525" y="802357"/>
                </a:cubicBezTo>
                <a:lnTo>
                  <a:pt x="0" y="759440"/>
                </a:lnTo>
                <a:lnTo>
                  <a:pt x="0" y="84676"/>
                </a:lnTo>
                <a:lnTo>
                  <a:pt x="8536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A21585F-917B-432C-8176-FBBE1601F6B0}"/>
              </a:ext>
            </a:extLst>
          </p:cNvPr>
          <p:cNvSpPr/>
          <p:nvPr/>
        </p:nvSpPr>
        <p:spPr>
          <a:xfrm>
            <a:off x="1329847" y="4033840"/>
            <a:ext cx="9532307" cy="2592428"/>
          </a:xfrm>
          <a:custGeom>
            <a:avLst/>
            <a:gdLst>
              <a:gd name="connsiteX0" fmla="*/ 0 w 9532307"/>
              <a:gd name="connsiteY0" fmla="*/ 0 h 2592428"/>
              <a:gd name="connsiteX1" fmla="*/ 82525 w 9532307"/>
              <a:gd name="connsiteY1" fmla="*/ 42917 h 2592428"/>
              <a:gd name="connsiteX2" fmla="*/ 336116 w 9532307"/>
              <a:gd name="connsiteY2" fmla="*/ 174905 h 2592428"/>
              <a:gd name="connsiteX3" fmla="*/ 3768247 w 9532307"/>
              <a:gd name="connsiteY3" fmla="*/ 1690555 h 2592428"/>
              <a:gd name="connsiteX4" fmla="*/ 9520207 w 9532307"/>
              <a:gd name="connsiteY4" fmla="*/ 1930254 h 2592428"/>
              <a:gd name="connsiteX5" fmla="*/ 9532307 w 9532307"/>
              <a:gd name="connsiteY5" fmla="*/ 1928893 h 2592428"/>
              <a:gd name="connsiteX6" fmla="*/ 9532307 w 9532307"/>
              <a:gd name="connsiteY6" fmla="*/ 1938974 h 2592428"/>
              <a:gd name="connsiteX7" fmla="*/ 8878853 w 9532307"/>
              <a:gd name="connsiteY7" fmla="*/ 2592428 h 2592428"/>
              <a:gd name="connsiteX8" fmla="*/ 653454 w 9532307"/>
              <a:gd name="connsiteY8" fmla="*/ 2592428 h 2592428"/>
              <a:gd name="connsiteX9" fmla="*/ 0 w 9532307"/>
              <a:gd name="connsiteY9" fmla="*/ 1938974 h 2592428"/>
              <a:gd name="connsiteX10" fmla="*/ 0 w 9532307"/>
              <a:gd name="connsiteY10" fmla="*/ 0 h 2592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532307" h="2592428">
                <a:moveTo>
                  <a:pt x="0" y="0"/>
                </a:moveTo>
                <a:lnTo>
                  <a:pt x="82525" y="42917"/>
                </a:lnTo>
                <a:cubicBezTo>
                  <a:pt x="158109" y="82102"/>
                  <a:pt x="242171" y="125584"/>
                  <a:pt x="336116" y="174905"/>
                </a:cubicBezTo>
                <a:cubicBezTo>
                  <a:pt x="1087678" y="569475"/>
                  <a:pt x="2175354" y="1406632"/>
                  <a:pt x="3768247" y="1690555"/>
                </a:cubicBezTo>
                <a:cubicBezTo>
                  <a:pt x="5211807" y="1947860"/>
                  <a:pt x="8145338" y="2069714"/>
                  <a:pt x="9520207" y="1930254"/>
                </a:cubicBezTo>
                <a:lnTo>
                  <a:pt x="9532307" y="1928893"/>
                </a:lnTo>
                <a:lnTo>
                  <a:pt x="9532307" y="1938974"/>
                </a:lnTo>
                <a:cubicBezTo>
                  <a:pt x="9532307" y="2299867"/>
                  <a:pt x="9239746" y="2592428"/>
                  <a:pt x="8878853" y="2592428"/>
                </a:cubicBezTo>
                <a:lnTo>
                  <a:pt x="653454" y="2592428"/>
                </a:lnTo>
                <a:cubicBezTo>
                  <a:pt x="292561" y="2592428"/>
                  <a:pt x="0" y="2299867"/>
                  <a:pt x="0" y="1938974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B2B2B2">
                  <a:tint val="66000"/>
                  <a:satMod val="160000"/>
                </a:srgbClr>
              </a:gs>
              <a:gs pos="50000">
                <a:srgbClr val="B2B2B2">
                  <a:tint val="44500"/>
                  <a:satMod val="160000"/>
                </a:srgbClr>
              </a:gs>
              <a:gs pos="100000">
                <a:srgbClr val="B2B2B2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49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4FEB311-8BD8-FDBB-A3FC-185FF913D499}"/>
              </a:ext>
            </a:extLst>
          </p:cNvPr>
          <p:cNvSpPr/>
          <p:nvPr/>
        </p:nvSpPr>
        <p:spPr>
          <a:xfrm>
            <a:off x="1634066" y="1806415"/>
            <a:ext cx="9050482" cy="2255165"/>
          </a:xfrm>
          <a:custGeom>
            <a:avLst/>
            <a:gdLst>
              <a:gd name="connsiteX0" fmla="*/ 0 w 9050482"/>
              <a:gd name="connsiteY0" fmla="*/ 0 h 2255165"/>
              <a:gd name="connsiteX1" fmla="*/ 79557 w 9050482"/>
              <a:gd name="connsiteY1" fmla="*/ 43440 h 2255165"/>
              <a:gd name="connsiteX2" fmla="*/ 3920067 w 9050482"/>
              <a:gd name="connsiteY2" fmla="*/ 1789499 h 2255165"/>
              <a:gd name="connsiteX3" fmla="*/ 9034306 w 9050482"/>
              <a:gd name="connsiteY3" fmla="*/ 2145273 h 2255165"/>
              <a:gd name="connsiteX4" fmla="*/ 9050482 w 9050482"/>
              <a:gd name="connsiteY4" fmla="*/ 2145255 h 2255165"/>
              <a:gd name="connsiteX5" fmla="*/ 9050482 w 9050482"/>
              <a:gd name="connsiteY5" fmla="*/ 2255165 h 2255165"/>
              <a:gd name="connsiteX6" fmla="*/ 0 w 9050482"/>
              <a:gd name="connsiteY6" fmla="*/ 2255165 h 2255165"/>
              <a:gd name="connsiteX7" fmla="*/ 0 w 9050482"/>
              <a:gd name="connsiteY7" fmla="*/ 0 h 2255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050482" h="2255165">
                <a:moveTo>
                  <a:pt x="0" y="0"/>
                </a:moveTo>
                <a:lnTo>
                  <a:pt x="79557" y="43440"/>
                </a:lnTo>
                <a:cubicBezTo>
                  <a:pt x="1006668" y="554545"/>
                  <a:pt x="2577483" y="1467325"/>
                  <a:pt x="3920067" y="1789499"/>
                </a:cubicBezTo>
                <a:cubicBezTo>
                  <a:pt x="5365927" y="2136456"/>
                  <a:pt x="7831667" y="2146334"/>
                  <a:pt x="9034306" y="2145273"/>
                </a:cubicBezTo>
                <a:lnTo>
                  <a:pt x="9050482" y="2145255"/>
                </a:lnTo>
                <a:lnTo>
                  <a:pt x="9050482" y="2255165"/>
                </a:lnTo>
                <a:lnTo>
                  <a:pt x="0" y="225516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F090D8D-3A43-95B4-EA85-CF6F72D51C77}"/>
              </a:ext>
            </a:extLst>
          </p:cNvPr>
          <p:cNvSpPr/>
          <p:nvPr/>
        </p:nvSpPr>
        <p:spPr>
          <a:xfrm>
            <a:off x="1634066" y="1172807"/>
            <a:ext cx="9050482" cy="2777298"/>
          </a:xfrm>
          <a:custGeom>
            <a:avLst/>
            <a:gdLst>
              <a:gd name="connsiteX0" fmla="*/ 0 w 9050482"/>
              <a:gd name="connsiteY0" fmla="*/ 0 h 2777298"/>
              <a:gd name="connsiteX1" fmla="*/ 11771 w 9050482"/>
              <a:gd name="connsiteY1" fmla="*/ 0 h 2777298"/>
              <a:gd name="connsiteX2" fmla="*/ 76201 w 9050482"/>
              <a:gd name="connsiteY2" fmla="*/ 33867 h 2777298"/>
              <a:gd name="connsiteX3" fmla="*/ 2379134 w 9050482"/>
              <a:gd name="connsiteY3" fmla="*/ 1100667 h 2777298"/>
              <a:gd name="connsiteX4" fmla="*/ 4859867 w 9050482"/>
              <a:gd name="connsiteY4" fmla="*/ 1278467 h 2777298"/>
              <a:gd name="connsiteX5" fmla="*/ 7933267 w 9050482"/>
              <a:gd name="connsiteY5" fmla="*/ 1295400 h 2777298"/>
              <a:gd name="connsiteX6" fmla="*/ 8894234 w 9050482"/>
              <a:gd name="connsiteY6" fmla="*/ 1299634 h 2777298"/>
              <a:gd name="connsiteX7" fmla="*/ 9050482 w 9050482"/>
              <a:gd name="connsiteY7" fmla="*/ 1296594 h 2777298"/>
              <a:gd name="connsiteX8" fmla="*/ 9050482 w 9050482"/>
              <a:gd name="connsiteY8" fmla="*/ 2777223 h 2777298"/>
              <a:gd name="connsiteX9" fmla="*/ 9034306 w 9050482"/>
              <a:gd name="connsiteY9" fmla="*/ 2777241 h 2777298"/>
              <a:gd name="connsiteX10" fmla="*/ 3920067 w 9050482"/>
              <a:gd name="connsiteY10" fmla="*/ 2421467 h 2777298"/>
              <a:gd name="connsiteX11" fmla="*/ 79557 w 9050482"/>
              <a:gd name="connsiteY11" fmla="*/ 675408 h 2777298"/>
              <a:gd name="connsiteX12" fmla="*/ 0 w 9050482"/>
              <a:gd name="connsiteY12" fmla="*/ 631968 h 277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50482" h="2777298">
                <a:moveTo>
                  <a:pt x="0" y="0"/>
                </a:moveTo>
                <a:lnTo>
                  <a:pt x="11771" y="0"/>
                </a:lnTo>
                <a:lnTo>
                  <a:pt x="76201" y="33867"/>
                </a:lnTo>
                <a:cubicBezTo>
                  <a:pt x="550334" y="277989"/>
                  <a:pt x="1581856" y="893234"/>
                  <a:pt x="2379134" y="1100667"/>
                </a:cubicBezTo>
                <a:cubicBezTo>
                  <a:pt x="3176413" y="1308100"/>
                  <a:pt x="3934178" y="1246012"/>
                  <a:pt x="4859867" y="1278467"/>
                </a:cubicBezTo>
                <a:cubicBezTo>
                  <a:pt x="5785556" y="1310923"/>
                  <a:pt x="7158567" y="1295400"/>
                  <a:pt x="7933267" y="1295400"/>
                </a:cubicBezTo>
                <a:cubicBezTo>
                  <a:pt x="8320617" y="1291167"/>
                  <a:pt x="8635648" y="1301045"/>
                  <a:pt x="8894234" y="1299634"/>
                </a:cubicBezTo>
                <a:lnTo>
                  <a:pt x="9050482" y="1296594"/>
                </a:lnTo>
                <a:lnTo>
                  <a:pt x="9050482" y="2777223"/>
                </a:lnTo>
                <a:lnTo>
                  <a:pt x="9034306" y="2777241"/>
                </a:lnTo>
                <a:cubicBezTo>
                  <a:pt x="7831667" y="2778302"/>
                  <a:pt x="5365927" y="2768424"/>
                  <a:pt x="3920067" y="2421467"/>
                </a:cubicBezTo>
                <a:cubicBezTo>
                  <a:pt x="2577483" y="2099293"/>
                  <a:pt x="1006668" y="1186513"/>
                  <a:pt x="79557" y="675408"/>
                </a:cubicBezTo>
                <a:lnTo>
                  <a:pt x="0" y="63196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291641-5F05-4974-A983-D461ECF69FCF}"/>
              </a:ext>
            </a:extLst>
          </p:cNvPr>
          <p:cNvSpPr/>
          <p:nvPr/>
        </p:nvSpPr>
        <p:spPr>
          <a:xfrm>
            <a:off x="851770" y="2242159"/>
            <a:ext cx="9958192" cy="4158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F45CD5-3656-4624-ADC0-3BBA751A7B7E}"/>
              </a:ext>
            </a:extLst>
          </p:cNvPr>
          <p:cNvSpPr/>
          <p:nvPr/>
        </p:nvSpPr>
        <p:spPr>
          <a:xfrm>
            <a:off x="69643" y="897154"/>
            <a:ext cx="12659830" cy="5239799"/>
          </a:xfrm>
          <a:custGeom>
            <a:avLst/>
            <a:gdLst>
              <a:gd name="connsiteX0" fmla="*/ 243509 w 11954093"/>
              <a:gd name="connsiteY0" fmla="*/ 1795941 h 5455790"/>
              <a:gd name="connsiteX1" fmla="*/ 2986709 w 11954093"/>
              <a:gd name="connsiteY1" fmla="*/ 3624741 h 5455790"/>
              <a:gd name="connsiteX2" fmla="*/ 5817591 w 11954093"/>
              <a:gd name="connsiteY2" fmla="*/ 4965026 h 5455790"/>
              <a:gd name="connsiteX3" fmla="*/ 11078522 w 11954093"/>
              <a:gd name="connsiteY3" fmla="*/ 5253124 h 5455790"/>
              <a:gd name="connsiteX4" fmla="*/ 11830084 w 11954093"/>
              <a:gd name="connsiteY4" fmla="*/ 2058987 h 5455790"/>
              <a:gd name="connsiteX5" fmla="*/ 11266413 w 11954093"/>
              <a:gd name="connsiteY5" fmla="*/ 242713 h 5455790"/>
              <a:gd name="connsiteX6" fmla="*/ 5542018 w 11954093"/>
              <a:gd name="connsiteY6" fmla="*/ 17245 h 5455790"/>
              <a:gd name="connsiteX7" fmla="*/ 732024 w 11954093"/>
              <a:gd name="connsiteY7" fmla="*/ 217661 h 5455790"/>
              <a:gd name="connsiteX8" fmla="*/ 243509 w 11954093"/>
              <a:gd name="connsiteY8" fmla="*/ 1795941 h 5455790"/>
              <a:gd name="connsiteX0" fmla="*/ 243509 w 11954093"/>
              <a:gd name="connsiteY0" fmla="*/ 1795941 h 5454204"/>
              <a:gd name="connsiteX1" fmla="*/ 2986709 w 11954093"/>
              <a:gd name="connsiteY1" fmla="*/ 3674845 h 5454204"/>
              <a:gd name="connsiteX2" fmla="*/ 5817591 w 11954093"/>
              <a:gd name="connsiteY2" fmla="*/ 4965026 h 5454204"/>
              <a:gd name="connsiteX3" fmla="*/ 11078522 w 11954093"/>
              <a:gd name="connsiteY3" fmla="*/ 5253124 h 5454204"/>
              <a:gd name="connsiteX4" fmla="*/ 11830084 w 11954093"/>
              <a:gd name="connsiteY4" fmla="*/ 2058987 h 5454204"/>
              <a:gd name="connsiteX5" fmla="*/ 11266413 w 11954093"/>
              <a:gd name="connsiteY5" fmla="*/ 242713 h 5454204"/>
              <a:gd name="connsiteX6" fmla="*/ 5542018 w 11954093"/>
              <a:gd name="connsiteY6" fmla="*/ 17245 h 5454204"/>
              <a:gd name="connsiteX7" fmla="*/ 732024 w 11954093"/>
              <a:gd name="connsiteY7" fmla="*/ 217661 h 5454204"/>
              <a:gd name="connsiteX8" fmla="*/ 243509 w 11954093"/>
              <a:gd name="connsiteY8" fmla="*/ 1795941 h 5454204"/>
              <a:gd name="connsiteX0" fmla="*/ 243509 w 12659830"/>
              <a:gd name="connsiteY0" fmla="*/ 1795941 h 5219573"/>
              <a:gd name="connsiteX1" fmla="*/ 2986709 w 12659830"/>
              <a:gd name="connsiteY1" fmla="*/ 3674845 h 5219573"/>
              <a:gd name="connsiteX2" fmla="*/ 5817591 w 12659830"/>
              <a:gd name="connsiteY2" fmla="*/ 4965026 h 5219573"/>
              <a:gd name="connsiteX3" fmla="*/ 12281021 w 12659830"/>
              <a:gd name="connsiteY3" fmla="*/ 4939974 h 5219573"/>
              <a:gd name="connsiteX4" fmla="*/ 11830084 w 12659830"/>
              <a:gd name="connsiteY4" fmla="*/ 2058987 h 5219573"/>
              <a:gd name="connsiteX5" fmla="*/ 11266413 w 12659830"/>
              <a:gd name="connsiteY5" fmla="*/ 242713 h 5219573"/>
              <a:gd name="connsiteX6" fmla="*/ 5542018 w 12659830"/>
              <a:gd name="connsiteY6" fmla="*/ 17245 h 5219573"/>
              <a:gd name="connsiteX7" fmla="*/ 732024 w 12659830"/>
              <a:gd name="connsiteY7" fmla="*/ 217661 h 5219573"/>
              <a:gd name="connsiteX8" fmla="*/ 243509 w 12659830"/>
              <a:gd name="connsiteY8" fmla="*/ 1795941 h 5219573"/>
              <a:gd name="connsiteX0" fmla="*/ 243509 w 12659830"/>
              <a:gd name="connsiteY0" fmla="*/ 1795941 h 5239799"/>
              <a:gd name="connsiteX1" fmla="*/ 2986709 w 12659830"/>
              <a:gd name="connsiteY1" fmla="*/ 3674845 h 5239799"/>
              <a:gd name="connsiteX2" fmla="*/ 5817591 w 12659830"/>
              <a:gd name="connsiteY2" fmla="*/ 4965026 h 5239799"/>
              <a:gd name="connsiteX3" fmla="*/ 12281021 w 12659830"/>
              <a:gd name="connsiteY3" fmla="*/ 4939974 h 5239799"/>
              <a:gd name="connsiteX4" fmla="*/ 11830084 w 12659830"/>
              <a:gd name="connsiteY4" fmla="*/ 2058987 h 5239799"/>
              <a:gd name="connsiteX5" fmla="*/ 11266413 w 12659830"/>
              <a:gd name="connsiteY5" fmla="*/ 242713 h 5239799"/>
              <a:gd name="connsiteX6" fmla="*/ 5542018 w 12659830"/>
              <a:gd name="connsiteY6" fmla="*/ 17245 h 5239799"/>
              <a:gd name="connsiteX7" fmla="*/ 732024 w 12659830"/>
              <a:gd name="connsiteY7" fmla="*/ 217661 h 5239799"/>
              <a:gd name="connsiteX8" fmla="*/ 243509 w 12659830"/>
              <a:gd name="connsiteY8" fmla="*/ 1795941 h 5239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659830" h="5239799">
                <a:moveTo>
                  <a:pt x="243509" y="1795941"/>
                </a:moveTo>
                <a:cubicBezTo>
                  <a:pt x="619290" y="2372138"/>
                  <a:pt x="2057695" y="3146664"/>
                  <a:pt x="2986709" y="3674845"/>
                </a:cubicBezTo>
                <a:cubicBezTo>
                  <a:pt x="3915723" y="4203026"/>
                  <a:pt x="4594215" y="4691541"/>
                  <a:pt x="5817591" y="4965026"/>
                </a:cubicBezTo>
                <a:cubicBezTo>
                  <a:pt x="7040967" y="5238511"/>
                  <a:pt x="11278939" y="5424314"/>
                  <a:pt x="12281021" y="4939974"/>
                </a:cubicBezTo>
                <a:cubicBezTo>
                  <a:pt x="13283103" y="4455634"/>
                  <a:pt x="11999185" y="2841864"/>
                  <a:pt x="11830084" y="2058987"/>
                </a:cubicBezTo>
                <a:cubicBezTo>
                  <a:pt x="11660983" y="1276110"/>
                  <a:pt x="12314424" y="583003"/>
                  <a:pt x="11266413" y="242713"/>
                </a:cubicBezTo>
                <a:cubicBezTo>
                  <a:pt x="10218402" y="-97577"/>
                  <a:pt x="7297750" y="21420"/>
                  <a:pt x="5542018" y="17245"/>
                </a:cubicBezTo>
                <a:cubicBezTo>
                  <a:pt x="3786287" y="13070"/>
                  <a:pt x="1610934" y="-80876"/>
                  <a:pt x="732024" y="217661"/>
                </a:cubicBezTo>
                <a:cubicBezTo>
                  <a:pt x="-146886" y="516198"/>
                  <a:pt x="-132272" y="1219744"/>
                  <a:pt x="243509" y="17959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D0CD01C-278C-4C33-B769-5C2FA9DBF3FC}"/>
              </a:ext>
            </a:extLst>
          </p:cNvPr>
          <p:cNvSpPr/>
          <p:nvPr/>
        </p:nvSpPr>
        <p:spPr>
          <a:xfrm>
            <a:off x="851770" y="2242159"/>
            <a:ext cx="9958192" cy="3894794"/>
          </a:xfrm>
          <a:custGeom>
            <a:avLst/>
            <a:gdLst>
              <a:gd name="connsiteX0" fmla="*/ 0 w 9958192"/>
              <a:gd name="connsiteY0" fmla="*/ 0 h 3894794"/>
              <a:gd name="connsiteX1" fmla="*/ 9958192 w 9958192"/>
              <a:gd name="connsiteY1" fmla="*/ 0 h 3894794"/>
              <a:gd name="connsiteX2" fmla="*/ 9958192 w 9958192"/>
              <a:gd name="connsiteY2" fmla="*/ 3861417 h 3894794"/>
              <a:gd name="connsiteX3" fmla="*/ 9802177 w 9958192"/>
              <a:gd name="connsiteY3" fmla="*/ 3870482 h 3894794"/>
              <a:gd name="connsiteX4" fmla="*/ 5035464 w 9958192"/>
              <a:gd name="connsiteY4" fmla="*/ 3620021 h 3894794"/>
              <a:gd name="connsiteX5" fmla="*/ 2204582 w 9958192"/>
              <a:gd name="connsiteY5" fmla="*/ 2329840 h 3894794"/>
              <a:gd name="connsiteX6" fmla="*/ 77018 w 9958192"/>
              <a:gd name="connsiteY6" fmla="*/ 1035655 h 3894794"/>
              <a:gd name="connsiteX7" fmla="*/ 0 w 9958192"/>
              <a:gd name="connsiteY7" fmla="*/ 976443 h 3894794"/>
              <a:gd name="connsiteX8" fmla="*/ 0 w 9958192"/>
              <a:gd name="connsiteY8" fmla="*/ 0 h 389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8192" h="3894794">
                <a:moveTo>
                  <a:pt x="0" y="0"/>
                </a:moveTo>
                <a:lnTo>
                  <a:pt x="9958192" y="0"/>
                </a:lnTo>
                <a:lnTo>
                  <a:pt x="9958192" y="3861417"/>
                </a:lnTo>
                <a:lnTo>
                  <a:pt x="9802177" y="3870482"/>
                </a:lnTo>
                <a:cubicBezTo>
                  <a:pt x="8142474" y="3954620"/>
                  <a:pt x="5876535" y="3808042"/>
                  <a:pt x="5035464" y="3620021"/>
                </a:cubicBezTo>
                <a:cubicBezTo>
                  <a:pt x="3812088" y="3346536"/>
                  <a:pt x="3133596" y="2858021"/>
                  <a:pt x="2204582" y="2329840"/>
                </a:cubicBezTo>
                <a:cubicBezTo>
                  <a:pt x="1565885" y="1966716"/>
                  <a:pt x="686421" y="1487155"/>
                  <a:pt x="77018" y="1035655"/>
                </a:cubicBezTo>
                <a:lnTo>
                  <a:pt x="0" y="97644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B80C978-BB95-43AD-B9B3-5741E203CF2A}"/>
              </a:ext>
            </a:extLst>
          </p:cNvPr>
          <p:cNvSpPr/>
          <p:nvPr/>
        </p:nvSpPr>
        <p:spPr>
          <a:xfrm>
            <a:off x="851770" y="3218602"/>
            <a:ext cx="9958192" cy="3182198"/>
          </a:xfrm>
          <a:custGeom>
            <a:avLst/>
            <a:gdLst>
              <a:gd name="connsiteX0" fmla="*/ 0 w 9958192"/>
              <a:gd name="connsiteY0" fmla="*/ 0 h 3182198"/>
              <a:gd name="connsiteX1" fmla="*/ 77018 w 9958192"/>
              <a:gd name="connsiteY1" fmla="*/ 59212 h 3182198"/>
              <a:gd name="connsiteX2" fmla="*/ 2204582 w 9958192"/>
              <a:gd name="connsiteY2" fmla="*/ 1353397 h 3182198"/>
              <a:gd name="connsiteX3" fmla="*/ 5035464 w 9958192"/>
              <a:gd name="connsiteY3" fmla="*/ 2643578 h 3182198"/>
              <a:gd name="connsiteX4" fmla="*/ 9802177 w 9958192"/>
              <a:gd name="connsiteY4" fmla="*/ 2894039 h 3182198"/>
              <a:gd name="connsiteX5" fmla="*/ 9958192 w 9958192"/>
              <a:gd name="connsiteY5" fmla="*/ 2884974 h 3182198"/>
              <a:gd name="connsiteX6" fmla="*/ 9958192 w 9958192"/>
              <a:gd name="connsiteY6" fmla="*/ 3182198 h 3182198"/>
              <a:gd name="connsiteX7" fmla="*/ 0 w 9958192"/>
              <a:gd name="connsiteY7" fmla="*/ 3182198 h 3182198"/>
              <a:gd name="connsiteX8" fmla="*/ 0 w 9958192"/>
              <a:gd name="connsiteY8" fmla="*/ 0 h 318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8192" h="3182198">
                <a:moveTo>
                  <a:pt x="0" y="0"/>
                </a:moveTo>
                <a:lnTo>
                  <a:pt x="77018" y="59212"/>
                </a:lnTo>
                <a:cubicBezTo>
                  <a:pt x="686421" y="510712"/>
                  <a:pt x="1565885" y="990273"/>
                  <a:pt x="2204582" y="1353397"/>
                </a:cubicBezTo>
                <a:cubicBezTo>
                  <a:pt x="3133596" y="1881578"/>
                  <a:pt x="3812088" y="2370093"/>
                  <a:pt x="5035464" y="2643578"/>
                </a:cubicBezTo>
                <a:cubicBezTo>
                  <a:pt x="5876535" y="2831599"/>
                  <a:pt x="8142474" y="2978177"/>
                  <a:pt x="9802177" y="2894039"/>
                </a:cubicBezTo>
                <a:lnTo>
                  <a:pt x="9958192" y="2884974"/>
                </a:lnTo>
                <a:lnTo>
                  <a:pt x="9958192" y="3182198"/>
                </a:lnTo>
                <a:lnTo>
                  <a:pt x="0" y="31821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8534B55-BEE3-4F4E-B35E-C0E3CF85DFF8}"/>
              </a:ext>
            </a:extLst>
          </p:cNvPr>
          <p:cNvSpPr/>
          <p:nvPr/>
        </p:nvSpPr>
        <p:spPr>
          <a:xfrm>
            <a:off x="231249" y="1018786"/>
            <a:ext cx="11692832" cy="3335942"/>
          </a:xfrm>
          <a:custGeom>
            <a:avLst/>
            <a:gdLst>
              <a:gd name="connsiteX0" fmla="*/ 219688 w 11692832"/>
              <a:gd name="connsiteY0" fmla="*/ 922748 h 3335942"/>
              <a:gd name="connsiteX1" fmla="*/ 795885 w 11692832"/>
              <a:gd name="connsiteY1" fmla="*/ 1336107 h 3335942"/>
              <a:gd name="connsiteX2" fmla="*/ 3388773 w 11692832"/>
              <a:gd name="connsiteY2" fmla="*/ 2839230 h 3335942"/>
              <a:gd name="connsiteX3" fmla="*/ 6395019 w 11692832"/>
              <a:gd name="connsiteY3" fmla="*/ 3189959 h 3335942"/>
              <a:gd name="connsiteX4" fmla="*/ 10741551 w 11692832"/>
              <a:gd name="connsiteY4" fmla="*/ 3215011 h 3335942"/>
              <a:gd name="connsiteX5" fmla="*/ 11593321 w 11692832"/>
              <a:gd name="connsiteY5" fmla="*/ 3189959 h 3335942"/>
              <a:gd name="connsiteX6" fmla="*/ 11480587 w 11692832"/>
              <a:gd name="connsiteY6" fmla="*/ 1336107 h 3335942"/>
              <a:gd name="connsiteX7" fmla="*/ 11205014 w 11692832"/>
              <a:gd name="connsiteY7" fmla="*/ 108556 h 3335942"/>
              <a:gd name="connsiteX8" fmla="*/ 5793770 w 11692832"/>
              <a:gd name="connsiteY8" fmla="*/ 70978 h 3335942"/>
              <a:gd name="connsiteX9" fmla="*/ 520313 w 11692832"/>
              <a:gd name="connsiteY9" fmla="*/ 196239 h 3335942"/>
              <a:gd name="connsiteX10" fmla="*/ 219688 w 11692832"/>
              <a:gd name="connsiteY10" fmla="*/ 922748 h 3335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92832" h="3335942">
                <a:moveTo>
                  <a:pt x="219688" y="922748"/>
                </a:moveTo>
                <a:cubicBezTo>
                  <a:pt x="265617" y="1112726"/>
                  <a:pt x="267704" y="1016693"/>
                  <a:pt x="795885" y="1336107"/>
                </a:cubicBezTo>
                <a:cubicBezTo>
                  <a:pt x="1324066" y="1655521"/>
                  <a:pt x="2455584" y="2530255"/>
                  <a:pt x="3388773" y="2839230"/>
                </a:cubicBezTo>
                <a:cubicBezTo>
                  <a:pt x="4321962" y="3148205"/>
                  <a:pt x="5169556" y="3127329"/>
                  <a:pt x="6395019" y="3189959"/>
                </a:cubicBezTo>
                <a:cubicBezTo>
                  <a:pt x="7620482" y="3252589"/>
                  <a:pt x="9875167" y="3215011"/>
                  <a:pt x="10741551" y="3215011"/>
                </a:cubicBezTo>
                <a:cubicBezTo>
                  <a:pt x="11607935" y="3215011"/>
                  <a:pt x="11470148" y="3503110"/>
                  <a:pt x="11593321" y="3189959"/>
                </a:cubicBezTo>
                <a:cubicBezTo>
                  <a:pt x="11716494" y="2876808"/>
                  <a:pt x="11545305" y="1849674"/>
                  <a:pt x="11480587" y="1336107"/>
                </a:cubicBezTo>
                <a:cubicBezTo>
                  <a:pt x="11415869" y="822540"/>
                  <a:pt x="12152817" y="319411"/>
                  <a:pt x="11205014" y="108556"/>
                </a:cubicBezTo>
                <a:cubicBezTo>
                  <a:pt x="10257211" y="-102299"/>
                  <a:pt x="7574554" y="56364"/>
                  <a:pt x="5793770" y="70978"/>
                </a:cubicBezTo>
                <a:cubicBezTo>
                  <a:pt x="4012987" y="85592"/>
                  <a:pt x="1443063" y="54277"/>
                  <a:pt x="520313" y="196239"/>
                </a:cubicBezTo>
                <a:cubicBezTo>
                  <a:pt x="-402437" y="338201"/>
                  <a:pt x="173759" y="732770"/>
                  <a:pt x="219688" y="922748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9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B80C978-BB95-43AD-B9B3-5741E203CF2A}"/>
              </a:ext>
            </a:extLst>
          </p:cNvPr>
          <p:cNvSpPr/>
          <p:nvPr/>
        </p:nvSpPr>
        <p:spPr>
          <a:xfrm>
            <a:off x="851770" y="3218602"/>
            <a:ext cx="9958192" cy="3182198"/>
          </a:xfrm>
          <a:custGeom>
            <a:avLst/>
            <a:gdLst>
              <a:gd name="connsiteX0" fmla="*/ 0 w 9958192"/>
              <a:gd name="connsiteY0" fmla="*/ 0 h 3182198"/>
              <a:gd name="connsiteX1" fmla="*/ 77018 w 9958192"/>
              <a:gd name="connsiteY1" fmla="*/ 59212 h 3182198"/>
              <a:gd name="connsiteX2" fmla="*/ 2204582 w 9958192"/>
              <a:gd name="connsiteY2" fmla="*/ 1353397 h 3182198"/>
              <a:gd name="connsiteX3" fmla="*/ 5035464 w 9958192"/>
              <a:gd name="connsiteY3" fmla="*/ 2643578 h 3182198"/>
              <a:gd name="connsiteX4" fmla="*/ 9802177 w 9958192"/>
              <a:gd name="connsiteY4" fmla="*/ 2894039 h 3182198"/>
              <a:gd name="connsiteX5" fmla="*/ 9958192 w 9958192"/>
              <a:gd name="connsiteY5" fmla="*/ 2884974 h 3182198"/>
              <a:gd name="connsiteX6" fmla="*/ 9958192 w 9958192"/>
              <a:gd name="connsiteY6" fmla="*/ 3182198 h 3182198"/>
              <a:gd name="connsiteX7" fmla="*/ 0 w 9958192"/>
              <a:gd name="connsiteY7" fmla="*/ 3182198 h 3182198"/>
              <a:gd name="connsiteX8" fmla="*/ 0 w 9958192"/>
              <a:gd name="connsiteY8" fmla="*/ 0 h 318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8192" h="3182198">
                <a:moveTo>
                  <a:pt x="0" y="0"/>
                </a:moveTo>
                <a:lnTo>
                  <a:pt x="77018" y="59212"/>
                </a:lnTo>
                <a:cubicBezTo>
                  <a:pt x="686421" y="510712"/>
                  <a:pt x="1565885" y="990273"/>
                  <a:pt x="2204582" y="1353397"/>
                </a:cubicBezTo>
                <a:cubicBezTo>
                  <a:pt x="3133596" y="1881578"/>
                  <a:pt x="3812088" y="2370093"/>
                  <a:pt x="5035464" y="2643578"/>
                </a:cubicBezTo>
                <a:cubicBezTo>
                  <a:pt x="5876535" y="2831599"/>
                  <a:pt x="8142474" y="2978177"/>
                  <a:pt x="9802177" y="2894039"/>
                </a:cubicBezTo>
                <a:lnTo>
                  <a:pt x="9958192" y="2884974"/>
                </a:lnTo>
                <a:lnTo>
                  <a:pt x="9958192" y="3182198"/>
                </a:lnTo>
                <a:lnTo>
                  <a:pt x="0" y="318219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D5E5E-66B2-42C1-97C4-CF58B2BAC627}"/>
              </a:ext>
            </a:extLst>
          </p:cNvPr>
          <p:cNvSpPr/>
          <p:nvPr/>
        </p:nvSpPr>
        <p:spPr>
          <a:xfrm>
            <a:off x="851770" y="2252755"/>
            <a:ext cx="9958192" cy="3884198"/>
          </a:xfrm>
          <a:custGeom>
            <a:avLst/>
            <a:gdLst>
              <a:gd name="connsiteX0" fmla="*/ 0 w 9958192"/>
              <a:gd name="connsiteY0" fmla="*/ 0 h 3884198"/>
              <a:gd name="connsiteX1" fmla="*/ 844 w 9958192"/>
              <a:gd name="connsiteY1" fmla="*/ 462 h 3884198"/>
              <a:gd name="connsiteX2" fmla="*/ 175364 w 9958192"/>
              <a:gd name="connsiteY2" fmla="*/ 102138 h 3884198"/>
              <a:gd name="connsiteX3" fmla="*/ 2768252 w 9958192"/>
              <a:gd name="connsiteY3" fmla="*/ 1605261 h 3884198"/>
              <a:gd name="connsiteX4" fmla="*/ 5774498 w 9958192"/>
              <a:gd name="connsiteY4" fmla="*/ 1955990 h 3884198"/>
              <a:gd name="connsiteX5" fmla="*/ 9942904 w 9958192"/>
              <a:gd name="connsiteY5" fmla="*/ 1981449 h 3884198"/>
              <a:gd name="connsiteX6" fmla="*/ 9958192 w 9958192"/>
              <a:gd name="connsiteY6" fmla="*/ 1981400 h 3884198"/>
              <a:gd name="connsiteX7" fmla="*/ 9958192 w 9958192"/>
              <a:gd name="connsiteY7" fmla="*/ 3850821 h 3884198"/>
              <a:gd name="connsiteX8" fmla="*/ 9802177 w 9958192"/>
              <a:gd name="connsiteY8" fmla="*/ 3859886 h 3884198"/>
              <a:gd name="connsiteX9" fmla="*/ 5035464 w 9958192"/>
              <a:gd name="connsiteY9" fmla="*/ 3609425 h 3884198"/>
              <a:gd name="connsiteX10" fmla="*/ 2204582 w 9958192"/>
              <a:gd name="connsiteY10" fmla="*/ 2319244 h 3884198"/>
              <a:gd name="connsiteX11" fmla="*/ 77018 w 9958192"/>
              <a:gd name="connsiteY11" fmla="*/ 1025059 h 3884198"/>
              <a:gd name="connsiteX12" fmla="*/ 0 w 9958192"/>
              <a:gd name="connsiteY12" fmla="*/ 965847 h 3884198"/>
              <a:gd name="connsiteX13" fmla="*/ 0 w 9958192"/>
              <a:gd name="connsiteY13" fmla="*/ 0 h 388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58192" h="3884198">
                <a:moveTo>
                  <a:pt x="0" y="0"/>
                </a:moveTo>
                <a:lnTo>
                  <a:pt x="844" y="462"/>
                </a:lnTo>
                <a:cubicBezTo>
                  <a:pt x="51539" y="28776"/>
                  <a:pt x="109341" y="62211"/>
                  <a:pt x="175364" y="102138"/>
                </a:cubicBezTo>
                <a:cubicBezTo>
                  <a:pt x="703545" y="421552"/>
                  <a:pt x="1835063" y="1296286"/>
                  <a:pt x="2768252" y="1605261"/>
                </a:cubicBezTo>
                <a:cubicBezTo>
                  <a:pt x="3701441" y="1914236"/>
                  <a:pt x="4549035" y="1893360"/>
                  <a:pt x="5774498" y="1955990"/>
                </a:cubicBezTo>
                <a:cubicBezTo>
                  <a:pt x="6923370" y="2014706"/>
                  <a:pt x="8976831" y="1985348"/>
                  <a:pt x="9942904" y="1981449"/>
                </a:cubicBezTo>
                <a:lnTo>
                  <a:pt x="9958192" y="1981400"/>
                </a:lnTo>
                <a:lnTo>
                  <a:pt x="9958192" y="3850821"/>
                </a:lnTo>
                <a:lnTo>
                  <a:pt x="9802177" y="3859886"/>
                </a:lnTo>
                <a:cubicBezTo>
                  <a:pt x="8142474" y="3944024"/>
                  <a:pt x="5876535" y="3797446"/>
                  <a:pt x="5035464" y="3609425"/>
                </a:cubicBezTo>
                <a:cubicBezTo>
                  <a:pt x="3812088" y="3335940"/>
                  <a:pt x="3133596" y="2847425"/>
                  <a:pt x="2204582" y="2319244"/>
                </a:cubicBezTo>
                <a:cubicBezTo>
                  <a:pt x="1565885" y="1956120"/>
                  <a:pt x="686421" y="1476559"/>
                  <a:pt x="77018" y="1025059"/>
                </a:cubicBezTo>
                <a:lnTo>
                  <a:pt x="0" y="96584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35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B80C978-BB95-43AD-B9B3-5741E203CF2A}"/>
              </a:ext>
            </a:extLst>
          </p:cNvPr>
          <p:cNvSpPr/>
          <p:nvPr/>
        </p:nvSpPr>
        <p:spPr>
          <a:xfrm>
            <a:off x="851770" y="3218602"/>
            <a:ext cx="9958192" cy="3182198"/>
          </a:xfrm>
          <a:custGeom>
            <a:avLst/>
            <a:gdLst>
              <a:gd name="connsiteX0" fmla="*/ 0 w 9958192"/>
              <a:gd name="connsiteY0" fmla="*/ 0 h 3182198"/>
              <a:gd name="connsiteX1" fmla="*/ 77018 w 9958192"/>
              <a:gd name="connsiteY1" fmla="*/ 59212 h 3182198"/>
              <a:gd name="connsiteX2" fmla="*/ 2204582 w 9958192"/>
              <a:gd name="connsiteY2" fmla="*/ 1353397 h 3182198"/>
              <a:gd name="connsiteX3" fmla="*/ 5035464 w 9958192"/>
              <a:gd name="connsiteY3" fmla="*/ 2643578 h 3182198"/>
              <a:gd name="connsiteX4" fmla="*/ 9802177 w 9958192"/>
              <a:gd name="connsiteY4" fmla="*/ 2894039 h 3182198"/>
              <a:gd name="connsiteX5" fmla="*/ 9958192 w 9958192"/>
              <a:gd name="connsiteY5" fmla="*/ 2884974 h 3182198"/>
              <a:gd name="connsiteX6" fmla="*/ 9958192 w 9958192"/>
              <a:gd name="connsiteY6" fmla="*/ 3182198 h 3182198"/>
              <a:gd name="connsiteX7" fmla="*/ 0 w 9958192"/>
              <a:gd name="connsiteY7" fmla="*/ 3182198 h 3182198"/>
              <a:gd name="connsiteX8" fmla="*/ 0 w 9958192"/>
              <a:gd name="connsiteY8" fmla="*/ 0 h 318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8192" h="3182198">
                <a:moveTo>
                  <a:pt x="0" y="0"/>
                </a:moveTo>
                <a:lnTo>
                  <a:pt x="77018" y="59212"/>
                </a:lnTo>
                <a:cubicBezTo>
                  <a:pt x="686421" y="510712"/>
                  <a:pt x="1565885" y="990273"/>
                  <a:pt x="2204582" y="1353397"/>
                </a:cubicBezTo>
                <a:cubicBezTo>
                  <a:pt x="3133596" y="1881578"/>
                  <a:pt x="3812088" y="2370093"/>
                  <a:pt x="5035464" y="2643578"/>
                </a:cubicBezTo>
                <a:cubicBezTo>
                  <a:pt x="5876535" y="2831599"/>
                  <a:pt x="8142474" y="2978177"/>
                  <a:pt x="9802177" y="2894039"/>
                </a:cubicBezTo>
                <a:lnTo>
                  <a:pt x="9958192" y="2884974"/>
                </a:lnTo>
                <a:lnTo>
                  <a:pt x="9958192" y="3182198"/>
                </a:lnTo>
                <a:lnTo>
                  <a:pt x="0" y="3182198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1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1">
                  <a:lumMod val="50000"/>
                  <a:lumOff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E2D5E5E-66B2-42C1-97C4-CF58B2BAC627}"/>
              </a:ext>
            </a:extLst>
          </p:cNvPr>
          <p:cNvSpPr/>
          <p:nvPr/>
        </p:nvSpPr>
        <p:spPr>
          <a:xfrm>
            <a:off x="851770" y="2265281"/>
            <a:ext cx="9958192" cy="3884198"/>
          </a:xfrm>
          <a:custGeom>
            <a:avLst/>
            <a:gdLst>
              <a:gd name="connsiteX0" fmla="*/ 0 w 9958192"/>
              <a:gd name="connsiteY0" fmla="*/ 0 h 3884198"/>
              <a:gd name="connsiteX1" fmla="*/ 844 w 9958192"/>
              <a:gd name="connsiteY1" fmla="*/ 462 h 3884198"/>
              <a:gd name="connsiteX2" fmla="*/ 175364 w 9958192"/>
              <a:gd name="connsiteY2" fmla="*/ 102138 h 3884198"/>
              <a:gd name="connsiteX3" fmla="*/ 2768252 w 9958192"/>
              <a:gd name="connsiteY3" fmla="*/ 1605261 h 3884198"/>
              <a:gd name="connsiteX4" fmla="*/ 5774498 w 9958192"/>
              <a:gd name="connsiteY4" fmla="*/ 1955990 h 3884198"/>
              <a:gd name="connsiteX5" fmla="*/ 9942904 w 9958192"/>
              <a:gd name="connsiteY5" fmla="*/ 1981449 h 3884198"/>
              <a:gd name="connsiteX6" fmla="*/ 9958192 w 9958192"/>
              <a:gd name="connsiteY6" fmla="*/ 1981400 h 3884198"/>
              <a:gd name="connsiteX7" fmla="*/ 9958192 w 9958192"/>
              <a:gd name="connsiteY7" fmla="*/ 3850821 h 3884198"/>
              <a:gd name="connsiteX8" fmla="*/ 9802177 w 9958192"/>
              <a:gd name="connsiteY8" fmla="*/ 3859886 h 3884198"/>
              <a:gd name="connsiteX9" fmla="*/ 5035464 w 9958192"/>
              <a:gd name="connsiteY9" fmla="*/ 3609425 h 3884198"/>
              <a:gd name="connsiteX10" fmla="*/ 2204582 w 9958192"/>
              <a:gd name="connsiteY10" fmla="*/ 2319244 h 3884198"/>
              <a:gd name="connsiteX11" fmla="*/ 77018 w 9958192"/>
              <a:gd name="connsiteY11" fmla="*/ 1025059 h 3884198"/>
              <a:gd name="connsiteX12" fmla="*/ 0 w 9958192"/>
              <a:gd name="connsiteY12" fmla="*/ 965847 h 3884198"/>
              <a:gd name="connsiteX13" fmla="*/ 0 w 9958192"/>
              <a:gd name="connsiteY13" fmla="*/ 0 h 3884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958192" h="3884198">
                <a:moveTo>
                  <a:pt x="0" y="0"/>
                </a:moveTo>
                <a:lnTo>
                  <a:pt x="844" y="462"/>
                </a:lnTo>
                <a:cubicBezTo>
                  <a:pt x="51539" y="28776"/>
                  <a:pt x="109341" y="62211"/>
                  <a:pt x="175364" y="102138"/>
                </a:cubicBezTo>
                <a:cubicBezTo>
                  <a:pt x="703545" y="421552"/>
                  <a:pt x="1835063" y="1296286"/>
                  <a:pt x="2768252" y="1605261"/>
                </a:cubicBezTo>
                <a:cubicBezTo>
                  <a:pt x="3701441" y="1914236"/>
                  <a:pt x="4549035" y="1893360"/>
                  <a:pt x="5774498" y="1955990"/>
                </a:cubicBezTo>
                <a:cubicBezTo>
                  <a:pt x="6923370" y="2014706"/>
                  <a:pt x="8976831" y="1985348"/>
                  <a:pt x="9942904" y="1981449"/>
                </a:cubicBezTo>
                <a:lnTo>
                  <a:pt x="9958192" y="1981400"/>
                </a:lnTo>
                <a:lnTo>
                  <a:pt x="9958192" y="3850821"/>
                </a:lnTo>
                <a:lnTo>
                  <a:pt x="9802177" y="3859886"/>
                </a:lnTo>
                <a:cubicBezTo>
                  <a:pt x="8142474" y="3944024"/>
                  <a:pt x="5876535" y="3797446"/>
                  <a:pt x="5035464" y="3609425"/>
                </a:cubicBezTo>
                <a:cubicBezTo>
                  <a:pt x="3812088" y="3335940"/>
                  <a:pt x="3133596" y="2847425"/>
                  <a:pt x="2204582" y="2319244"/>
                </a:cubicBezTo>
                <a:cubicBezTo>
                  <a:pt x="1565885" y="1956120"/>
                  <a:pt x="686421" y="1476559"/>
                  <a:pt x="77018" y="1025059"/>
                </a:cubicBezTo>
                <a:lnTo>
                  <a:pt x="0" y="96584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5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0782BB-D752-AE75-6C29-375B782D7222}"/>
              </a:ext>
            </a:extLst>
          </p:cNvPr>
          <p:cNvGrpSpPr/>
          <p:nvPr/>
        </p:nvGrpSpPr>
        <p:grpSpPr>
          <a:xfrm>
            <a:off x="2949684" y="1984347"/>
            <a:ext cx="2350563" cy="2383559"/>
            <a:chOff x="10072496" y="5438979"/>
            <a:chExt cx="2350563" cy="23835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967760-BCD8-FCFA-DB8F-490F669F4D96}"/>
                </a:ext>
              </a:extLst>
            </p:cNvPr>
            <p:cNvSpPr/>
            <p:nvPr/>
          </p:nvSpPr>
          <p:spPr>
            <a:xfrm>
              <a:off x="10072496" y="5438979"/>
              <a:ext cx="2350563" cy="23835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2862A7-5596-C80D-D6D5-3937C669F14F}"/>
                </a:ext>
              </a:extLst>
            </p:cNvPr>
            <p:cNvSpPr/>
            <p:nvPr/>
          </p:nvSpPr>
          <p:spPr>
            <a:xfrm rot="11144372">
              <a:off x="11284053" y="7290481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58ABC5-493D-993D-B66E-AE852455E1F3}"/>
                </a:ext>
              </a:extLst>
            </p:cNvPr>
            <p:cNvSpPr/>
            <p:nvPr/>
          </p:nvSpPr>
          <p:spPr>
            <a:xfrm rot="11392423">
              <a:off x="11635654" y="7094222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847C48-CFDE-10BA-E979-64C28739B14E}"/>
                </a:ext>
              </a:extLst>
            </p:cNvPr>
            <p:cNvSpPr/>
            <p:nvPr/>
          </p:nvSpPr>
          <p:spPr>
            <a:xfrm rot="11392423">
              <a:off x="10483614" y="6633831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52D9DA-F19D-C769-E3BE-01470C9BFA15}"/>
                </a:ext>
              </a:extLst>
            </p:cNvPr>
            <p:cNvSpPr/>
            <p:nvPr/>
          </p:nvSpPr>
          <p:spPr>
            <a:xfrm rot="11392423">
              <a:off x="10819364" y="5866564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88D6D2-FF08-F022-2DD8-3AADB3E7E2C5}"/>
                </a:ext>
              </a:extLst>
            </p:cNvPr>
            <p:cNvSpPr/>
            <p:nvPr/>
          </p:nvSpPr>
          <p:spPr>
            <a:xfrm rot="11392423">
              <a:off x="11481969" y="583426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2E79CA-4C8E-7D15-C27C-9845118D72BB}"/>
                </a:ext>
              </a:extLst>
            </p:cNvPr>
            <p:cNvSpPr/>
            <p:nvPr/>
          </p:nvSpPr>
          <p:spPr>
            <a:xfrm rot="11144372">
              <a:off x="10574685" y="7218712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EA246A-E3F1-2A8A-C28D-39EBA0BE2D2D}"/>
                </a:ext>
              </a:extLst>
            </p:cNvPr>
            <p:cNvSpPr/>
            <p:nvPr/>
          </p:nvSpPr>
          <p:spPr>
            <a:xfrm rot="11392423">
              <a:off x="10948296" y="7313738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FB7B48-732D-DB7E-3637-2364AAD8CB3B}"/>
                </a:ext>
              </a:extLst>
            </p:cNvPr>
            <p:cNvSpPr/>
            <p:nvPr/>
          </p:nvSpPr>
          <p:spPr>
            <a:xfrm rot="11144372">
              <a:off x="11533572" y="6947093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977914-0AB1-2779-341A-1DCC5500B7C4}"/>
                </a:ext>
              </a:extLst>
            </p:cNvPr>
            <p:cNvSpPr/>
            <p:nvPr/>
          </p:nvSpPr>
          <p:spPr>
            <a:xfrm rot="11392423">
              <a:off x="11885173" y="675083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2EFA85-762F-0299-B37E-A97AD8913566}"/>
                </a:ext>
              </a:extLst>
            </p:cNvPr>
            <p:cNvSpPr/>
            <p:nvPr/>
          </p:nvSpPr>
          <p:spPr>
            <a:xfrm rot="11144372">
              <a:off x="10276181" y="696739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E6EC94-98DC-2542-EA12-14B3C2FD9F4A}"/>
                </a:ext>
              </a:extLst>
            </p:cNvPr>
            <p:cNvSpPr/>
            <p:nvPr/>
          </p:nvSpPr>
          <p:spPr>
            <a:xfrm rot="11392423">
              <a:off x="10655357" y="6960129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DE390-D738-3131-209D-70DAA4EC9171}"/>
                </a:ext>
              </a:extLst>
            </p:cNvPr>
            <p:cNvSpPr/>
            <p:nvPr/>
          </p:nvSpPr>
          <p:spPr>
            <a:xfrm rot="11392423">
              <a:off x="11016564" y="6921495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F37834-902B-DE13-E866-AF6CA6441F66}"/>
                </a:ext>
              </a:extLst>
            </p:cNvPr>
            <p:cNvSpPr/>
            <p:nvPr/>
          </p:nvSpPr>
          <p:spPr>
            <a:xfrm rot="11392423">
              <a:off x="11398950" y="716298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79D796E-6592-F080-91D4-073BC559C5CD}"/>
                </a:ext>
              </a:extLst>
            </p:cNvPr>
            <p:cNvSpPr/>
            <p:nvPr/>
          </p:nvSpPr>
          <p:spPr>
            <a:xfrm rot="11392423">
              <a:off x="11997641" y="711429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2926CA-5098-AE49-E35D-E056105BD6F2}"/>
                </a:ext>
              </a:extLst>
            </p:cNvPr>
            <p:cNvSpPr/>
            <p:nvPr/>
          </p:nvSpPr>
          <p:spPr>
            <a:xfrm rot="11392423">
              <a:off x="11315068" y="6655745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A221AF-1ABB-B920-FA2C-84441845FAF6}"/>
                </a:ext>
              </a:extLst>
            </p:cNvPr>
            <p:cNvSpPr/>
            <p:nvPr/>
          </p:nvSpPr>
          <p:spPr>
            <a:xfrm rot="11392423">
              <a:off x="11609418" y="6561796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BABAD5-2CB8-C3A5-1B64-25CF9A8AC32D}"/>
                </a:ext>
              </a:extLst>
            </p:cNvPr>
            <p:cNvSpPr/>
            <p:nvPr/>
          </p:nvSpPr>
          <p:spPr>
            <a:xfrm rot="11392423">
              <a:off x="10085253" y="661805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27BB2B-6008-2D88-2D43-32733B25D308}"/>
                </a:ext>
              </a:extLst>
            </p:cNvPr>
            <p:cNvSpPr/>
            <p:nvPr/>
          </p:nvSpPr>
          <p:spPr>
            <a:xfrm rot="11392423">
              <a:off x="10932227" y="653403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FCA792-1283-6549-57BD-B5AB0A7348A7}"/>
                </a:ext>
              </a:extLst>
            </p:cNvPr>
            <p:cNvSpPr/>
            <p:nvPr/>
          </p:nvSpPr>
          <p:spPr>
            <a:xfrm rot="11392423">
              <a:off x="10541043" y="6628553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078449-1BC7-2E0C-F713-119852941707}"/>
                </a:ext>
              </a:extLst>
            </p:cNvPr>
            <p:cNvSpPr/>
            <p:nvPr/>
          </p:nvSpPr>
          <p:spPr>
            <a:xfrm rot="11392423">
              <a:off x="10569859" y="697176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7A8FE2-8760-597F-1554-53049616690B}"/>
                </a:ext>
              </a:extLst>
            </p:cNvPr>
            <p:cNvSpPr/>
            <p:nvPr/>
          </p:nvSpPr>
          <p:spPr>
            <a:xfrm rot="11392423">
              <a:off x="10892971" y="684748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F16529-C032-9032-4A23-14EC7A5B9D35}"/>
                </a:ext>
              </a:extLst>
            </p:cNvPr>
            <p:cNvSpPr/>
            <p:nvPr/>
          </p:nvSpPr>
          <p:spPr>
            <a:xfrm rot="11392423">
              <a:off x="12128585" y="665069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3FEC64-754D-CDE2-3192-5D80FA92A140}"/>
                </a:ext>
              </a:extLst>
            </p:cNvPr>
            <p:cNvSpPr/>
            <p:nvPr/>
          </p:nvSpPr>
          <p:spPr>
            <a:xfrm rot="11392423">
              <a:off x="11828949" y="659898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7531F0-1A5A-76AB-A456-4E0685485A26}"/>
                </a:ext>
              </a:extLst>
            </p:cNvPr>
            <p:cNvSpPr/>
            <p:nvPr/>
          </p:nvSpPr>
          <p:spPr>
            <a:xfrm rot="11392423">
              <a:off x="10597227" y="651661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6498D3-6EFC-467C-F4D8-D9D689E2E210}"/>
                </a:ext>
              </a:extLst>
            </p:cNvPr>
            <p:cNvSpPr/>
            <p:nvPr/>
          </p:nvSpPr>
          <p:spPr>
            <a:xfrm rot="11392423">
              <a:off x="10141640" y="6453005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696DAE-1656-4059-B25A-9D7D3ED5E315}"/>
                </a:ext>
              </a:extLst>
            </p:cNvPr>
            <p:cNvSpPr/>
            <p:nvPr/>
          </p:nvSpPr>
          <p:spPr>
            <a:xfrm rot="11392423">
              <a:off x="10297591" y="646490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ACDD6E-0DAD-C03F-B72C-B54A4D32372E}"/>
                </a:ext>
              </a:extLst>
            </p:cNvPr>
            <p:cNvSpPr/>
            <p:nvPr/>
          </p:nvSpPr>
          <p:spPr>
            <a:xfrm rot="11392423">
              <a:off x="10173020" y="645303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32BC7C-B2A3-E371-5873-8F4976649F6D}"/>
                </a:ext>
              </a:extLst>
            </p:cNvPr>
            <p:cNvSpPr/>
            <p:nvPr/>
          </p:nvSpPr>
          <p:spPr>
            <a:xfrm rot="11392423">
              <a:off x="10952275" y="643183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2CC85F-0DB5-E73B-F202-B71127C9B38E}"/>
                </a:ext>
              </a:extLst>
            </p:cNvPr>
            <p:cNvSpPr/>
            <p:nvPr/>
          </p:nvSpPr>
          <p:spPr>
            <a:xfrm rot="11392423">
              <a:off x="11332897" y="651182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F027E87-3341-2676-0711-8FAE25C1DC68}"/>
                </a:ext>
              </a:extLst>
            </p:cNvPr>
            <p:cNvSpPr/>
            <p:nvPr/>
          </p:nvSpPr>
          <p:spPr>
            <a:xfrm rot="11392423">
              <a:off x="12018540" y="649272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68BD82-D1FF-52F0-443C-CBEA8E806676}"/>
                </a:ext>
              </a:extLst>
            </p:cNvPr>
            <p:cNvSpPr/>
            <p:nvPr/>
          </p:nvSpPr>
          <p:spPr>
            <a:xfrm rot="11392423">
              <a:off x="12161048" y="645376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ADDB00-52CF-2769-CDB3-821D79D6A942}"/>
                </a:ext>
              </a:extLst>
            </p:cNvPr>
            <p:cNvSpPr/>
            <p:nvPr/>
          </p:nvSpPr>
          <p:spPr>
            <a:xfrm rot="11392423">
              <a:off x="11541148" y="645248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22F48FB-8C22-6E0C-D7B2-1079E19EF792}"/>
                </a:ext>
              </a:extLst>
            </p:cNvPr>
            <p:cNvSpPr/>
            <p:nvPr/>
          </p:nvSpPr>
          <p:spPr>
            <a:xfrm rot="11392423">
              <a:off x="10807658" y="648170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B6BAA62-37A1-C0CA-B84F-71CA222253C4}"/>
                </a:ext>
              </a:extLst>
            </p:cNvPr>
            <p:cNvSpPr/>
            <p:nvPr/>
          </p:nvSpPr>
          <p:spPr>
            <a:xfrm rot="11392423">
              <a:off x="10474921" y="642478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9C7B77-28C3-85C0-A3BA-159C7488294A}"/>
                </a:ext>
              </a:extLst>
            </p:cNvPr>
            <p:cNvSpPr/>
            <p:nvPr/>
          </p:nvSpPr>
          <p:spPr>
            <a:xfrm rot="11392423">
              <a:off x="11180212" y="634851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1FDE5B-CFCF-5202-07E2-D014DBFD9BEF}"/>
                </a:ext>
              </a:extLst>
            </p:cNvPr>
            <p:cNvSpPr/>
            <p:nvPr/>
          </p:nvSpPr>
          <p:spPr>
            <a:xfrm rot="11392423">
              <a:off x="11828390" y="644553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AB46F31-C45C-A04B-FC03-6686762EC1E4}"/>
                </a:ext>
              </a:extLst>
            </p:cNvPr>
            <p:cNvSpPr/>
            <p:nvPr/>
          </p:nvSpPr>
          <p:spPr>
            <a:xfrm rot="11392423">
              <a:off x="11407765" y="628526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9869D2-22B5-BBDF-752A-3B95D9019A06}"/>
                </a:ext>
              </a:extLst>
            </p:cNvPr>
            <p:cNvSpPr/>
            <p:nvPr/>
          </p:nvSpPr>
          <p:spPr>
            <a:xfrm rot="11392423">
              <a:off x="10102076" y="629410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FC66AB-850C-CF18-BE38-8304806C2F9C}"/>
                </a:ext>
              </a:extLst>
            </p:cNvPr>
            <p:cNvSpPr/>
            <p:nvPr/>
          </p:nvSpPr>
          <p:spPr>
            <a:xfrm rot="11392423">
              <a:off x="10702238" y="633354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158F47-FFF6-5B96-95E5-2204CEDC9D06}"/>
                </a:ext>
              </a:extLst>
            </p:cNvPr>
            <p:cNvSpPr/>
            <p:nvPr/>
          </p:nvSpPr>
          <p:spPr>
            <a:xfrm rot="11392423">
              <a:off x="10679444" y="626904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EF8E567-0E08-A405-0422-715A5C8D9663}"/>
                </a:ext>
              </a:extLst>
            </p:cNvPr>
            <p:cNvSpPr/>
            <p:nvPr/>
          </p:nvSpPr>
          <p:spPr>
            <a:xfrm rot="11392423">
              <a:off x="10223857" y="6205431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06EA8F-2B43-7BA0-575B-0BC396F3BBE6}"/>
                </a:ext>
              </a:extLst>
            </p:cNvPr>
            <p:cNvSpPr/>
            <p:nvPr/>
          </p:nvSpPr>
          <p:spPr>
            <a:xfrm rot="11392423">
              <a:off x="10379808" y="621732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F26548D-B6D3-C275-4C91-0E4BED4E3CE4}"/>
                </a:ext>
              </a:extLst>
            </p:cNvPr>
            <p:cNvSpPr/>
            <p:nvPr/>
          </p:nvSpPr>
          <p:spPr>
            <a:xfrm rot="11392423">
              <a:off x="10255237" y="620546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B62BC7-85DA-F2BF-EAFE-9F308947982B}"/>
                </a:ext>
              </a:extLst>
            </p:cNvPr>
            <p:cNvSpPr/>
            <p:nvPr/>
          </p:nvSpPr>
          <p:spPr>
            <a:xfrm rot="11392423">
              <a:off x="11034492" y="618426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FF98BB6-527F-23B1-CEFB-6575514216C9}"/>
                </a:ext>
              </a:extLst>
            </p:cNvPr>
            <p:cNvSpPr/>
            <p:nvPr/>
          </p:nvSpPr>
          <p:spPr>
            <a:xfrm rot="11392423">
              <a:off x="11415114" y="626425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A929376-7208-7B54-7554-11BA4C29280F}"/>
                </a:ext>
              </a:extLst>
            </p:cNvPr>
            <p:cNvSpPr/>
            <p:nvPr/>
          </p:nvSpPr>
          <p:spPr>
            <a:xfrm rot="11392423">
              <a:off x="12100757" y="624515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453E9B-B4AD-B582-1F35-294498B32392}"/>
                </a:ext>
              </a:extLst>
            </p:cNvPr>
            <p:cNvSpPr/>
            <p:nvPr/>
          </p:nvSpPr>
          <p:spPr>
            <a:xfrm rot="11392423">
              <a:off x="12090143" y="604516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E801D57-E81F-579B-0F5E-8626E4AB3D0D}"/>
                </a:ext>
              </a:extLst>
            </p:cNvPr>
            <p:cNvSpPr/>
            <p:nvPr/>
          </p:nvSpPr>
          <p:spPr>
            <a:xfrm rot="11392423">
              <a:off x="11623365" y="620491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C07AB1-2516-A90A-4816-34630033D4E3}"/>
                </a:ext>
              </a:extLst>
            </p:cNvPr>
            <p:cNvSpPr/>
            <p:nvPr/>
          </p:nvSpPr>
          <p:spPr>
            <a:xfrm rot="11392423">
              <a:off x="10889875" y="623412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D73C8-DE53-3E14-9C50-DF8F3CCFD6F5}"/>
                </a:ext>
              </a:extLst>
            </p:cNvPr>
            <p:cNvSpPr/>
            <p:nvPr/>
          </p:nvSpPr>
          <p:spPr>
            <a:xfrm rot="11392423">
              <a:off x="11262429" y="610094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D66AC1-57D1-C33E-B14C-10EA434161C0}"/>
                </a:ext>
              </a:extLst>
            </p:cNvPr>
            <p:cNvSpPr/>
            <p:nvPr/>
          </p:nvSpPr>
          <p:spPr>
            <a:xfrm rot="11392423">
              <a:off x="11910607" y="619796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6244FE-1381-D027-5460-EFAA6CE52B1D}"/>
                </a:ext>
              </a:extLst>
            </p:cNvPr>
            <p:cNvSpPr/>
            <p:nvPr/>
          </p:nvSpPr>
          <p:spPr>
            <a:xfrm rot="11392423">
              <a:off x="11756556" y="612233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C1BE75F-8CA2-FFEF-5E4F-25D86A98452F}"/>
                </a:ext>
              </a:extLst>
            </p:cNvPr>
            <p:cNvSpPr/>
            <p:nvPr/>
          </p:nvSpPr>
          <p:spPr>
            <a:xfrm rot="11392423">
              <a:off x="11489982" y="603768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A3D379F-D43D-5133-7F46-8F9D5C0DEE65}"/>
                </a:ext>
              </a:extLst>
            </p:cNvPr>
            <p:cNvSpPr/>
            <p:nvPr/>
          </p:nvSpPr>
          <p:spPr>
            <a:xfrm rot="11392423">
              <a:off x="10232015" y="602629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733EF8-7FAF-AA58-D22D-0077D61B62E6}"/>
                </a:ext>
              </a:extLst>
            </p:cNvPr>
            <p:cNvSpPr/>
            <p:nvPr/>
          </p:nvSpPr>
          <p:spPr>
            <a:xfrm rot="11392423">
              <a:off x="10784455" y="608596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C8D6D4-F06B-D490-4D6E-53805B6C3DF1}"/>
                </a:ext>
              </a:extLst>
            </p:cNvPr>
            <p:cNvGrpSpPr/>
            <p:nvPr/>
          </p:nvGrpSpPr>
          <p:grpSpPr>
            <a:xfrm rot="19513536">
              <a:off x="10223115" y="5724201"/>
              <a:ext cx="809169" cy="554848"/>
              <a:chOff x="12432808" y="4428787"/>
              <a:chExt cx="809169" cy="554848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90EEDD7-125C-C5BC-2CF6-07837D5BA1D3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D75EAEC-5F8C-B3D2-EE56-67E1F40FE5D2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F4BF0FD-850E-D643-7F4B-E2220E383493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D4EB451-794D-0824-6406-1EE56E82C649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9D9500F-F676-67A7-D0D2-B0B2EC88AB51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90C4145-0EED-EE57-F93E-A4CFEBD57065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6F85A96-6F10-1A10-418A-F6394DB1FFC6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C6313EA-7495-AE3C-6781-E4CD1624C8B7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B6C7C4A-0D47-0F5B-20CD-51B50CE7D00C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281FA5F-C500-7CF4-3A62-4F6999481A15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F039275-381B-6E6A-1E52-3754575B43E3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77B484E-C570-5DE6-DC15-E8DD956A29A7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21C2C1C-CE0F-DFD8-687B-A63C157C97B5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CA6C2AB-3E6F-EFD5-7E6D-6B2FCBE4298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BE8D098-806E-46B5-C98E-B2A88FD754F4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74544B3-43DF-9270-7DF8-ABDC3ADEEF6E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053D78A-0179-DCFC-C497-AED6DD5C6DE3}"/>
                </a:ext>
              </a:extLst>
            </p:cNvPr>
            <p:cNvSpPr/>
            <p:nvPr/>
          </p:nvSpPr>
          <p:spPr>
            <a:xfrm rot="11392423">
              <a:off x="10557138" y="617721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BC8409-8F31-4FCE-D989-5F4097EBC72C}"/>
                </a:ext>
              </a:extLst>
            </p:cNvPr>
            <p:cNvSpPr/>
            <p:nvPr/>
          </p:nvSpPr>
          <p:spPr>
            <a:xfrm rot="11392423">
              <a:off x="11945052" y="6469755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46BF736-8327-AFD7-0C4D-88626EB4A3A8}"/>
                </a:ext>
              </a:extLst>
            </p:cNvPr>
            <p:cNvSpPr/>
            <p:nvPr/>
          </p:nvSpPr>
          <p:spPr>
            <a:xfrm rot="11392423">
              <a:off x="11815831" y="6367269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E49A553-AC11-97AB-93BE-7A5C60AAF46B}"/>
                </a:ext>
              </a:extLst>
            </p:cNvPr>
            <p:cNvSpPr/>
            <p:nvPr/>
          </p:nvSpPr>
          <p:spPr>
            <a:xfrm rot="11392423">
              <a:off x="12075765" y="6405169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98F652-DBA1-6668-E2E3-665893D328C3}"/>
                </a:ext>
              </a:extLst>
            </p:cNvPr>
            <p:cNvSpPr/>
            <p:nvPr/>
          </p:nvSpPr>
          <p:spPr>
            <a:xfrm rot="11392423">
              <a:off x="11946545" y="6322212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4CDA8E8-CFB3-E5C4-6F77-1116CB3F8476}"/>
                </a:ext>
              </a:extLst>
            </p:cNvPr>
            <p:cNvGrpSpPr/>
            <p:nvPr/>
          </p:nvGrpSpPr>
          <p:grpSpPr>
            <a:xfrm rot="3677538">
              <a:off x="11517920" y="5781899"/>
              <a:ext cx="809169" cy="554848"/>
              <a:chOff x="12432808" y="4428787"/>
              <a:chExt cx="809169" cy="55484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DCD081A-888C-358D-9BCC-545A73C2E437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D2D5C99-B3BA-787E-4793-B686ABC08759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66C0514-BB8C-F812-A2D7-000535875662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24889A8-8EAE-93A9-474E-5B33798C0FF5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DDED32C-CE84-7A06-DFFC-11D442B7D0EF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8192681-90AA-3801-16CE-8A8382602F4B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B5BC209-22C3-B429-772E-3733EBC150D0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1F836DB-47BB-E72E-093C-7CE936719807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7D65B1C-09AC-B8E9-30BA-ED9DFCFA49E1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256EFC8-8ED0-E41D-4E5A-C93ABF1869D0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B7C73EC-375A-6BAD-A6F2-0012A4E93CF2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B1960C9-C140-B5F9-57DF-04DD4CB97851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3704E6D-1556-76FA-7E60-B098FB8175A8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519406B-AC71-86C8-EB2B-EB05BC554416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D273F8F-3E24-C44C-B215-11DC9C9BDA9E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35E799D-A4F7-516F-B83F-5AD8E84E9F01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C1B3A4-1B84-A0FE-4566-79CC863446AC}"/>
                </a:ext>
              </a:extLst>
            </p:cNvPr>
            <p:cNvGrpSpPr/>
            <p:nvPr/>
          </p:nvGrpSpPr>
          <p:grpSpPr>
            <a:xfrm>
              <a:off x="10709815" y="5477272"/>
              <a:ext cx="809169" cy="554848"/>
              <a:chOff x="12432808" y="4428787"/>
              <a:chExt cx="809169" cy="554848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BE38DA8-1E0C-8AFC-14DF-24E3B53FE90C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2387E20-5BBF-313B-4387-9BFC89178BD1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D40CA86-3414-D78C-D9B0-1B665CA0254B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A760920-3F34-1D32-9AB3-79A288C9D8E1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93FCCB5-3D5E-3ECC-D2DE-45A6938961C6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9E07EC1-8D78-E2BB-FAE7-C11D410EDAAE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23C812F-7B8D-77C5-F2A6-D5934D54340D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18FB4D2-7E83-D947-04DA-2245BC063343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EBF5B55-73FE-5B8B-90AD-6A64300AD587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7A1EAC0-7B9F-F08C-DF8C-CFE31BB31129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970C631-46F6-107D-46B1-7A30E33205DE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A69AB11-D5BF-5D40-E37B-E0F012883576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6B12309-3D23-0651-FE8E-DAC0694FF72C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1F2A5E9-E492-9BDB-307F-D31A0FF5A52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6B5AC83-4609-E19C-1136-C7867FC443D8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59E651B-9C0B-3854-F34E-E6A5524AF353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E5B9C6-D29E-17D7-3334-E7B248E8556B}"/>
                </a:ext>
              </a:extLst>
            </p:cNvPr>
            <p:cNvGrpSpPr/>
            <p:nvPr/>
          </p:nvGrpSpPr>
          <p:grpSpPr>
            <a:xfrm rot="1282916">
              <a:off x="11174751" y="5519954"/>
              <a:ext cx="809169" cy="554848"/>
              <a:chOff x="12432808" y="4428787"/>
              <a:chExt cx="809169" cy="554848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83666E8-5EF5-0295-9C8A-7D9F55873C92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F485E9E-52AB-29F7-1FC9-BF5FFE337995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5F04F04-4948-BDCF-3BB7-0883531CFD60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0FB7F14-F52D-A192-C1D1-FFDA1754C27E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B3117B2-D050-0005-7074-BEE81FE590A3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E21B316-689F-D79A-9C3A-09693FBEA800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62F795E-4022-5823-1ECA-57D91F46F4B5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9121B23-2A91-9459-5A4A-A0BDF9A589E7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D1C5091-4E0D-EACB-807A-6098A9C6EE50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6D73CC0-B298-5098-2266-370AF91C153E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E4F8BDC-FDE0-2AD1-89C4-1CF6B0F6D96B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6F9656B-2C31-0DC4-6EA8-D6714A5CB465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2428B00-C814-54A7-07D8-50A9CAE7B7BC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E79B17D-7D7F-57BA-E574-5C2435F4DC54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9A4633A-13A6-CDFF-2FE5-5228AA06B0FF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351D758-0B81-F620-C8DE-6C8038887902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52D4611-D951-FD15-3E37-A72372C6B7E3}"/>
                </a:ext>
              </a:extLst>
            </p:cNvPr>
            <p:cNvGrpSpPr/>
            <p:nvPr/>
          </p:nvGrpSpPr>
          <p:grpSpPr>
            <a:xfrm>
              <a:off x="10830049" y="5859645"/>
              <a:ext cx="809169" cy="554848"/>
              <a:chOff x="12432808" y="4428787"/>
              <a:chExt cx="809169" cy="55484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89A4A15-DCC2-BE11-7D0B-91BE2186CDF8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CFD6DC0-B898-8F46-C99A-22B1CDF8D0D1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FFEB7B2-198D-5BE9-2E5C-23A67D8694D5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D92F8C8-387D-2021-CFA6-6ED20ACBFACC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6448C9D-87A5-B712-CC40-20C728DA3FD2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8ACB6BB-5C06-B7FC-CE2A-22BE5C099642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67B825C-FA69-F784-AEE4-09691B476280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6A59338-A233-8135-8ABB-C229F4A4F40F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0E6D379-5A0E-BE82-E5BC-3BE0F4F468BC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4CBE8CC-C246-E858-EE01-02055EC9E76E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2DFD732-013B-959E-380F-0C546AE32283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DAD7E74-3F01-BC48-594A-3140EC666AEC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E0EBE7-AB47-B80E-075A-6AF3D8A6FC22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A34A0BD-B1E6-9B1E-43CA-8F03F59450A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FDE8E48-EB15-2075-235F-AC8BF5BEDC61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23DCD18-581D-8936-AF46-DC7AF1762814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61F20B7-E862-903A-13E9-9456C94218D3}"/>
                </a:ext>
              </a:extLst>
            </p:cNvPr>
            <p:cNvSpPr/>
            <p:nvPr/>
          </p:nvSpPr>
          <p:spPr>
            <a:xfrm rot="11392423">
              <a:off x="11674339" y="636991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BF80B32-3A11-92D5-B2A1-0D0FE3E2384C}"/>
                </a:ext>
              </a:extLst>
            </p:cNvPr>
            <p:cNvSpPr/>
            <p:nvPr/>
          </p:nvSpPr>
          <p:spPr>
            <a:xfrm rot="11392423" flipV="1">
              <a:off x="11870052" y="6275804"/>
              <a:ext cx="244928" cy="250249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08C0D60-7611-592F-854E-5C8C858AFF82}"/>
                </a:ext>
              </a:extLst>
            </p:cNvPr>
            <p:cNvSpPr/>
            <p:nvPr/>
          </p:nvSpPr>
          <p:spPr>
            <a:xfrm rot="11392423">
              <a:off x="11188281" y="5562653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9D4601-6F24-BC63-B15B-D5FD64C1DD7E}"/>
                </a:ext>
              </a:extLst>
            </p:cNvPr>
            <p:cNvSpPr/>
            <p:nvPr/>
          </p:nvSpPr>
          <p:spPr>
            <a:xfrm rot="11392423">
              <a:off x="11101233" y="595942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17537B-B4CA-4CA2-1A7C-DEC265027E8A}"/>
                </a:ext>
              </a:extLst>
            </p:cNvPr>
            <p:cNvSpPr/>
            <p:nvPr/>
          </p:nvSpPr>
          <p:spPr>
            <a:xfrm rot="11392423">
              <a:off x="11702485" y="579783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789FDC-EC0A-68AA-AA53-C6A254B09F40}"/>
                </a:ext>
              </a:extLst>
            </p:cNvPr>
            <p:cNvSpPr/>
            <p:nvPr/>
          </p:nvSpPr>
          <p:spPr>
            <a:xfrm rot="11392423">
              <a:off x="10531078" y="5967025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E0E3249-7019-0682-E626-FC2361451F97}"/>
                </a:ext>
              </a:extLst>
            </p:cNvPr>
            <p:cNvSpPr/>
            <p:nvPr/>
          </p:nvSpPr>
          <p:spPr>
            <a:xfrm rot="11392423">
              <a:off x="11997763" y="605264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6CFB9EE-EF57-53F3-DC3B-7257102F0D43}"/>
                </a:ext>
              </a:extLst>
            </p:cNvPr>
            <p:cNvSpPr/>
            <p:nvPr/>
          </p:nvSpPr>
          <p:spPr>
            <a:xfrm rot="11392423">
              <a:off x="10928460" y="559574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FF4462-C020-7E74-6C41-38AAB02397FB}"/>
                </a:ext>
              </a:extLst>
            </p:cNvPr>
            <p:cNvSpPr/>
            <p:nvPr/>
          </p:nvSpPr>
          <p:spPr>
            <a:xfrm rot="11392423">
              <a:off x="11313909" y="6823904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75745CA-5463-49BA-9B40-A810B587E39B}"/>
                </a:ext>
              </a:extLst>
            </p:cNvPr>
            <p:cNvSpPr/>
            <p:nvPr/>
          </p:nvSpPr>
          <p:spPr>
            <a:xfrm rot="11392423">
              <a:off x="10426868" y="659450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36CCE48-3436-1013-6824-5CF1F9D342BC}"/>
                </a:ext>
              </a:extLst>
            </p:cNvPr>
            <p:cNvSpPr/>
            <p:nvPr/>
          </p:nvSpPr>
          <p:spPr>
            <a:xfrm rot="11392423">
              <a:off x="12027882" y="6652317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2C3CA39-E1A1-3907-6EE1-93889B59F247}"/>
              </a:ext>
            </a:extLst>
          </p:cNvPr>
          <p:cNvGrpSpPr/>
          <p:nvPr/>
        </p:nvGrpSpPr>
        <p:grpSpPr>
          <a:xfrm>
            <a:off x="7717136" y="1756019"/>
            <a:ext cx="2369511" cy="2591954"/>
            <a:chOff x="13538363" y="4726593"/>
            <a:chExt cx="2369511" cy="2591954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28A12DB-AA65-27B8-6785-10B4B20DF56E}"/>
                </a:ext>
              </a:extLst>
            </p:cNvPr>
            <p:cNvSpPr/>
            <p:nvPr/>
          </p:nvSpPr>
          <p:spPr>
            <a:xfrm>
              <a:off x="13539631" y="4909747"/>
              <a:ext cx="2368243" cy="2408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3105543-CE01-905F-491C-8C27043BE03D}"/>
                </a:ext>
              </a:extLst>
            </p:cNvPr>
            <p:cNvSpPr/>
            <p:nvPr/>
          </p:nvSpPr>
          <p:spPr>
            <a:xfrm rot="11392423">
              <a:off x="14949010" y="5467854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25819CE-5F2A-B853-36FD-B4368BB86DF6}"/>
                </a:ext>
              </a:extLst>
            </p:cNvPr>
            <p:cNvSpPr/>
            <p:nvPr/>
          </p:nvSpPr>
          <p:spPr>
            <a:xfrm rot="11392423">
              <a:off x="14158078" y="5518648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F7D2009-83D3-43EB-781B-183976696B5F}"/>
                </a:ext>
              </a:extLst>
            </p:cNvPr>
            <p:cNvSpPr/>
            <p:nvPr/>
          </p:nvSpPr>
          <p:spPr>
            <a:xfrm rot="11392423">
              <a:off x="15492712" y="587051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49904E8-9DFA-5FDA-B6C9-410B9F528AF4}"/>
                </a:ext>
              </a:extLst>
            </p:cNvPr>
            <p:cNvSpPr/>
            <p:nvPr/>
          </p:nvSpPr>
          <p:spPr>
            <a:xfrm rot="11392423">
              <a:off x="13941896" y="6631570"/>
              <a:ext cx="469863" cy="489857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4DA4B3-723A-76EB-0CBB-4D456A0B9784}"/>
                </a:ext>
              </a:extLst>
            </p:cNvPr>
            <p:cNvSpPr/>
            <p:nvPr/>
          </p:nvSpPr>
          <p:spPr>
            <a:xfrm rot="11392423">
              <a:off x="14273541" y="5944945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73463C5-F6CC-C41F-869F-B26BCE984079}"/>
                </a:ext>
              </a:extLst>
            </p:cNvPr>
            <p:cNvSpPr/>
            <p:nvPr/>
          </p:nvSpPr>
          <p:spPr>
            <a:xfrm rot="11392423">
              <a:off x="14936146" y="591264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F0B16C1-26CE-C152-336D-A55DCAAF15DB}"/>
                </a:ext>
              </a:extLst>
            </p:cNvPr>
            <p:cNvSpPr/>
            <p:nvPr/>
          </p:nvSpPr>
          <p:spPr>
            <a:xfrm rot="11392423">
              <a:off x="15063595" y="6640177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B532CEE-5A83-E3F7-3888-CA41584F4E09}"/>
                </a:ext>
              </a:extLst>
            </p:cNvPr>
            <p:cNvSpPr/>
            <p:nvPr/>
          </p:nvSpPr>
          <p:spPr>
            <a:xfrm rot="11392423">
              <a:off x="14700129" y="6750214"/>
              <a:ext cx="469863" cy="489857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DBFCA27-F7B3-E5D5-CAAE-8126A62659AC}"/>
                </a:ext>
              </a:extLst>
            </p:cNvPr>
            <p:cNvSpPr/>
            <p:nvPr/>
          </p:nvSpPr>
          <p:spPr>
            <a:xfrm rot="11392423">
              <a:off x="14051404" y="659500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6D92FC9-9330-C021-23E4-1CDF0F676092}"/>
                </a:ext>
              </a:extLst>
            </p:cNvPr>
            <p:cNvSpPr/>
            <p:nvPr/>
          </p:nvSpPr>
          <p:spPr>
            <a:xfrm rot="11392423">
              <a:off x="13650628" y="6533983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BE2E0BC-E5D1-8037-6BD7-310632BFB6A6}"/>
                </a:ext>
              </a:extLst>
            </p:cNvPr>
            <p:cNvSpPr/>
            <p:nvPr/>
          </p:nvSpPr>
          <p:spPr>
            <a:xfrm rot="11392423">
              <a:off x="13751768" y="654328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4682EB6-89CA-4CF5-729F-1C271B2FD1A2}"/>
                </a:ext>
              </a:extLst>
            </p:cNvPr>
            <p:cNvSpPr/>
            <p:nvPr/>
          </p:nvSpPr>
          <p:spPr>
            <a:xfrm rot="11392423">
              <a:off x="13661317" y="651144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0C61BA4-A0A2-76A9-EDBC-5E60B8BDCD87}"/>
                </a:ext>
              </a:extLst>
            </p:cNvPr>
            <p:cNvSpPr/>
            <p:nvPr/>
          </p:nvSpPr>
          <p:spPr>
            <a:xfrm rot="11392423">
              <a:off x="14406452" y="651021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B2F2990-2C75-8DE6-4699-2A5AE05D6E3E}"/>
                </a:ext>
              </a:extLst>
            </p:cNvPr>
            <p:cNvSpPr/>
            <p:nvPr/>
          </p:nvSpPr>
          <p:spPr>
            <a:xfrm rot="11392423">
              <a:off x="14787074" y="659020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2177BAD-4D27-BCEA-235B-54E2EF0CD11F}"/>
                </a:ext>
              </a:extLst>
            </p:cNvPr>
            <p:cNvSpPr/>
            <p:nvPr/>
          </p:nvSpPr>
          <p:spPr>
            <a:xfrm rot="11392423">
              <a:off x="15472717" y="657110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EB213CC-CB20-8E72-F1E5-403E2AD3BE12}"/>
                </a:ext>
              </a:extLst>
            </p:cNvPr>
            <p:cNvSpPr/>
            <p:nvPr/>
          </p:nvSpPr>
          <p:spPr>
            <a:xfrm rot="11392423">
              <a:off x="15642902" y="6090952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2C5A351-D7BF-7A41-1965-D30956FE470E}"/>
                </a:ext>
              </a:extLst>
            </p:cNvPr>
            <p:cNvSpPr/>
            <p:nvPr/>
          </p:nvSpPr>
          <p:spPr>
            <a:xfrm rot="11392423">
              <a:off x="14995325" y="653086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3BF9791-1567-5ED1-B6A1-CBC25CB6D75A}"/>
                </a:ext>
              </a:extLst>
            </p:cNvPr>
            <p:cNvSpPr/>
            <p:nvPr/>
          </p:nvSpPr>
          <p:spPr>
            <a:xfrm rot="11392423">
              <a:off x="14261835" y="656008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796D04A-C25F-7E21-1AFF-0484E935B01F}"/>
                </a:ext>
              </a:extLst>
            </p:cNvPr>
            <p:cNvSpPr/>
            <p:nvPr/>
          </p:nvSpPr>
          <p:spPr>
            <a:xfrm rot="11392423">
              <a:off x="13929098" y="6503170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59D7342-FCC0-06F9-DCEB-AC204E09B422}"/>
                </a:ext>
              </a:extLst>
            </p:cNvPr>
            <p:cNvSpPr/>
            <p:nvPr/>
          </p:nvSpPr>
          <p:spPr>
            <a:xfrm rot="11392423">
              <a:off x="14634389" y="642689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5496BC5-B957-086E-047F-21968813242D}"/>
                </a:ext>
              </a:extLst>
            </p:cNvPr>
            <p:cNvSpPr/>
            <p:nvPr/>
          </p:nvSpPr>
          <p:spPr>
            <a:xfrm rot="11392423">
              <a:off x="15282567" y="652391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D6A8863-DC04-4781-020C-57FA4DEA49D9}"/>
                </a:ext>
              </a:extLst>
            </p:cNvPr>
            <p:cNvSpPr/>
            <p:nvPr/>
          </p:nvSpPr>
          <p:spPr>
            <a:xfrm rot="11392423">
              <a:off x="14861942" y="636364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8DEC589-328A-2208-3E82-B6DFE918E873}"/>
                </a:ext>
              </a:extLst>
            </p:cNvPr>
            <p:cNvSpPr/>
            <p:nvPr/>
          </p:nvSpPr>
          <p:spPr>
            <a:xfrm rot="11392423">
              <a:off x="13569664" y="629084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3B2388-7C23-3E4A-DD3D-599323BA4322}"/>
                </a:ext>
              </a:extLst>
            </p:cNvPr>
            <p:cNvSpPr/>
            <p:nvPr/>
          </p:nvSpPr>
          <p:spPr>
            <a:xfrm rot="11392423">
              <a:off x="14156415" y="641192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A66117D-5AEB-F472-4D93-A6DCB3FD36DE}"/>
                </a:ext>
              </a:extLst>
            </p:cNvPr>
            <p:cNvSpPr/>
            <p:nvPr/>
          </p:nvSpPr>
          <p:spPr>
            <a:xfrm rot="11392423">
              <a:off x="14133621" y="634742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7656865-61F5-CB8B-7C4F-0D03D2200F3C}"/>
                </a:ext>
              </a:extLst>
            </p:cNvPr>
            <p:cNvSpPr/>
            <p:nvPr/>
          </p:nvSpPr>
          <p:spPr>
            <a:xfrm rot="11392423">
              <a:off x="13678034" y="6283812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33C3923-8F9B-CE9B-CBF1-62027B514EB2}"/>
                </a:ext>
              </a:extLst>
            </p:cNvPr>
            <p:cNvSpPr/>
            <p:nvPr/>
          </p:nvSpPr>
          <p:spPr>
            <a:xfrm rot="11392423">
              <a:off x="13833985" y="629570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1DE1440-F262-FDA9-128D-B2D700CC9743}"/>
                </a:ext>
              </a:extLst>
            </p:cNvPr>
            <p:cNvSpPr/>
            <p:nvPr/>
          </p:nvSpPr>
          <p:spPr>
            <a:xfrm rot="11392423">
              <a:off x="13709414" y="6283842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DF7155D-BCE9-EC8D-DD74-3FF96042F8D4}"/>
                </a:ext>
              </a:extLst>
            </p:cNvPr>
            <p:cNvSpPr/>
            <p:nvPr/>
          </p:nvSpPr>
          <p:spPr>
            <a:xfrm rot="11392423">
              <a:off x="14488669" y="626264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05B0DDC-88AD-DAEF-2B69-464BA728008B}"/>
                </a:ext>
              </a:extLst>
            </p:cNvPr>
            <p:cNvSpPr/>
            <p:nvPr/>
          </p:nvSpPr>
          <p:spPr>
            <a:xfrm rot="11392423">
              <a:off x="14869291" y="634263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C07857E-99E0-CD83-E589-DF8204D7BAB5}"/>
                </a:ext>
              </a:extLst>
            </p:cNvPr>
            <p:cNvSpPr/>
            <p:nvPr/>
          </p:nvSpPr>
          <p:spPr>
            <a:xfrm rot="11392423">
              <a:off x="15554934" y="6323532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D5512BB-F772-6E20-DF0B-49BF80BD0145}"/>
                </a:ext>
              </a:extLst>
            </p:cNvPr>
            <p:cNvSpPr/>
            <p:nvPr/>
          </p:nvSpPr>
          <p:spPr>
            <a:xfrm rot="11392423">
              <a:off x="15544320" y="612354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A17836D-1206-AE35-EF5A-FBF0720D00B7}"/>
                </a:ext>
              </a:extLst>
            </p:cNvPr>
            <p:cNvSpPr/>
            <p:nvPr/>
          </p:nvSpPr>
          <p:spPr>
            <a:xfrm rot="11392423">
              <a:off x="15077542" y="628329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EC6F952-1F18-23BA-B9A4-A6F14EA90598}"/>
                </a:ext>
              </a:extLst>
            </p:cNvPr>
            <p:cNvSpPr/>
            <p:nvPr/>
          </p:nvSpPr>
          <p:spPr>
            <a:xfrm rot="11392423">
              <a:off x="14344052" y="631250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3FBEAC0-FB1F-FC2F-BB03-915441D56740}"/>
                </a:ext>
              </a:extLst>
            </p:cNvPr>
            <p:cNvSpPr/>
            <p:nvPr/>
          </p:nvSpPr>
          <p:spPr>
            <a:xfrm rot="11392423">
              <a:off x="14716606" y="617932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4008C69-DE9A-403B-99D0-135D649EC2F5}"/>
                </a:ext>
              </a:extLst>
            </p:cNvPr>
            <p:cNvSpPr/>
            <p:nvPr/>
          </p:nvSpPr>
          <p:spPr>
            <a:xfrm rot="11392423">
              <a:off x="15364784" y="627634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6D23B3F-5745-5FC1-01A1-760F6FF48FB0}"/>
                </a:ext>
              </a:extLst>
            </p:cNvPr>
            <p:cNvSpPr/>
            <p:nvPr/>
          </p:nvSpPr>
          <p:spPr>
            <a:xfrm rot="11392423">
              <a:off x="15210733" y="620071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E62C1BC-3C56-F86E-4A39-0BFCB91BD66F}"/>
                </a:ext>
              </a:extLst>
            </p:cNvPr>
            <p:cNvSpPr/>
            <p:nvPr/>
          </p:nvSpPr>
          <p:spPr>
            <a:xfrm rot="11392423">
              <a:off x="14944159" y="6116068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0751A77-BBB1-36BA-30BB-88325BB80619}"/>
                </a:ext>
              </a:extLst>
            </p:cNvPr>
            <p:cNvSpPr/>
            <p:nvPr/>
          </p:nvSpPr>
          <p:spPr>
            <a:xfrm rot="11392423">
              <a:off x="13686192" y="610467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C1F257D-3065-99E7-EC25-8DF1CC3E5F9C}"/>
                </a:ext>
              </a:extLst>
            </p:cNvPr>
            <p:cNvSpPr/>
            <p:nvPr/>
          </p:nvSpPr>
          <p:spPr>
            <a:xfrm rot="11392423">
              <a:off x="14238632" y="6164350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7920909-81D1-6A27-56B4-CA23F5C4F9BF}"/>
                </a:ext>
              </a:extLst>
            </p:cNvPr>
            <p:cNvGrpSpPr/>
            <p:nvPr/>
          </p:nvGrpSpPr>
          <p:grpSpPr>
            <a:xfrm rot="19513536">
              <a:off x="13677292" y="5802582"/>
              <a:ext cx="809169" cy="554848"/>
              <a:chOff x="12432808" y="4428787"/>
              <a:chExt cx="809169" cy="554848"/>
            </a:xfrm>
          </p:grpSpPr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A626D138-B9FC-CD46-CF32-1B67FD5EA934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1E547C2F-12E3-F549-FBC1-F89002EB1287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5" name="Oval 984">
                <a:extLst>
                  <a:ext uri="{FF2B5EF4-FFF2-40B4-BE49-F238E27FC236}">
                    <a16:creationId xmlns:a16="http://schemas.microsoft.com/office/drawing/2014/main" id="{307AC699-4412-0E1E-6F2E-05212907BE4B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B53BEFFB-E36F-0597-BB02-223917C5949F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7" name="Oval 986">
                <a:extLst>
                  <a:ext uri="{FF2B5EF4-FFF2-40B4-BE49-F238E27FC236}">
                    <a16:creationId xmlns:a16="http://schemas.microsoft.com/office/drawing/2014/main" id="{C568B3E3-90D2-60BD-F914-9105D693568E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8" name="Oval 987">
                <a:extLst>
                  <a:ext uri="{FF2B5EF4-FFF2-40B4-BE49-F238E27FC236}">
                    <a16:creationId xmlns:a16="http://schemas.microsoft.com/office/drawing/2014/main" id="{26FE8354-7D8C-08EC-985B-C57176139049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9" name="Oval 988">
                <a:extLst>
                  <a:ext uri="{FF2B5EF4-FFF2-40B4-BE49-F238E27FC236}">
                    <a16:creationId xmlns:a16="http://schemas.microsoft.com/office/drawing/2014/main" id="{6B884136-CC6B-D857-A5B0-ADE51946D86F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0" name="Oval 989">
                <a:extLst>
                  <a:ext uri="{FF2B5EF4-FFF2-40B4-BE49-F238E27FC236}">
                    <a16:creationId xmlns:a16="http://schemas.microsoft.com/office/drawing/2014/main" id="{F634445F-FA4F-E1F2-0B1E-6C397EE07988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1" name="Oval 990">
                <a:extLst>
                  <a:ext uri="{FF2B5EF4-FFF2-40B4-BE49-F238E27FC236}">
                    <a16:creationId xmlns:a16="http://schemas.microsoft.com/office/drawing/2014/main" id="{37DC59F8-19C3-3A22-0625-4CCA150A8006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2" name="Oval 991">
                <a:extLst>
                  <a:ext uri="{FF2B5EF4-FFF2-40B4-BE49-F238E27FC236}">
                    <a16:creationId xmlns:a16="http://schemas.microsoft.com/office/drawing/2014/main" id="{91F006BE-3B0B-310D-33F2-FBC3A0D00DC0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3" name="Oval 992">
                <a:extLst>
                  <a:ext uri="{FF2B5EF4-FFF2-40B4-BE49-F238E27FC236}">
                    <a16:creationId xmlns:a16="http://schemas.microsoft.com/office/drawing/2014/main" id="{D718E2A9-51F0-F90E-7F5D-A2B050700699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4" name="Oval 993">
                <a:extLst>
                  <a:ext uri="{FF2B5EF4-FFF2-40B4-BE49-F238E27FC236}">
                    <a16:creationId xmlns:a16="http://schemas.microsoft.com/office/drawing/2014/main" id="{37FA8647-00EB-7FD9-BD97-EF6F2C6B2D6B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5" name="Oval 994">
                <a:extLst>
                  <a:ext uri="{FF2B5EF4-FFF2-40B4-BE49-F238E27FC236}">
                    <a16:creationId xmlns:a16="http://schemas.microsoft.com/office/drawing/2014/main" id="{D0BAE201-CF55-83A5-5789-77B37A3665D9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6" name="Oval 995">
                <a:extLst>
                  <a:ext uri="{FF2B5EF4-FFF2-40B4-BE49-F238E27FC236}">
                    <a16:creationId xmlns:a16="http://schemas.microsoft.com/office/drawing/2014/main" id="{FB1C4B94-E085-D561-AE23-83CC966CB9DF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7" name="Oval 996">
                <a:extLst>
                  <a:ext uri="{FF2B5EF4-FFF2-40B4-BE49-F238E27FC236}">
                    <a16:creationId xmlns:a16="http://schemas.microsoft.com/office/drawing/2014/main" id="{E1E28731-016B-99DA-F192-3978F456F183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8" name="Oval 997">
                <a:extLst>
                  <a:ext uri="{FF2B5EF4-FFF2-40B4-BE49-F238E27FC236}">
                    <a16:creationId xmlns:a16="http://schemas.microsoft.com/office/drawing/2014/main" id="{0AE2F710-8B29-5200-F03C-0D1A59D21678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D62A4C9-519F-E062-B5DF-DF5D51DF03AB}"/>
                </a:ext>
              </a:extLst>
            </p:cNvPr>
            <p:cNvSpPr/>
            <p:nvPr/>
          </p:nvSpPr>
          <p:spPr>
            <a:xfrm rot="11392423">
              <a:off x="14011315" y="625559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C2CF26A-5604-272B-F318-27A7D76908A6}"/>
                </a:ext>
              </a:extLst>
            </p:cNvPr>
            <p:cNvSpPr/>
            <p:nvPr/>
          </p:nvSpPr>
          <p:spPr>
            <a:xfrm rot="11392423">
              <a:off x="15399229" y="6548136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D25424D-A835-77A7-DD79-98F93BB370D3}"/>
                </a:ext>
              </a:extLst>
            </p:cNvPr>
            <p:cNvSpPr/>
            <p:nvPr/>
          </p:nvSpPr>
          <p:spPr>
            <a:xfrm rot="11392423">
              <a:off x="15270008" y="6445650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68A8DE3-4FCE-B1FD-AB29-68FCE56E73F5}"/>
                </a:ext>
              </a:extLst>
            </p:cNvPr>
            <p:cNvSpPr/>
            <p:nvPr/>
          </p:nvSpPr>
          <p:spPr>
            <a:xfrm rot="11392423">
              <a:off x="15529942" y="6483550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92B1019-C56A-65E5-A0D3-B5FC4D675C3E}"/>
                </a:ext>
              </a:extLst>
            </p:cNvPr>
            <p:cNvSpPr/>
            <p:nvPr/>
          </p:nvSpPr>
          <p:spPr>
            <a:xfrm rot="11392423">
              <a:off x="15400722" y="6400593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79973F8-E09D-3572-27BD-5B59EF4AE2A4}"/>
                </a:ext>
              </a:extLst>
            </p:cNvPr>
            <p:cNvGrpSpPr/>
            <p:nvPr/>
          </p:nvGrpSpPr>
          <p:grpSpPr>
            <a:xfrm rot="3677538">
              <a:off x="14972097" y="5860280"/>
              <a:ext cx="809169" cy="554848"/>
              <a:chOff x="12432808" y="4428787"/>
              <a:chExt cx="809169" cy="554848"/>
            </a:xfrm>
          </p:grpSpPr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4CFBF1F0-3D07-B464-93F8-0958B445BC21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F91B3E4C-8678-B8AE-972A-7C44716E2D89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04974CCA-1CC0-B0F7-55BF-A6AD925667F7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15309F69-3BC5-4DEF-7FA4-81AEEA2C7FD2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758E966E-C531-9CD6-1A92-AB84A4605A0D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96892D40-EE59-AB8F-6C4F-BDD293770EB5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16436DE3-F6EA-C9AE-AAFD-B136856C7440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7F46B54A-CCBE-1D89-471C-A64B62CB4D68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70B16EAF-CB64-EC05-A494-E6DC746DABEA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802E1041-4ACE-16A1-C45A-A6A90041EB89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69CAB643-986B-23EA-BFD5-5C56726AB24C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8" name="Oval 977">
                <a:extLst>
                  <a:ext uri="{FF2B5EF4-FFF2-40B4-BE49-F238E27FC236}">
                    <a16:creationId xmlns:a16="http://schemas.microsoft.com/office/drawing/2014/main" id="{37840A00-64C7-9F1F-7666-7CA20A63F991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9" name="Oval 978">
                <a:extLst>
                  <a:ext uri="{FF2B5EF4-FFF2-40B4-BE49-F238E27FC236}">
                    <a16:creationId xmlns:a16="http://schemas.microsoft.com/office/drawing/2014/main" id="{DC9DB787-85CB-2DFF-8111-8453A26A34CC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0" name="Oval 979">
                <a:extLst>
                  <a:ext uri="{FF2B5EF4-FFF2-40B4-BE49-F238E27FC236}">
                    <a16:creationId xmlns:a16="http://schemas.microsoft.com/office/drawing/2014/main" id="{CA302B1A-C786-88C0-ADEC-461530B9DC3A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1" name="Oval 980">
                <a:extLst>
                  <a:ext uri="{FF2B5EF4-FFF2-40B4-BE49-F238E27FC236}">
                    <a16:creationId xmlns:a16="http://schemas.microsoft.com/office/drawing/2014/main" id="{A67A89C8-2CAE-155E-6F25-FB3297368780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CF86CDDA-3D90-43FC-8528-21BA2D73237D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17DE9DCD-5F10-F7ED-8F23-EA3E888B74D0}"/>
                </a:ext>
              </a:extLst>
            </p:cNvPr>
            <p:cNvGrpSpPr/>
            <p:nvPr/>
          </p:nvGrpSpPr>
          <p:grpSpPr>
            <a:xfrm>
              <a:off x="14163992" y="5555653"/>
              <a:ext cx="809169" cy="554848"/>
              <a:chOff x="12432808" y="4428787"/>
              <a:chExt cx="809169" cy="554848"/>
            </a:xfrm>
          </p:grpSpPr>
          <p:sp>
            <p:nvSpPr>
              <p:cNvPr id="951" name="Oval 950">
                <a:extLst>
                  <a:ext uri="{FF2B5EF4-FFF2-40B4-BE49-F238E27FC236}">
                    <a16:creationId xmlns:a16="http://schemas.microsoft.com/office/drawing/2014/main" id="{B8AC5151-134A-EF08-9138-919796DCAD86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2" name="Oval 951">
                <a:extLst>
                  <a:ext uri="{FF2B5EF4-FFF2-40B4-BE49-F238E27FC236}">
                    <a16:creationId xmlns:a16="http://schemas.microsoft.com/office/drawing/2014/main" id="{BDC4EA30-7CF8-036B-47F2-A2A44DC0F806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3" name="Oval 952">
                <a:extLst>
                  <a:ext uri="{FF2B5EF4-FFF2-40B4-BE49-F238E27FC236}">
                    <a16:creationId xmlns:a16="http://schemas.microsoft.com/office/drawing/2014/main" id="{0ABAA499-165A-9106-2836-951D650BA085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BD5B5180-86E7-2D52-4FB9-9597F0A66677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5" name="Oval 954">
                <a:extLst>
                  <a:ext uri="{FF2B5EF4-FFF2-40B4-BE49-F238E27FC236}">
                    <a16:creationId xmlns:a16="http://schemas.microsoft.com/office/drawing/2014/main" id="{C91F5815-D959-E74C-DE9F-074EA4640880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6" name="Oval 955">
                <a:extLst>
                  <a:ext uri="{FF2B5EF4-FFF2-40B4-BE49-F238E27FC236}">
                    <a16:creationId xmlns:a16="http://schemas.microsoft.com/office/drawing/2014/main" id="{8D8C2189-C00F-74C4-0BFB-5EC3B228997D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7" name="Oval 956">
                <a:extLst>
                  <a:ext uri="{FF2B5EF4-FFF2-40B4-BE49-F238E27FC236}">
                    <a16:creationId xmlns:a16="http://schemas.microsoft.com/office/drawing/2014/main" id="{78AE3999-77D4-FEE6-3017-239511BAD5D3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8" name="Oval 957">
                <a:extLst>
                  <a:ext uri="{FF2B5EF4-FFF2-40B4-BE49-F238E27FC236}">
                    <a16:creationId xmlns:a16="http://schemas.microsoft.com/office/drawing/2014/main" id="{DD7CEC47-F41C-ECF8-6631-2C6C68B6419D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9" name="Oval 958">
                <a:extLst>
                  <a:ext uri="{FF2B5EF4-FFF2-40B4-BE49-F238E27FC236}">
                    <a16:creationId xmlns:a16="http://schemas.microsoft.com/office/drawing/2014/main" id="{B6BBEC14-A35D-C80E-A048-84BCE8A2D8F6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372EC6DD-EC77-ED9F-3C03-56FEE46358E3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9A7EB56F-2D2B-3FA6-53D8-721CE786E466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65313187-4898-0B70-8C49-F17DF824A649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05B9E253-8BE3-65BF-9FBE-E212018F2D6A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5D792B12-CC73-6E53-5E88-1E4155AAFDA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77670ED6-FE24-9030-2C02-2C2E9D8FD3A4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81F5C352-96F7-D4F5-7FDF-6A26769FA3FB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68F5DF4-1956-F6A8-CCB5-1D0B7363DDD1}"/>
                </a:ext>
              </a:extLst>
            </p:cNvPr>
            <p:cNvGrpSpPr/>
            <p:nvPr/>
          </p:nvGrpSpPr>
          <p:grpSpPr>
            <a:xfrm rot="1282916">
              <a:off x="14748623" y="5625272"/>
              <a:ext cx="809169" cy="554848"/>
              <a:chOff x="12432808" y="4428787"/>
              <a:chExt cx="809169" cy="554848"/>
            </a:xfrm>
          </p:grpSpPr>
          <p:sp>
            <p:nvSpPr>
              <p:cNvPr id="935" name="Oval 934">
                <a:extLst>
                  <a:ext uri="{FF2B5EF4-FFF2-40B4-BE49-F238E27FC236}">
                    <a16:creationId xmlns:a16="http://schemas.microsoft.com/office/drawing/2014/main" id="{F5F3A73A-3065-EDCD-B268-49F459F4A7E9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6D48966B-2FBC-D2D4-898A-1C3E287A452A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70F9CF7C-865A-13BC-2F25-0C4B0983DC4D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8" name="Oval 937">
                <a:extLst>
                  <a:ext uri="{FF2B5EF4-FFF2-40B4-BE49-F238E27FC236}">
                    <a16:creationId xmlns:a16="http://schemas.microsoft.com/office/drawing/2014/main" id="{51C0DF38-DFB1-1FB5-38B5-A463A7D3685C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9" name="Oval 938">
                <a:extLst>
                  <a:ext uri="{FF2B5EF4-FFF2-40B4-BE49-F238E27FC236}">
                    <a16:creationId xmlns:a16="http://schemas.microsoft.com/office/drawing/2014/main" id="{73765D9C-77D7-1EE4-E33A-7A0F029CA854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4211AD41-3244-1B39-BB9B-8267854C0241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A8AC5437-64FC-A8AA-FC90-94B263365C31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2" name="Oval 941">
                <a:extLst>
                  <a:ext uri="{FF2B5EF4-FFF2-40B4-BE49-F238E27FC236}">
                    <a16:creationId xmlns:a16="http://schemas.microsoft.com/office/drawing/2014/main" id="{3AC0F78C-DA7C-78BD-6A2E-403A7BA76DEF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08ACCBC1-41D5-9AC9-0272-D4D0CC599490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190B63FA-32AE-4F0E-86F0-87E3373400A1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5" name="Oval 944">
                <a:extLst>
                  <a:ext uri="{FF2B5EF4-FFF2-40B4-BE49-F238E27FC236}">
                    <a16:creationId xmlns:a16="http://schemas.microsoft.com/office/drawing/2014/main" id="{0A82B047-0D4F-72A8-1C1C-DE1043C36DED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6" name="Oval 945">
                <a:extLst>
                  <a:ext uri="{FF2B5EF4-FFF2-40B4-BE49-F238E27FC236}">
                    <a16:creationId xmlns:a16="http://schemas.microsoft.com/office/drawing/2014/main" id="{2451D1AF-84AA-0BDE-4915-B7AD093B49DF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7" name="Oval 946">
                <a:extLst>
                  <a:ext uri="{FF2B5EF4-FFF2-40B4-BE49-F238E27FC236}">
                    <a16:creationId xmlns:a16="http://schemas.microsoft.com/office/drawing/2014/main" id="{F96421C1-D031-B115-21BA-A461D65A3531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8" name="Oval 947">
                <a:extLst>
                  <a:ext uri="{FF2B5EF4-FFF2-40B4-BE49-F238E27FC236}">
                    <a16:creationId xmlns:a16="http://schemas.microsoft.com/office/drawing/2014/main" id="{A8F59519-05C7-1C69-C280-0503B8FD2258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151CED15-1558-D3CE-D380-3C9F8E6AB1DC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A05A2417-E45B-178A-8713-04D9FB8A403D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5271B26-1CEB-43E2-2DA1-52632E5D51BA}"/>
                </a:ext>
              </a:extLst>
            </p:cNvPr>
            <p:cNvGrpSpPr/>
            <p:nvPr/>
          </p:nvGrpSpPr>
          <p:grpSpPr>
            <a:xfrm>
              <a:off x="14284226" y="5938026"/>
              <a:ext cx="809169" cy="554848"/>
              <a:chOff x="12432808" y="4428787"/>
              <a:chExt cx="809169" cy="554848"/>
            </a:xfrm>
          </p:grpSpPr>
          <p:sp>
            <p:nvSpPr>
              <p:cNvPr id="919" name="Oval 918">
                <a:extLst>
                  <a:ext uri="{FF2B5EF4-FFF2-40B4-BE49-F238E27FC236}">
                    <a16:creationId xmlns:a16="http://schemas.microsoft.com/office/drawing/2014/main" id="{E8A329B5-5616-C1B5-2A7F-F11F8CD6D7C9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0" name="Oval 919">
                <a:extLst>
                  <a:ext uri="{FF2B5EF4-FFF2-40B4-BE49-F238E27FC236}">
                    <a16:creationId xmlns:a16="http://schemas.microsoft.com/office/drawing/2014/main" id="{3DC5925C-AD74-E348-8B25-75A49FC7E337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1" name="Oval 920">
                <a:extLst>
                  <a:ext uri="{FF2B5EF4-FFF2-40B4-BE49-F238E27FC236}">
                    <a16:creationId xmlns:a16="http://schemas.microsoft.com/office/drawing/2014/main" id="{055FE3DE-20C0-8C17-2826-CFF493280DB5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2" name="Oval 921">
                <a:extLst>
                  <a:ext uri="{FF2B5EF4-FFF2-40B4-BE49-F238E27FC236}">
                    <a16:creationId xmlns:a16="http://schemas.microsoft.com/office/drawing/2014/main" id="{C09FBB2A-A02A-7B8B-1BB4-407DC90D2CA8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3" name="Oval 922">
                <a:extLst>
                  <a:ext uri="{FF2B5EF4-FFF2-40B4-BE49-F238E27FC236}">
                    <a16:creationId xmlns:a16="http://schemas.microsoft.com/office/drawing/2014/main" id="{1546E3C4-2B69-C582-6027-5FB0D3CE8BFB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4" name="Oval 923">
                <a:extLst>
                  <a:ext uri="{FF2B5EF4-FFF2-40B4-BE49-F238E27FC236}">
                    <a16:creationId xmlns:a16="http://schemas.microsoft.com/office/drawing/2014/main" id="{DDFA30D5-0351-C513-9B4F-4CF3BE8B921A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B60D0375-DF75-1DA9-BE24-10EC629DA59E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78AEED88-02B7-3E90-81DD-F749E4FE69F0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D71DA014-9F0E-EBFB-E1E1-03C17A97C32A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C87BB6D0-0DE6-7A03-6F5F-324DFFB7F70B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099E8DA3-6CB5-2077-2E40-6360788BDDE7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BCBDD998-B11E-6757-7ADC-243B04679DBB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67B0214C-4BAD-D786-8BA1-BBC353FAAF2B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9214A612-0CA0-A21F-DC72-C7569C77A514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4B01C634-9447-D8B9-BE39-AB8AEFDBE289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A97CC39D-F6A1-CD3D-9247-F5F823FED4EA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18DF57F-3BCB-577E-41EF-2B73DD7382D6}"/>
                </a:ext>
              </a:extLst>
            </p:cNvPr>
            <p:cNvSpPr/>
            <p:nvPr/>
          </p:nvSpPr>
          <p:spPr>
            <a:xfrm rot="11392423">
              <a:off x="15128516" y="644829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7DD2A20-E9B9-08D5-DE26-44C1755F3B48}"/>
                </a:ext>
              </a:extLst>
            </p:cNvPr>
            <p:cNvSpPr/>
            <p:nvPr/>
          </p:nvSpPr>
          <p:spPr>
            <a:xfrm rot="11392423" flipV="1">
              <a:off x="15324229" y="6354185"/>
              <a:ext cx="244928" cy="250249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8CC9D7F-D9C7-E806-BF4E-AB88282D35F6}"/>
                </a:ext>
              </a:extLst>
            </p:cNvPr>
            <p:cNvSpPr/>
            <p:nvPr/>
          </p:nvSpPr>
          <p:spPr>
            <a:xfrm rot="11392423">
              <a:off x="14642458" y="5641034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B5D8B489-0BD8-6887-2B8E-B42CB94BDF73}"/>
                </a:ext>
              </a:extLst>
            </p:cNvPr>
            <p:cNvSpPr/>
            <p:nvPr/>
          </p:nvSpPr>
          <p:spPr>
            <a:xfrm rot="11392423">
              <a:off x="14555410" y="603780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A5F7193-1DBA-6F87-89D1-D064606D25D4}"/>
                </a:ext>
              </a:extLst>
            </p:cNvPr>
            <p:cNvSpPr/>
            <p:nvPr/>
          </p:nvSpPr>
          <p:spPr>
            <a:xfrm rot="11392423">
              <a:off x="15156662" y="5876213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FF10746-8B10-EA53-9AC8-29935361E7E7}"/>
                </a:ext>
              </a:extLst>
            </p:cNvPr>
            <p:cNvSpPr/>
            <p:nvPr/>
          </p:nvSpPr>
          <p:spPr>
            <a:xfrm rot="11392423">
              <a:off x="13985255" y="6045406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A048980-7BB4-373F-3999-1498EAF64022}"/>
                </a:ext>
              </a:extLst>
            </p:cNvPr>
            <p:cNvSpPr/>
            <p:nvPr/>
          </p:nvSpPr>
          <p:spPr>
            <a:xfrm rot="11392423">
              <a:off x="15451940" y="613102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D137C07-E365-4704-AF56-567E5CCA6C65}"/>
                </a:ext>
              </a:extLst>
            </p:cNvPr>
            <p:cNvSpPr/>
            <p:nvPr/>
          </p:nvSpPr>
          <p:spPr>
            <a:xfrm rot="11392423">
              <a:off x="14382637" y="567412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EB6FC1C-F393-4356-9B9B-AA23A527E076}"/>
                </a:ext>
              </a:extLst>
            </p:cNvPr>
            <p:cNvSpPr/>
            <p:nvPr/>
          </p:nvSpPr>
          <p:spPr>
            <a:xfrm rot="11392423">
              <a:off x="14340864" y="6771123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B05F915-671D-A230-3FC7-A45830D3BFA2}"/>
                </a:ext>
              </a:extLst>
            </p:cNvPr>
            <p:cNvGrpSpPr/>
            <p:nvPr/>
          </p:nvGrpSpPr>
          <p:grpSpPr>
            <a:xfrm>
              <a:off x="14377745" y="4913093"/>
              <a:ext cx="779621" cy="336431"/>
              <a:chOff x="16314200" y="5130989"/>
              <a:chExt cx="1577903" cy="698666"/>
            </a:xfrm>
          </p:grpSpPr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D3706128-273E-6095-6B8D-A4A2FA4383DD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A623A4C9-E886-9B55-3666-25D13F0A00D2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879" name="Group 878">
                <a:extLst>
                  <a:ext uri="{FF2B5EF4-FFF2-40B4-BE49-F238E27FC236}">
                    <a16:creationId xmlns:a16="http://schemas.microsoft.com/office/drawing/2014/main" id="{4995098F-6237-F4F4-B329-C4D8E763CD19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903" name="Oval 902">
                  <a:extLst>
                    <a:ext uri="{FF2B5EF4-FFF2-40B4-BE49-F238E27FC236}">
                      <a16:creationId xmlns:a16="http://schemas.microsoft.com/office/drawing/2014/main" id="{755E46F5-BECF-6EFA-3E13-7ABA907B8809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4" name="Oval 903">
                  <a:extLst>
                    <a:ext uri="{FF2B5EF4-FFF2-40B4-BE49-F238E27FC236}">
                      <a16:creationId xmlns:a16="http://schemas.microsoft.com/office/drawing/2014/main" id="{2A1D2A10-64AE-5370-BCE7-672FD7DB1002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5" name="Oval 904">
                  <a:extLst>
                    <a:ext uri="{FF2B5EF4-FFF2-40B4-BE49-F238E27FC236}">
                      <a16:creationId xmlns:a16="http://schemas.microsoft.com/office/drawing/2014/main" id="{3C12C80D-0CEB-D485-61D3-CEFBC6A5BBB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6" name="Oval 905">
                  <a:extLst>
                    <a:ext uri="{FF2B5EF4-FFF2-40B4-BE49-F238E27FC236}">
                      <a16:creationId xmlns:a16="http://schemas.microsoft.com/office/drawing/2014/main" id="{ACC26690-CFB0-EC8F-3F20-76A3FDA21D6B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7" name="Oval 906">
                  <a:extLst>
                    <a:ext uri="{FF2B5EF4-FFF2-40B4-BE49-F238E27FC236}">
                      <a16:creationId xmlns:a16="http://schemas.microsoft.com/office/drawing/2014/main" id="{2E29FCDB-D6CA-121C-FE4B-C151209E9D4C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8" name="Oval 907">
                  <a:extLst>
                    <a:ext uri="{FF2B5EF4-FFF2-40B4-BE49-F238E27FC236}">
                      <a16:creationId xmlns:a16="http://schemas.microsoft.com/office/drawing/2014/main" id="{9CF82D88-45CB-3084-57CC-35F9D21C537E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9" name="Oval 908">
                  <a:extLst>
                    <a:ext uri="{FF2B5EF4-FFF2-40B4-BE49-F238E27FC236}">
                      <a16:creationId xmlns:a16="http://schemas.microsoft.com/office/drawing/2014/main" id="{733A3459-B8A7-4BDB-145C-F982DB26591D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0" name="Oval 909">
                  <a:extLst>
                    <a:ext uri="{FF2B5EF4-FFF2-40B4-BE49-F238E27FC236}">
                      <a16:creationId xmlns:a16="http://schemas.microsoft.com/office/drawing/2014/main" id="{88E377E5-8807-3468-6DB0-BB4AE13ABE88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1" name="Oval 910">
                  <a:extLst>
                    <a:ext uri="{FF2B5EF4-FFF2-40B4-BE49-F238E27FC236}">
                      <a16:creationId xmlns:a16="http://schemas.microsoft.com/office/drawing/2014/main" id="{9141CD8A-7C79-692A-A1A2-049014A4E336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2" name="Oval 911">
                  <a:extLst>
                    <a:ext uri="{FF2B5EF4-FFF2-40B4-BE49-F238E27FC236}">
                      <a16:creationId xmlns:a16="http://schemas.microsoft.com/office/drawing/2014/main" id="{0C6AC616-20AE-6B8B-34B3-6A1C9694B179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3" name="Oval 912">
                  <a:extLst>
                    <a:ext uri="{FF2B5EF4-FFF2-40B4-BE49-F238E27FC236}">
                      <a16:creationId xmlns:a16="http://schemas.microsoft.com/office/drawing/2014/main" id="{173F60E9-ADE7-2F34-7D1A-9636D185733A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4" name="Oval 913">
                  <a:extLst>
                    <a:ext uri="{FF2B5EF4-FFF2-40B4-BE49-F238E27FC236}">
                      <a16:creationId xmlns:a16="http://schemas.microsoft.com/office/drawing/2014/main" id="{F91E70D3-97E4-5151-54DC-81B3BF9B5363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5" name="Oval 914">
                  <a:extLst>
                    <a:ext uri="{FF2B5EF4-FFF2-40B4-BE49-F238E27FC236}">
                      <a16:creationId xmlns:a16="http://schemas.microsoft.com/office/drawing/2014/main" id="{40D0DC8B-3D11-62AC-3EF1-4ED0157FC1F4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6" name="Oval 915">
                  <a:extLst>
                    <a:ext uri="{FF2B5EF4-FFF2-40B4-BE49-F238E27FC236}">
                      <a16:creationId xmlns:a16="http://schemas.microsoft.com/office/drawing/2014/main" id="{B9DD159B-02EA-B62C-8CF4-74A56437E6C8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7" name="Oval 916">
                  <a:extLst>
                    <a:ext uri="{FF2B5EF4-FFF2-40B4-BE49-F238E27FC236}">
                      <a16:creationId xmlns:a16="http://schemas.microsoft.com/office/drawing/2014/main" id="{CB0E28B5-B471-14FB-6159-FC27D6B277F9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8" name="Oval 917">
                  <a:extLst>
                    <a:ext uri="{FF2B5EF4-FFF2-40B4-BE49-F238E27FC236}">
                      <a16:creationId xmlns:a16="http://schemas.microsoft.com/office/drawing/2014/main" id="{5CAF03DA-AFD8-708E-728D-173AAE5BB688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1EE8E353-0048-A14D-4FBD-90DFEE4907C5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887" name="Oval 886">
                  <a:extLst>
                    <a:ext uri="{FF2B5EF4-FFF2-40B4-BE49-F238E27FC236}">
                      <a16:creationId xmlns:a16="http://schemas.microsoft.com/office/drawing/2014/main" id="{BC55A118-8D89-74F2-DC4E-3D021975F55B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88" name="Oval 887">
                  <a:extLst>
                    <a:ext uri="{FF2B5EF4-FFF2-40B4-BE49-F238E27FC236}">
                      <a16:creationId xmlns:a16="http://schemas.microsoft.com/office/drawing/2014/main" id="{41C48694-2DA2-02C9-15A7-2E96A1E10712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89" name="Oval 888">
                  <a:extLst>
                    <a:ext uri="{FF2B5EF4-FFF2-40B4-BE49-F238E27FC236}">
                      <a16:creationId xmlns:a16="http://schemas.microsoft.com/office/drawing/2014/main" id="{640E8CC5-0DB7-849E-DB2C-F2EAC26F9C1E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0" name="Oval 889">
                  <a:extLst>
                    <a:ext uri="{FF2B5EF4-FFF2-40B4-BE49-F238E27FC236}">
                      <a16:creationId xmlns:a16="http://schemas.microsoft.com/office/drawing/2014/main" id="{A4F51D21-328C-9915-5CC7-2F30FDAF2DCE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1" name="Oval 890">
                  <a:extLst>
                    <a:ext uri="{FF2B5EF4-FFF2-40B4-BE49-F238E27FC236}">
                      <a16:creationId xmlns:a16="http://schemas.microsoft.com/office/drawing/2014/main" id="{9F4D34E4-2569-2BA6-71A6-0CFBAAAA4F19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2" name="Oval 891">
                  <a:extLst>
                    <a:ext uri="{FF2B5EF4-FFF2-40B4-BE49-F238E27FC236}">
                      <a16:creationId xmlns:a16="http://schemas.microsoft.com/office/drawing/2014/main" id="{1902222B-5EE0-0B16-23CF-61703130E09D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3" name="Oval 892">
                  <a:extLst>
                    <a:ext uri="{FF2B5EF4-FFF2-40B4-BE49-F238E27FC236}">
                      <a16:creationId xmlns:a16="http://schemas.microsoft.com/office/drawing/2014/main" id="{577C00F1-632B-EFD5-2867-2BBD7D219724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4" name="Oval 893">
                  <a:extLst>
                    <a:ext uri="{FF2B5EF4-FFF2-40B4-BE49-F238E27FC236}">
                      <a16:creationId xmlns:a16="http://schemas.microsoft.com/office/drawing/2014/main" id="{0881775D-FE3A-B0BB-0D34-3F788A36DB8E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5" name="Oval 894">
                  <a:extLst>
                    <a:ext uri="{FF2B5EF4-FFF2-40B4-BE49-F238E27FC236}">
                      <a16:creationId xmlns:a16="http://schemas.microsoft.com/office/drawing/2014/main" id="{DC3B5723-A710-2490-7395-6FC426B033E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6" name="Oval 895">
                  <a:extLst>
                    <a:ext uri="{FF2B5EF4-FFF2-40B4-BE49-F238E27FC236}">
                      <a16:creationId xmlns:a16="http://schemas.microsoft.com/office/drawing/2014/main" id="{A8EC84A6-1410-3BA0-ABBC-36590FB5280B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7" name="Oval 896">
                  <a:extLst>
                    <a:ext uri="{FF2B5EF4-FFF2-40B4-BE49-F238E27FC236}">
                      <a16:creationId xmlns:a16="http://schemas.microsoft.com/office/drawing/2014/main" id="{99AC89E7-D797-5AE0-6FCF-4547E0581A60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8" name="Oval 897">
                  <a:extLst>
                    <a:ext uri="{FF2B5EF4-FFF2-40B4-BE49-F238E27FC236}">
                      <a16:creationId xmlns:a16="http://schemas.microsoft.com/office/drawing/2014/main" id="{B7024B94-5C37-92CE-1DEF-AAB49438D1D3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9" name="Oval 898">
                  <a:extLst>
                    <a:ext uri="{FF2B5EF4-FFF2-40B4-BE49-F238E27FC236}">
                      <a16:creationId xmlns:a16="http://schemas.microsoft.com/office/drawing/2014/main" id="{FBECB0F9-E014-DBC7-A85E-0875FD47C23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0" name="Oval 899">
                  <a:extLst>
                    <a:ext uri="{FF2B5EF4-FFF2-40B4-BE49-F238E27FC236}">
                      <a16:creationId xmlns:a16="http://schemas.microsoft.com/office/drawing/2014/main" id="{6572131E-3F77-676E-F1CD-3741F6CF92E9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1" name="Oval 900">
                  <a:extLst>
                    <a:ext uri="{FF2B5EF4-FFF2-40B4-BE49-F238E27FC236}">
                      <a16:creationId xmlns:a16="http://schemas.microsoft.com/office/drawing/2014/main" id="{5AEA01C6-F28D-6626-E39E-D5B11BA171E9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2" name="Oval 901">
                  <a:extLst>
                    <a:ext uri="{FF2B5EF4-FFF2-40B4-BE49-F238E27FC236}">
                      <a16:creationId xmlns:a16="http://schemas.microsoft.com/office/drawing/2014/main" id="{55D73051-4434-3B55-0212-B7714A102DE1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3D283E5D-E851-7F63-541E-43170144B712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4FF288BD-1298-3F58-938B-2B3D2E08BF94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DA41E6FC-B7AC-1413-625D-619D382D0F95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4" name="Oval 883">
                <a:extLst>
                  <a:ext uri="{FF2B5EF4-FFF2-40B4-BE49-F238E27FC236}">
                    <a16:creationId xmlns:a16="http://schemas.microsoft.com/office/drawing/2014/main" id="{53A95EC9-860F-F6CE-0193-282AE4215C6C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5" name="Oval 884">
                <a:extLst>
                  <a:ext uri="{FF2B5EF4-FFF2-40B4-BE49-F238E27FC236}">
                    <a16:creationId xmlns:a16="http://schemas.microsoft.com/office/drawing/2014/main" id="{0EA780FE-D8E5-596D-06F5-F7A728A881A7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6" name="Oval 885">
                <a:extLst>
                  <a:ext uri="{FF2B5EF4-FFF2-40B4-BE49-F238E27FC236}">
                    <a16:creationId xmlns:a16="http://schemas.microsoft.com/office/drawing/2014/main" id="{483AE187-0057-4A0F-E389-5A2E12E5D242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B73DB9C-F957-CA62-85BC-9DB3067AF7AD}"/>
                </a:ext>
              </a:extLst>
            </p:cNvPr>
            <p:cNvGrpSpPr/>
            <p:nvPr/>
          </p:nvGrpSpPr>
          <p:grpSpPr>
            <a:xfrm rot="1473805">
              <a:off x="14800878" y="5017177"/>
              <a:ext cx="779621" cy="336431"/>
              <a:chOff x="16314200" y="5130989"/>
              <a:chExt cx="1577903" cy="698666"/>
            </a:xfrm>
          </p:grpSpPr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0111A575-C559-B8DD-3BEA-2BA63D6AC747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36" name="Oval 835">
                <a:extLst>
                  <a:ext uri="{FF2B5EF4-FFF2-40B4-BE49-F238E27FC236}">
                    <a16:creationId xmlns:a16="http://schemas.microsoft.com/office/drawing/2014/main" id="{0DB51802-A382-D803-3D6C-46ED96EF4BBE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837" name="Group 836">
                <a:extLst>
                  <a:ext uri="{FF2B5EF4-FFF2-40B4-BE49-F238E27FC236}">
                    <a16:creationId xmlns:a16="http://schemas.microsoft.com/office/drawing/2014/main" id="{43CDBBAF-B7CB-4954-3014-59C1D8DA2118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861" name="Oval 860">
                  <a:extLst>
                    <a:ext uri="{FF2B5EF4-FFF2-40B4-BE49-F238E27FC236}">
                      <a16:creationId xmlns:a16="http://schemas.microsoft.com/office/drawing/2014/main" id="{AAC797D6-7923-EF86-61D0-16C389949D46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2" name="Oval 861">
                  <a:extLst>
                    <a:ext uri="{FF2B5EF4-FFF2-40B4-BE49-F238E27FC236}">
                      <a16:creationId xmlns:a16="http://schemas.microsoft.com/office/drawing/2014/main" id="{D4F22FFE-B117-2D60-7607-DF06D33541EE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3" name="Oval 862">
                  <a:extLst>
                    <a:ext uri="{FF2B5EF4-FFF2-40B4-BE49-F238E27FC236}">
                      <a16:creationId xmlns:a16="http://schemas.microsoft.com/office/drawing/2014/main" id="{FF27802D-0157-8925-0369-C678A1253226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4" name="Oval 863">
                  <a:extLst>
                    <a:ext uri="{FF2B5EF4-FFF2-40B4-BE49-F238E27FC236}">
                      <a16:creationId xmlns:a16="http://schemas.microsoft.com/office/drawing/2014/main" id="{3D0A6B39-6F5C-3BD1-52FB-E1FD1D52DFE2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5" name="Oval 864">
                  <a:extLst>
                    <a:ext uri="{FF2B5EF4-FFF2-40B4-BE49-F238E27FC236}">
                      <a16:creationId xmlns:a16="http://schemas.microsoft.com/office/drawing/2014/main" id="{22581969-B7D0-D6B4-93B0-F96EE2F321D9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6" name="Oval 865">
                  <a:extLst>
                    <a:ext uri="{FF2B5EF4-FFF2-40B4-BE49-F238E27FC236}">
                      <a16:creationId xmlns:a16="http://schemas.microsoft.com/office/drawing/2014/main" id="{0A55176D-23C0-2B56-3C83-99198FADF77E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7" name="Oval 866">
                  <a:extLst>
                    <a:ext uri="{FF2B5EF4-FFF2-40B4-BE49-F238E27FC236}">
                      <a16:creationId xmlns:a16="http://schemas.microsoft.com/office/drawing/2014/main" id="{529C268B-666E-5757-BC54-951608DE2799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8" name="Oval 867">
                  <a:extLst>
                    <a:ext uri="{FF2B5EF4-FFF2-40B4-BE49-F238E27FC236}">
                      <a16:creationId xmlns:a16="http://schemas.microsoft.com/office/drawing/2014/main" id="{5385616F-71F3-AB0D-7D7B-71147891FD5F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9" name="Oval 868">
                  <a:extLst>
                    <a:ext uri="{FF2B5EF4-FFF2-40B4-BE49-F238E27FC236}">
                      <a16:creationId xmlns:a16="http://schemas.microsoft.com/office/drawing/2014/main" id="{AE86E5FC-045D-6C9D-A60A-19F155167BFE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0" name="Oval 869">
                  <a:extLst>
                    <a:ext uri="{FF2B5EF4-FFF2-40B4-BE49-F238E27FC236}">
                      <a16:creationId xmlns:a16="http://schemas.microsoft.com/office/drawing/2014/main" id="{36A48B29-BC4C-C8FC-8E17-C38DEF993E2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1" name="Oval 870">
                  <a:extLst>
                    <a:ext uri="{FF2B5EF4-FFF2-40B4-BE49-F238E27FC236}">
                      <a16:creationId xmlns:a16="http://schemas.microsoft.com/office/drawing/2014/main" id="{AD0EE84D-8AED-690A-4468-757A565897CC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2" name="Oval 871">
                  <a:extLst>
                    <a:ext uri="{FF2B5EF4-FFF2-40B4-BE49-F238E27FC236}">
                      <a16:creationId xmlns:a16="http://schemas.microsoft.com/office/drawing/2014/main" id="{397FEF27-3321-9941-0841-C6C1587B29CB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3" name="Oval 872">
                  <a:extLst>
                    <a:ext uri="{FF2B5EF4-FFF2-40B4-BE49-F238E27FC236}">
                      <a16:creationId xmlns:a16="http://schemas.microsoft.com/office/drawing/2014/main" id="{906EFD2D-DC74-AE72-8905-A8DB6AA28DB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4" name="Oval 873">
                  <a:extLst>
                    <a:ext uri="{FF2B5EF4-FFF2-40B4-BE49-F238E27FC236}">
                      <a16:creationId xmlns:a16="http://schemas.microsoft.com/office/drawing/2014/main" id="{6271AC02-676F-3084-68BF-60632A86151F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5" name="Oval 874">
                  <a:extLst>
                    <a:ext uri="{FF2B5EF4-FFF2-40B4-BE49-F238E27FC236}">
                      <a16:creationId xmlns:a16="http://schemas.microsoft.com/office/drawing/2014/main" id="{7CA001C5-50E8-D089-C43E-DFEB390210BA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6" name="Oval 875">
                  <a:extLst>
                    <a:ext uri="{FF2B5EF4-FFF2-40B4-BE49-F238E27FC236}">
                      <a16:creationId xmlns:a16="http://schemas.microsoft.com/office/drawing/2014/main" id="{ECFE4D56-85D0-7292-C756-88872345503A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838" name="Group 837">
                <a:extLst>
                  <a:ext uri="{FF2B5EF4-FFF2-40B4-BE49-F238E27FC236}">
                    <a16:creationId xmlns:a16="http://schemas.microsoft.com/office/drawing/2014/main" id="{DD5EC738-B5DA-6331-FA07-E03F7F7BFDAF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845" name="Oval 844">
                  <a:extLst>
                    <a:ext uri="{FF2B5EF4-FFF2-40B4-BE49-F238E27FC236}">
                      <a16:creationId xmlns:a16="http://schemas.microsoft.com/office/drawing/2014/main" id="{27F6E7B6-ED44-E68B-F960-A8673BC9C72E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6" name="Oval 845">
                  <a:extLst>
                    <a:ext uri="{FF2B5EF4-FFF2-40B4-BE49-F238E27FC236}">
                      <a16:creationId xmlns:a16="http://schemas.microsoft.com/office/drawing/2014/main" id="{2FC1487E-E04A-158E-4F9A-05823C5C8040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7" name="Oval 846">
                  <a:extLst>
                    <a:ext uri="{FF2B5EF4-FFF2-40B4-BE49-F238E27FC236}">
                      <a16:creationId xmlns:a16="http://schemas.microsoft.com/office/drawing/2014/main" id="{DF203120-6A79-EA87-874F-CA53DC22BDFF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8" name="Oval 847">
                  <a:extLst>
                    <a:ext uri="{FF2B5EF4-FFF2-40B4-BE49-F238E27FC236}">
                      <a16:creationId xmlns:a16="http://schemas.microsoft.com/office/drawing/2014/main" id="{837981AD-F420-0B54-A0E2-10C8DD7A0495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9" name="Oval 848">
                  <a:extLst>
                    <a:ext uri="{FF2B5EF4-FFF2-40B4-BE49-F238E27FC236}">
                      <a16:creationId xmlns:a16="http://schemas.microsoft.com/office/drawing/2014/main" id="{9FB5236C-F987-C11A-7F56-EAD702850199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0" name="Oval 849">
                  <a:extLst>
                    <a:ext uri="{FF2B5EF4-FFF2-40B4-BE49-F238E27FC236}">
                      <a16:creationId xmlns:a16="http://schemas.microsoft.com/office/drawing/2014/main" id="{4093740F-1F0E-4F7C-98FB-8F92C5D970F4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1" name="Oval 850">
                  <a:extLst>
                    <a:ext uri="{FF2B5EF4-FFF2-40B4-BE49-F238E27FC236}">
                      <a16:creationId xmlns:a16="http://schemas.microsoft.com/office/drawing/2014/main" id="{4AD0B716-FEAA-DA19-631A-DC3F8E18EB8B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2" name="Oval 851">
                  <a:extLst>
                    <a:ext uri="{FF2B5EF4-FFF2-40B4-BE49-F238E27FC236}">
                      <a16:creationId xmlns:a16="http://schemas.microsoft.com/office/drawing/2014/main" id="{E42988C8-643D-1E9D-C9BA-6155E8FEC25C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3" name="Oval 852">
                  <a:extLst>
                    <a:ext uri="{FF2B5EF4-FFF2-40B4-BE49-F238E27FC236}">
                      <a16:creationId xmlns:a16="http://schemas.microsoft.com/office/drawing/2014/main" id="{0BA9B0C7-530A-5142-02C9-E17474976362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4" name="Oval 853">
                  <a:extLst>
                    <a:ext uri="{FF2B5EF4-FFF2-40B4-BE49-F238E27FC236}">
                      <a16:creationId xmlns:a16="http://schemas.microsoft.com/office/drawing/2014/main" id="{6B7A4FBC-4ACC-6D16-6BBE-EC86136679E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5" name="Oval 854">
                  <a:extLst>
                    <a:ext uri="{FF2B5EF4-FFF2-40B4-BE49-F238E27FC236}">
                      <a16:creationId xmlns:a16="http://schemas.microsoft.com/office/drawing/2014/main" id="{B3CF3A6D-EBF5-D0AE-3CF1-AD5BAD8D9C15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6" name="Oval 855">
                  <a:extLst>
                    <a:ext uri="{FF2B5EF4-FFF2-40B4-BE49-F238E27FC236}">
                      <a16:creationId xmlns:a16="http://schemas.microsoft.com/office/drawing/2014/main" id="{957D9BE0-D924-849A-CB21-9E08C095742E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7" name="Oval 856">
                  <a:extLst>
                    <a:ext uri="{FF2B5EF4-FFF2-40B4-BE49-F238E27FC236}">
                      <a16:creationId xmlns:a16="http://schemas.microsoft.com/office/drawing/2014/main" id="{2D33E279-F055-FD0B-5D35-0AD9592AEE93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8" name="Oval 857">
                  <a:extLst>
                    <a:ext uri="{FF2B5EF4-FFF2-40B4-BE49-F238E27FC236}">
                      <a16:creationId xmlns:a16="http://schemas.microsoft.com/office/drawing/2014/main" id="{006D4D4F-E293-DE33-791E-465706F39860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9" name="Oval 858">
                  <a:extLst>
                    <a:ext uri="{FF2B5EF4-FFF2-40B4-BE49-F238E27FC236}">
                      <a16:creationId xmlns:a16="http://schemas.microsoft.com/office/drawing/2014/main" id="{9C954FF9-25BF-EC4F-065D-17AB8092E311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0" name="Oval 859">
                  <a:extLst>
                    <a:ext uri="{FF2B5EF4-FFF2-40B4-BE49-F238E27FC236}">
                      <a16:creationId xmlns:a16="http://schemas.microsoft.com/office/drawing/2014/main" id="{7E37B12D-7FBF-8138-09B5-66D79B652242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C0308B6E-B8BC-F1DE-5C27-527AF83DD175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9E488602-AEF5-3E2C-7A6F-EA61FD882F7B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A5935A76-794A-F686-7A84-11C32FD7E122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2" name="Oval 841">
                <a:extLst>
                  <a:ext uri="{FF2B5EF4-FFF2-40B4-BE49-F238E27FC236}">
                    <a16:creationId xmlns:a16="http://schemas.microsoft.com/office/drawing/2014/main" id="{ACE981AE-B8C2-7FF0-810E-184B3A7B53D5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3" name="Oval 842">
                <a:extLst>
                  <a:ext uri="{FF2B5EF4-FFF2-40B4-BE49-F238E27FC236}">
                    <a16:creationId xmlns:a16="http://schemas.microsoft.com/office/drawing/2014/main" id="{A69D7BF2-97DF-C746-EE00-B3D32570C2C3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4" name="Oval 843">
                <a:extLst>
                  <a:ext uri="{FF2B5EF4-FFF2-40B4-BE49-F238E27FC236}">
                    <a16:creationId xmlns:a16="http://schemas.microsoft.com/office/drawing/2014/main" id="{38AB70BE-BEE3-C09B-064C-98F0EEA6B5A8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6D5EDCE-8907-497E-E8D8-DE2B7A7E05CC}"/>
                </a:ext>
              </a:extLst>
            </p:cNvPr>
            <p:cNvGrpSpPr/>
            <p:nvPr/>
          </p:nvGrpSpPr>
          <p:grpSpPr>
            <a:xfrm rot="19979096">
              <a:off x="13901416" y="4992554"/>
              <a:ext cx="779621" cy="336431"/>
              <a:chOff x="16314200" y="5130989"/>
              <a:chExt cx="1577903" cy="698666"/>
            </a:xfrm>
          </p:grpSpPr>
          <p:sp>
            <p:nvSpPr>
              <p:cNvPr id="793" name="Oval 792">
                <a:extLst>
                  <a:ext uri="{FF2B5EF4-FFF2-40B4-BE49-F238E27FC236}">
                    <a16:creationId xmlns:a16="http://schemas.microsoft.com/office/drawing/2014/main" id="{361A8423-5EEC-E2FB-A8AE-EC00B4D470ED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94" name="Oval 793">
                <a:extLst>
                  <a:ext uri="{FF2B5EF4-FFF2-40B4-BE49-F238E27FC236}">
                    <a16:creationId xmlns:a16="http://schemas.microsoft.com/office/drawing/2014/main" id="{B3157125-9C64-3615-114E-3D3963E3922B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F707520C-AF55-7CF7-004B-E792CD208157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819" name="Oval 818">
                  <a:extLst>
                    <a:ext uri="{FF2B5EF4-FFF2-40B4-BE49-F238E27FC236}">
                      <a16:creationId xmlns:a16="http://schemas.microsoft.com/office/drawing/2014/main" id="{C0FA92B5-87B9-93B7-C163-244F4B7C0ECF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0" name="Oval 819">
                  <a:extLst>
                    <a:ext uri="{FF2B5EF4-FFF2-40B4-BE49-F238E27FC236}">
                      <a16:creationId xmlns:a16="http://schemas.microsoft.com/office/drawing/2014/main" id="{F572DB61-3A90-BD1C-4137-3E05FECF1D7A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1" name="Oval 820">
                  <a:extLst>
                    <a:ext uri="{FF2B5EF4-FFF2-40B4-BE49-F238E27FC236}">
                      <a16:creationId xmlns:a16="http://schemas.microsoft.com/office/drawing/2014/main" id="{91DB6E81-EC3A-5959-1DEE-3DC73780E946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2" name="Oval 821">
                  <a:extLst>
                    <a:ext uri="{FF2B5EF4-FFF2-40B4-BE49-F238E27FC236}">
                      <a16:creationId xmlns:a16="http://schemas.microsoft.com/office/drawing/2014/main" id="{287788D3-E874-0C48-9BC5-D486399C012C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3" name="Oval 822">
                  <a:extLst>
                    <a:ext uri="{FF2B5EF4-FFF2-40B4-BE49-F238E27FC236}">
                      <a16:creationId xmlns:a16="http://schemas.microsoft.com/office/drawing/2014/main" id="{7EC58AE4-793D-EDA7-4638-BC66D7F2ADB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4" name="Oval 823">
                  <a:extLst>
                    <a:ext uri="{FF2B5EF4-FFF2-40B4-BE49-F238E27FC236}">
                      <a16:creationId xmlns:a16="http://schemas.microsoft.com/office/drawing/2014/main" id="{B51E6E20-8788-86B0-B8E3-45B22DF4B796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5" name="Oval 824">
                  <a:extLst>
                    <a:ext uri="{FF2B5EF4-FFF2-40B4-BE49-F238E27FC236}">
                      <a16:creationId xmlns:a16="http://schemas.microsoft.com/office/drawing/2014/main" id="{76169F8E-BC93-1DB2-DB6E-7A58E7CAB3F5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6" name="Oval 825">
                  <a:extLst>
                    <a:ext uri="{FF2B5EF4-FFF2-40B4-BE49-F238E27FC236}">
                      <a16:creationId xmlns:a16="http://schemas.microsoft.com/office/drawing/2014/main" id="{458670B2-7CCA-D547-646F-0F4B514FF5E6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7" name="Oval 826">
                  <a:extLst>
                    <a:ext uri="{FF2B5EF4-FFF2-40B4-BE49-F238E27FC236}">
                      <a16:creationId xmlns:a16="http://schemas.microsoft.com/office/drawing/2014/main" id="{219DF3CB-A1A9-C103-AEFE-26EF0CF0342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8" name="Oval 827">
                  <a:extLst>
                    <a:ext uri="{FF2B5EF4-FFF2-40B4-BE49-F238E27FC236}">
                      <a16:creationId xmlns:a16="http://schemas.microsoft.com/office/drawing/2014/main" id="{9769F7C2-84E4-BFD1-B037-4B59599BD600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9" name="Oval 828">
                  <a:extLst>
                    <a:ext uri="{FF2B5EF4-FFF2-40B4-BE49-F238E27FC236}">
                      <a16:creationId xmlns:a16="http://schemas.microsoft.com/office/drawing/2014/main" id="{F2D97E17-B6AD-4401-A24E-FF210E38D119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0" name="Oval 829">
                  <a:extLst>
                    <a:ext uri="{FF2B5EF4-FFF2-40B4-BE49-F238E27FC236}">
                      <a16:creationId xmlns:a16="http://schemas.microsoft.com/office/drawing/2014/main" id="{676A4BFC-B591-17F3-CEE8-4F8E2B3C91C1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1" name="Oval 830">
                  <a:extLst>
                    <a:ext uri="{FF2B5EF4-FFF2-40B4-BE49-F238E27FC236}">
                      <a16:creationId xmlns:a16="http://schemas.microsoft.com/office/drawing/2014/main" id="{03731459-7CF9-EDCD-A726-8EAD2D46E018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2" name="Oval 831">
                  <a:extLst>
                    <a:ext uri="{FF2B5EF4-FFF2-40B4-BE49-F238E27FC236}">
                      <a16:creationId xmlns:a16="http://schemas.microsoft.com/office/drawing/2014/main" id="{AEED798A-4250-2E94-E6C9-2E7CEED0B1FD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3" name="Oval 832">
                  <a:extLst>
                    <a:ext uri="{FF2B5EF4-FFF2-40B4-BE49-F238E27FC236}">
                      <a16:creationId xmlns:a16="http://schemas.microsoft.com/office/drawing/2014/main" id="{97752C12-17D1-CC80-F827-F5DC121AA576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4" name="Oval 833">
                  <a:extLst>
                    <a:ext uri="{FF2B5EF4-FFF2-40B4-BE49-F238E27FC236}">
                      <a16:creationId xmlns:a16="http://schemas.microsoft.com/office/drawing/2014/main" id="{B0F85E3A-B2ED-4495-1AA9-4046DF6758C5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DCA82712-11E7-FBB6-94F2-62EB846F3548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2237B306-BB9A-40BB-2333-18A6C7B600AE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8B68DCF7-898C-6AC0-550C-CF315AE3E2CB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5" name="Oval 804">
                  <a:extLst>
                    <a:ext uri="{FF2B5EF4-FFF2-40B4-BE49-F238E27FC236}">
                      <a16:creationId xmlns:a16="http://schemas.microsoft.com/office/drawing/2014/main" id="{494C2036-4B00-F1AE-BF54-5992CA06BFE3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6" name="Oval 805">
                  <a:extLst>
                    <a:ext uri="{FF2B5EF4-FFF2-40B4-BE49-F238E27FC236}">
                      <a16:creationId xmlns:a16="http://schemas.microsoft.com/office/drawing/2014/main" id="{AADD11B8-9263-0FC9-9465-1BC5514FFB8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7" name="Oval 806">
                  <a:extLst>
                    <a:ext uri="{FF2B5EF4-FFF2-40B4-BE49-F238E27FC236}">
                      <a16:creationId xmlns:a16="http://schemas.microsoft.com/office/drawing/2014/main" id="{2426C61F-36E1-CFDF-0E25-63F1F294D180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5E424DB4-2988-8912-7602-5337003074A9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9" name="Oval 808">
                  <a:extLst>
                    <a:ext uri="{FF2B5EF4-FFF2-40B4-BE49-F238E27FC236}">
                      <a16:creationId xmlns:a16="http://schemas.microsoft.com/office/drawing/2014/main" id="{AC59BE13-94EA-1743-46C6-30BBE5A64AE9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0" name="Oval 809">
                  <a:extLst>
                    <a:ext uri="{FF2B5EF4-FFF2-40B4-BE49-F238E27FC236}">
                      <a16:creationId xmlns:a16="http://schemas.microsoft.com/office/drawing/2014/main" id="{E24F73B6-2E78-6044-320A-B267924870DF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1" name="Oval 810">
                  <a:extLst>
                    <a:ext uri="{FF2B5EF4-FFF2-40B4-BE49-F238E27FC236}">
                      <a16:creationId xmlns:a16="http://schemas.microsoft.com/office/drawing/2014/main" id="{187FF7A8-8448-3213-8C0B-07D4620A04B0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2" name="Oval 811">
                  <a:extLst>
                    <a:ext uri="{FF2B5EF4-FFF2-40B4-BE49-F238E27FC236}">
                      <a16:creationId xmlns:a16="http://schemas.microsoft.com/office/drawing/2014/main" id="{ECFF9F8E-A0BB-0CB6-BCE2-4306F919EB50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3" name="Oval 812">
                  <a:extLst>
                    <a:ext uri="{FF2B5EF4-FFF2-40B4-BE49-F238E27FC236}">
                      <a16:creationId xmlns:a16="http://schemas.microsoft.com/office/drawing/2014/main" id="{D696A960-EB55-87F6-1AB5-C2AFB75A9318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4" name="Oval 813">
                  <a:extLst>
                    <a:ext uri="{FF2B5EF4-FFF2-40B4-BE49-F238E27FC236}">
                      <a16:creationId xmlns:a16="http://schemas.microsoft.com/office/drawing/2014/main" id="{6357990D-7D75-1F61-1E53-4D644861BE3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5" name="Oval 814">
                  <a:extLst>
                    <a:ext uri="{FF2B5EF4-FFF2-40B4-BE49-F238E27FC236}">
                      <a16:creationId xmlns:a16="http://schemas.microsoft.com/office/drawing/2014/main" id="{C7E6A597-47FA-DBF5-CC94-E01106C08E5F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6" name="Oval 815">
                  <a:extLst>
                    <a:ext uri="{FF2B5EF4-FFF2-40B4-BE49-F238E27FC236}">
                      <a16:creationId xmlns:a16="http://schemas.microsoft.com/office/drawing/2014/main" id="{C1F15FF0-6F89-8EB6-CC8E-D89BBFE2332C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7" name="Oval 816">
                  <a:extLst>
                    <a:ext uri="{FF2B5EF4-FFF2-40B4-BE49-F238E27FC236}">
                      <a16:creationId xmlns:a16="http://schemas.microsoft.com/office/drawing/2014/main" id="{62188F77-B514-AC3E-381C-C4F056BE5A7D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8" name="Oval 817">
                  <a:extLst>
                    <a:ext uri="{FF2B5EF4-FFF2-40B4-BE49-F238E27FC236}">
                      <a16:creationId xmlns:a16="http://schemas.microsoft.com/office/drawing/2014/main" id="{24E9A928-73F8-B42F-EA18-FBCED9554C54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56D8E294-9376-8656-2FF0-21441F34D517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35347974-3727-A668-A817-BFA0B944D94E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ADF6737A-4505-D148-8CD6-1FD943D28A99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10F0B38B-3530-9FAA-6E7E-1EF8BEE7CD39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2A1BBDB8-F820-E94A-E315-1769627BD1D6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D36CABB6-7878-FAF2-C7F4-19EB7DE648EF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3E77CBC-96D3-28A4-05FD-C880AE9AAD21}"/>
                </a:ext>
              </a:extLst>
            </p:cNvPr>
            <p:cNvGrpSpPr/>
            <p:nvPr/>
          </p:nvGrpSpPr>
          <p:grpSpPr>
            <a:xfrm rot="10294807">
              <a:off x="14081126" y="5104305"/>
              <a:ext cx="779621" cy="336431"/>
              <a:chOff x="16314200" y="5130989"/>
              <a:chExt cx="1577903" cy="698666"/>
            </a:xfrm>
          </p:grpSpPr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DB3EB663-6461-1042-C918-BB3A0F792EF3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3386AD21-91FB-F2E7-0B81-F0890C4D40A3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5D229FAD-4DC9-93CC-56D1-85B9445389B7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777" name="Oval 776">
                  <a:extLst>
                    <a:ext uri="{FF2B5EF4-FFF2-40B4-BE49-F238E27FC236}">
                      <a16:creationId xmlns:a16="http://schemas.microsoft.com/office/drawing/2014/main" id="{B748C77E-021D-8295-BB9A-A9B86D2F6D72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8" name="Oval 777">
                  <a:extLst>
                    <a:ext uri="{FF2B5EF4-FFF2-40B4-BE49-F238E27FC236}">
                      <a16:creationId xmlns:a16="http://schemas.microsoft.com/office/drawing/2014/main" id="{DDAF7AD0-BDD4-E12F-EEA1-63B4B6AA9D9D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9" name="Oval 778">
                  <a:extLst>
                    <a:ext uri="{FF2B5EF4-FFF2-40B4-BE49-F238E27FC236}">
                      <a16:creationId xmlns:a16="http://schemas.microsoft.com/office/drawing/2014/main" id="{C5BB5F72-21E8-DAEB-1AEF-D13476EAC46A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0" name="Oval 779">
                  <a:extLst>
                    <a:ext uri="{FF2B5EF4-FFF2-40B4-BE49-F238E27FC236}">
                      <a16:creationId xmlns:a16="http://schemas.microsoft.com/office/drawing/2014/main" id="{63BBCC33-5400-7C87-B4EC-0CAEAA460B92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1" name="Oval 780">
                  <a:extLst>
                    <a:ext uri="{FF2B5EF4-FFF2-40B4-BE49-F238E27FC236}">
                      <a16:creationId xmlns:a16="http://schemas.microsoft.com/office/drawing/2014/main" id="{652E9E5C-268D-ECAE-C759-5EA3BE84C1F5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2" name="Oval 781">
                  <a:extLst>
                    <a:ext uri="{FF2B5EF4-FFF2-40B4-BE49-F238E27FC236}">
                      <a16:creationId xmlns:a16="http://schemas.microsoft.com/office/drawing/2014/main" id="{3B1189F5-DDAA-DF0F-0C03-22A96A0499F8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3" name="Oval 782">
                  <a:extLst>
                    <a:ext uri="{FF2B5EF4-FFF2-40B4-BE49-F238E27FC236}">
                      <a16:creationId xmlns:a16="http://schemas.microsoft.com/office/drawing/2014/main" id="{5D2A8661-6E87-9B88-B763-F1640CEFB556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4" name="Oval 783">
                  <a:extLst>
                    <a:ext uri="{FF2B5EF4-FFF2-40B4-BE49-F238E27FC236}">
                      <a16:creationId xmlns:a16="http://schemas.microsoft.com/office/drawing/2014/main" id="{FA16745E-AD78-C029-32EF-06E46082BB12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5" name="Oval 784">
                  <a:extLst>
                    <a:ext uri="{FF2B5EF4-FFF2-40B4-BE49-F238E27FC236}">
                      <a16:creationId xmlns:a16="http://schemas.microsoft.com/office/drawing/2014/main" id="{9C1CD7CC-40D5-1E0A-474B-972366C8D079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6" name="Oval 785">
                  <a:extLst>
                    <a:ext uri="{FF2B5EF4-FFF2-40B4-BE49-F238E27FC236}">
                      <a16:creationId xmlns:a16="http://schemas.microsoft.com/office/drawing/2014/main" id="{60FCF60F-3E49-23CC-78C9-66BE47C88672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7" name="Oval 786">
                  <a:extLst>
                    <a:ext uri="{FF2B5EF4-FFF2-40B4-BE49-F238E27FC236}">
                      <a16:creationId xmlns:a16="http://schemas.microsoft.com/office/drawing/2014/main" id="{BD8BE729-A037-B28D-B8CA-86795ED83745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8" name="Oval 787">
                  <a:extLst>
                    <a:ext uri="{FF2B5EF4-FFF2-40B4-BE49-F238E27FC236}">
                      <a16:creationId xmlns:a16="http://schemas.microsoft.com/office/drawing/2014/main" id="{4C3CD646-77C6-735A-543A-6A6D56B1B38E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9" name="Oval 788">
                  <a:extLst>
                    <a:ext uri="{FF2B5EF4-FFF2-40B4-BE49-F238E27FC236}">
                      <a16:creationId xmlns:a16="http://schemas.microsoft.com/office/drawing/2014/main" id="{83361A7F-98BF-D87C-1BE3-67D24474256A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90" name="Oval 789">
                  <a:extLst>
                    <a:ext uri="{FF2B5EF4-FFF2-40B4-BE49-F238E27FC236}">
                      <a16:creationId xmlns:a16="http://schemas.microsoft.com/office/drawing/2014/main" id="{79924C28-E948-290D-2D26-C6EABA455E14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91" name="Oval 790">
                  <a:extLst>
                    <a:ext uri="{FF2B5EF4-FFF2-40B4-BE49-F238E27FC236}">
                      <a16:creationId xmlns:a16="http://schemas.microsoft.com/office/drawing/2014/main" id="{8B977D65-58F2-F449-0742-2B86E4BA8F39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92" name="Oval 791">
                  <a:extLst>
                    <a:ext uri="{FF2B5EF4-FFF2-40B4-BE49-F238E27FC236}">
                      <a16:creationId xmlns:a16="http://schemas.microsoft.com/office/drawing/2014/main" id="{9C670149-E297-5DC0-32CA-57CC84666645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8ED9E9AE-139D-1C0D-278C-7859C480AAE9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761" name="Oval 760">
                  <a:extLst>
                    <a:ext uri="{FF2B5EF4-FFF2-40B4-BE49-F238E27FC236}">
                      <a16:creationId xmlns:a16="http://schemas.microsoft.com/office/drawing/2014/main" id="{BE1A904E-ECBC-E9CB-B442-7529B6752AE0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2" name="Oval 761">
                  <a:extLst>
                    <a:ext uri="{FF2B5EF4-FFF2-40B4-BE49-F238E27FC236}">
                      <a16:creationId xmlns:a16="http://schemas.microsoft.com/office/drawing/2014/main" id="{12A59149-AFCC-723C-16E3-2EBF8CBED99C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3" name="Oval 762">
                  <a:extLst>
                    <a:ext uri="{FF2B5EF4-FFF2-40B4-BE49-F238E27FC236}">
                      <a16:creationId xmlns:a16="http://schemas.microsoft.com/office/drawing/2014/main" id="{45788DBE-AE78-0FCA-9D31-82507F45750D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4" name="Oval 763">
                  <a:extLst>
                    <a:ext uri="{FF2B5EF4-FFF2-40B4-BE49-F238E27FC236}">
                      <a16:creationId xmlns:a16="http://schemas.microsoft.com/office/drawing/2014/main" id="{CB0E4B89-62AF-995B-FB83-936DA932B80E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5" name="Oval 764">
                  <a:extLst>
                    <a:ext uri="{FF2B5EF4-FFF2-40B4-BE49-F238E27FC236}">
                      <a16:creationId xmlns:a16="http://schemas.microsoft.com/office/drawing/2014/main" id="{93924813-F48C-2895-EF00-BD78ED0D786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6" name="Oval 765">
                  <a:extLst>
                    <a:ext uri="{FF2B5EF4-FFF2-40B4-BE49-F238E27FC236}">
                      <a16:creationId xmlns:a16="http://schemas.microsoft.com/office/drawing/2014/main" id="{827AA945-D8B1-D2A6-864A-8543FBC4BA3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7" name="Oval 766">
                  <a:extLst>
                    <a:ext uri="{FF2B5EF4-FFF2-40B4-BE49-F238E27FC236}">
                      <a16:creationId xmlns:a16="http://schemas.microsoft.com/office/drawing/2014/main" id="{497FE2F6-79C4-7E22-7E5E-4FC1B4F66CD2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8" name="Oval 767">
                  <a:extLst>
                    <a:ext uri="{FF2B5EF4-FFF2-40B4-BE49-F238E27FC236}">
                      <a16:creationId xmlns:a16="http://schemas.microsoft.com/office/drawing/2014/main" id="{3F6C0B9A-7F94-19AB-F56F-DE67E0D01244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9" name="Oval 768">
                  <a:extLst>
                    <a:ext uri="{FF2B5EF4-FFF2-40B4-BE49-F238E27FC236}">
                      <a16:creationId xmlns:a16="http://schemas.microsoft.com/office/drawing/2014/main" id="{BFB437F1-152F-20A5-D2FE-6C3A7A6D20E4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0" name="Oval 769">
                  <a:extLst>
                    <a:ext uri="{FF2B5EF4-FFF2-40B4-BE49-F238E27FC236}">
                      <a16:creationId xmlns:a16="http://schemas.microsoft.com/office/drawing/2014/main" id="{973FAFDC-9814-33DA-E28A-355343C05D35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1" name="Oval 770">
                  <a:extLst>
                    <a:ext uri="{FF2B5EF4-FFF2-40B4-BE49-F238E27FC236}">
                      <a16:creationId xmlns:a16="http://schemas.microsoft.com/office/drawing/2014/main" id="{B159CE83-9952-3563-E44D-5E7CAAA61CB9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2" name="Oval 771">
                  <a:extLst>
                    <a:ext uri="{FF2B5EF4-FFF2-40B4-BE49-F238E27FC236}">
                      <a16:creationId xmlns:a16="http://schemas.microsoft.com/office/drawing/2014/main" id="{E1765831-21C0-CBB2-6F35-C3D61C16DBD5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3" name="Oval 772">
                  <a:extLst>
                    <a:ext uri="{FF2B5EF4-FFF2-40B4-BE49-F238E27FC236}">
                      <a16:creationId xmlns:a16="http://schemas.microsoft.com/office/drawing/2014/main" id="{DEC31136-2F93-1A88-EE8F-F45F50CDDD1B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4" name="Oval 773">
                  <a:extLst>
                    <a:ext uri="{FF2B5EF4-FFF2-40B4-BE49-F238E27FC236}">
                      <a16:creationId xmlns:a16="http://schemas.microsoft.com/office/drawing/2014/main" id="{1A4991E6-A51E-9DE3-0624-E08B616B287A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5" name="Oval 774">
                  <a:extLst>
                    <a:ext uri="{FF2B5EF4-FFF2-40B4-BE49-F238E27FC236}">
                      <a16:creationId xmlns:a16="http://schemas.microsoft.com/office/drawing/2014/main" id="{57E83F4C-230A-B482-8EF4-15ED8F1EC9C3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6" name="Oval 775">
                  <a:extLst>
                    <a:ext uri="{FF2B5EF4-FFF2-40B4-BE49-F238E27FC236}">
                      <a16:creationId xmlns:a16="http://schemas.microsoft.com/office/drawing/2014/main" id="{8FEC8093-C683-8616-15A4-7D794287F8A4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BF625803-A1D8-1316-0D0F-C3DE674DA4A3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3A6AB4CC-BA36-56B6-3012-CBE1DD9C4B81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37F933BB-3A3E-E70B-124E-844592C5B120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CE2E7A68-1EE6-CDFA-4672-4FDFEFF30DF6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8DF2F2B7-E8C9-AFDA-D8B4-F37FDAB5E4F0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12A85919-FAA7-FA98-8AF9-B06F3B59ADAA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6F27ABB5-562D-D10F-C472-23FC9F3162E1}"/>
                </a:ext>
              </a:extLst>
            </p:cNvPr>
            <p:cNvGrpSpPr/>
            <p:nvPr/>
          </p:nvGrpSpPr>
          <p:grpSpPr>
            <a:xfrm rot="10980809">
              <a:off x="14486305" y="5066040"/>
              <a:ext cx="779621" cy="336431"/>
              <a:chOff x="16314200" y="5130989"/>
              <a:chExt cx="1577903" cy="698666"/>
            </a:xfrm>
          </p:grpSpPr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6D6A24B7-03DE-A4EF-12B3-1B820A5EBF9B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0B446704-6EBF-3B46-987D-368810F9A047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09A8E245-49E9-1663-910A-AF65A7E3C19C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735" name="Oval 734">
                  <a:extLst>
                    <a:ext uri="{FF2B5EF4-FFF2-40B4-BE49-F238E27FC236}">
                      <a16:creationId xmlns:a16="http://schemas.microsoft.com/office/drawing/2014/main" id="{5D6014DE-C5AD-70EF-7591-C5677666A5DB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6" name="Oval 735">
                  <a:extLst>
                    <a:ext uri="{FF2B5EF4-FFF2-40B4-BE49-F238E27FC236}">
                      <a16:creationId xmlns:a16="http://schemas.microsoft.com/office/drawing/2014/main" id="{FE790FD2-AE00-D07F-7DDA-AA07D866B686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7" name="Oval 736">
                  <a:extLst>
                    <a:ext uri="{FF2B5EF4-FFF2-40B4-BE49-F238E27FC236}">
                      <a16:creationId xmlns:a16="http://schemas.microsoft.com/office/drawing/2014/main" id="{5BB3C9C8-1354-2077-CCBB-D0494C727BF2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8" name="Oval 737">
                  <a:extLst>
                    <a:ext uri="{FF2B5EF4-FFF2-40B4-BE49-F238E27FC236}">
                      <a16:creationId xmlns:a16="http://schemas.microsoft.com/office/drawing/2014/main" id="{CB0A41E7-A2F8-CE1E-9B39-9AB1A70FCFB1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9" name="Oval 738">
                  <a:extLst>
                    <a:ext uri="{FF2B5EF4-FFF2-40B4-BE49-F238E27FC236}">
                      <a16:creationId xmlns:a16="http://schemas.microsoft.com/office/drawing/2014/main" id="{CCF03329-098A-8CF5-D1A8-B12860EFBC90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07C26847-E421-47AC-BF19-20BC69327A71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1" name="Oval 740">
                  <a:extLst>
                    <a:ext uri="{FF2B5EF4-FFF2-40B4-BE49-F238E27FC236}">
                      <a16:creationId xmlns:a16="http://schemas.microsoft.com/office/drawing/2014/main" id="{1DE7AD26-F4E8-C487-B52C-098530BDFA96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2" name="Oval 741">
                  <a:extLst>
                    <a:ext uri="{FF2B5EF4-FFF2-40B4-BE49-F238E27FC236}">
                      <a16:creationId xmlns:a16="http://schemas.microsoft.com/office/drawing/2014/main" id="{5F72C1DA-560F-99B8-AFAE-128E700741E1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3" name="Oval 742">
                  <a:extLst>
                    <a:ext uri="{FF2B5EF4-FFF2-40B4-BE49-F238E27FC236}">
                      <a16:creationId xmlns:a16="http://schemas.microsoft.com/office/drawing/2014/main" id="{BF9DF87C-68A1-1219-5751-456F788ECD74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4" name="Oval 743">
                  <a:extLst>
                    <a:ext uri="{FF2B5EF4-FFF2-40B4-BE49-F238E27FC236}">
                      <a16:creationId xmlns:a16="http://schemas.microsoft.com/office/drawing/2014/main" id="{D9FF8511-CC4B-D89B-F636-AF901F61E144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B3C2204B-5015-4ADE-793C-7EAE7143FAC1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6" name="Oval 745">
                  <a:extLst>
                    <a:ext uri="{FF2B5EF4-FFF2-40B4-BE49-F238E27FC236}">
                      <a16:creationId xmlns:a16="http://schemas.microsoft.com/office/drawing/2014/main" id="{818FD9A4-8E69-F311-8B63-47D10E851365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7" name="Oval 746">
                  <a:extLst>
                    <a:ext uri="{FF2B5EF4-FFF2-40B4-BE49-F238E27FC236}">
                      <a16:creationId xmlns:a16="http://schemas.microsoft.com/office/drawing/2014/main" id="{B3342F98-D950-12F5-EC74-D137568E519C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8" name="Oval 747">
                  <a:extLst>
                    <a:ext uri="{FF2B5EF4-FFF2-40B4-BE49-F238E27FC236}">
                      <a16:creationId xmlns:a16="http://schemas.microsoft.com/office/drawing/2014/main" id="{74702230-2954-32A8-50D6-20BB48A4B357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9" name="Oval 748">
                  <a:extLst>
                    <a:ext uri="{FF2B5EF4-FFF2-40B4-BE49-F238E27FC236}">
                      <a16:creationId xmlns:a16="http://schemas.microsoft.com/office/drawing/2014/main" id="{AC6FA31E-ED6D-3538-EEE6-A0A8BDA16DBB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50" name="Oval 749">
                  <a:extLst>
                    <a:ext uri="{FF2B5EF4-FFF2-40B4-BE49-F238E27FC236}">
                      <a16:creationId xmlns:a16="http://schemas.microsoft.com/office/drawing/2014/main" id="{F72F4927-C87D-2C55-BB28-38D9021DC21C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6D609ACF-F829-7BDA-0F5E-E356D60EDC75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719" name="Oval 718">
                  <a:extLst>
                    <a:ext uri="{FF2B5EF4-FFF2-40B4-BE49-F238E27FC236}">
                      <a16:creationId xmlns:a16="http://schemas.microsoft.com/office/drawing/2014/main" id="{10B142CA-7EBB-90CF-1537-A84EF1047A5E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737E57D7-AC58-5E7B-67D3-6240A4353EA6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1" name="Oval 720">
                  <a:extLst>
                    <a:ext uri="{FF2B5EF4-FFF2-40B4-BE49-F238E27FC236}">
                      <a16:creationId xmlns:a16="http://schemas.microsoft.com/office/drawing/2014/main" id="{59DD3415-A1EF-0BC0-BA85-162A7883394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C1634F6E-EFFD-BE9F-F32E-26E3EE25487E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3" name="Oval 722">
                  <a:extLst>
                    <a:ext uri="{FF2B5EF4-FFF2-40B4-BE49-F238E27FC236}">
                      <a16:creationId xmlns:a16="http://schemas.microsoft.com/office/drawing/2014/main" id="{9716812D-75F2-5D02-9DAB-6082BE83B9A6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735C2EC5-F12F-CBB8-44A1-D43E38FC837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5" name="Oval 724">
                  <a:extLst>
                    <a:ext uri="{FF2B5EF4-FFF2-40B4-BE49-F238E27FC236}">
                      <a16:creationId xmlns:a16="http://schemas.microsoft.com/office/drawing/2014/main" id="{F3B87984-62F8-891E-5267-3E97510BBBEB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6" name="Oval 725">
                  <a:extLst>
                    <a:ext uri="{FF2B5EF4-FFF2-40B4-BE49-F238E27FC236}">
                      <a16:creationId xmlns:a16="http://schemas.microsoft.com/office/drawing/2014/main" id="{2618C743-6255-7EA5-5339-250D4C1FEB95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7" name="Oval 726">
                  <a:extLst>
                    <a:ext uri="{FF2B5EF4-FFF2-40B4-BE49-F238E27FC236}">
                      <a16:creationId xmlns:a16="http://schemas.microsoft.com/office/drawing/2014/main" id="{676A0B22-E890-A10B-E776-566BC0A91425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8" name="Oval 727">
                  <a:extLst>
                    <a:ext uri="{FF2B5EF4-FFF2-40B4-BE49-F238E27FC236}">
                      <a16:creationId xmlns:a16="http://schemas.microsoft.com/office/drawing/2014/main" id="{3F0FDF05-F34F-96C8-A5D1-784F37657FC8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9" name="Oval 728">
                  <a:extLst>
                    <a:ext uri="{FF2B5EF4-FFF2-40B4-BE49-F238E27FC236}">
                      <a16:creationId xmlns:a16="http://schemas.microsoft.com/office/drawing/2014/main" id="{21E5E9FB-910B-C9B9-0802-1F32870FF6FB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6E06FDD0-65D0-A327-7A33-D3E22B5DE6E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CDBEC1A3-10A3-353E-DF08-B92CCCB9F52B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2" name="Oval 731">
                  <a:extLst>
                    <a:ext uri="{FF2B5EF4-FFF2-40B4-BE49-F238E27FC236}">
                      <a16:creationId xmlns:a16="http://schemas.microsoft.com/office/drawing/2014/main" id="{101E8EFB-40E3-399E-9C5E-CFE16B994DF1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3" name="Oval 732">
                  <a:extLst>
                    <a:ext uri="{FF2B5EF4-FFF2-40B4-BE49-F238E27FC236}">
                      <a16:creationId xmlns:a16="http://schemas.microsoft.com/office/drawing/2014/main" id="{8C807FD0-EA16-262C-5BFC-743A44BA7FB7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4" name="Oval 733">
                  <a:extLst>
                    <a:ext uri="{FF2B5EF4-FFF2-40B4-BE49-F238E27FC236}">
                      <a16:creationId xmlns:a16="http://schemas.microsoft.com/office/drawing/2014/main" id="{5A445DD7-58AB-8D30-3EBE-52DCFFDD2A6F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388DAFCB-BA9C-DAE6-0AB9-7EF0C7CE124E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31964AE0-3749-F236-6032-378FB677AF94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F0FC1A21-C6B0-492B-335F-314B7EB7CD60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20E1325C-F2B5-E0DA-3210-364EB6C7E4FF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842519AD-2D1A-BFD5-10F0-09A7620A2BB2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524146CE-4607-8B6C-FF23-56B594FF14CB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B76CAD2-FB72-A9CE-7BEB-EB9A5F17D633}"/>
                </a:ext>
              </a:extLst>
            </p:cNvPr>
            <p:cNvGrpSpPr/>
            <p:nvPr/>
          </p:nvGrpSpPr>
          <p:grpSpPr>
            <a:xfrm rot="10617241">
              <a:off x="14687696" y="5198298"/>
              <a:ext cx="779621" cy="336431"/>
              <a:chOff x="16314200" y="5130989"/>
              <a:chExt cx="1577903" cy="698666"/>
            </a:xfrm>
          </p:grpSpPr>
          <p:sp>
            <p:nvSpPr>
              <p:cNvPr id="667" name="Oval 666">
                <a:extLst>
                  <a:ext uri="{FF2B5EF4-FFF2-40B4-BE49-F238E27FC236}">
                    <a16:creationId xmlns:a16="http://schemas.microsoft.com/office/drawing/2014/main" id="{5B712170-B9CB-DC60-38E2-66B4CD252905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7FEB589B-2535-036F-BC71-89E2A4979045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23C92202-6A57-4144-C880-93761C590E58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693" name="Oval 692">
                  <a:extLst>
                    <a:ext uri="{FF2B5EF4-FFF2-40B4-BE49-F238E27FC236}">
                      <a16:creationId xmlns:a16="http://schemas.microsoft.com/office/drawing/2014/main" id="{B354090F-7944-908E-04D2-463B418125C3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4" name="Oval 693">
                  <a:extLst>
                    <a:ext uri="{FF2B5EF4-FFF2-40B4-BE49-F238E27FC236}">
                      <a16:creationId xmlns:a16="http://schemas.microsoft.com/office/drawing/2014/main" id="{9AC35E67-C0AF-389B-4C54-AEC8EEECDE15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5" name="Oval 694">
                  <a:extLst>
                    <a:ext uri="{FF2B5EF4-FFF2-40B4-BE49-F238E27FC236}">
                      <a16:creationId xmlns:a16="http://schemas.microsoft.com/office/drawing/2014/main" id="{55F7650E-909D-329E-1251-A8F9CA964F3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8F7A2453-9913-FACD-79A5-2A83BF782065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7" name="Oval 696">
                  <a:extLst>
                    <a:ext uri="{FF2B5EF4-FFF2-40B4-BE49-F238E27FC236}">
                      <a16:creationId xmlns:a16="http://schemas.microsoft.com/office/drawing/2014/main" id="{0DCD64B1-8C81-6784-D61F-086FF5DD2A42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8" name="Oval 697">
                  <a:extLst>
                    <a:ext uri="{FF2B5EF4-FFF2-40B4-BE49-F238E27FC236}">
                      <a16:creationId xmlns:a16="http://schemas.microsoft.com/office/drawing/2014/main" id="{7A9A48FD-F095-AC2F-5BD0-73BFA3A97B68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9" name="Oval 698">
                  <a:extLst>
                    <a:ext uri="{FF2B5EF4-FFF2-40B4-BE49-F238E27FC236}">
                      <a16:creationId xmlns:a16="http://schemas.microsoft.com/office/drawing/2014/main" id="{A32D8B44-8808-F133-4314-FE252D32E69E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0" name="Oval 699">
                  <a:extLst>
                    <a:ext uri="{FF2B5EF4-FFF2-40B4-BE49-F238E27FC236}">
                      <a16:creationId xmlns:a16="http://schemas.microsoft.com/office/drawing/2014/main" id="{F2238C79-80D2-17D7-7374-0EE247EDCE16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1D619FFE-59D6-3A3E-2B7A-12130434227A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2" name="Oval 701">
                  <a:extLst>
                    <a:ext uri="{FF2B5EF4-FFF2-40B4-BE49-F238E27FC236}">
                      <a16:creationId xmlns:a16="http://schemas.microsoft.com/office/drawing/2014/main" id="{D8BF5F6A-13E7-B9FD-5CAE-2996B8D85DB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3" name="Oval 702">
                  <a:extLst>
                    <a:ext uri="{FF2B5EF4-FFF2-40B4-BE49-F238E27FC236}">
                      <a16:creationId xmlns:a16="http://schemas.microsoft.com/office/drawing/2014/main" id="{F92421F9-13D7-83AB-7DFE-01EA4E95971C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BFF63FAC-73A3-7448-FAB1-5885086E2E01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5" name="Oval 704">
                  <a:extLst>
                    <a:ext uri="{FF2B5EF4-FFF2-40B4-BE49-F238E27FC236}">
                      <a16:creationId xmlns:a16="http://schemas.microsoft.com/office/drawing/2014/main" id="{44A8D1A0-4FA3-811F-B3C8-C69ADB7DDC35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C4E6D13A-FAFD-00BA-9BC9-14DB5D37D617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70801010-002B-5D0D-9C86-30F97579932C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31C8DD37-FBEB-88ED-A98C-C882B5D67781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139A8E16-5A65-CB9B-D353-AFC7504B9AC4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677" name="Oval 676">
                  <a:extLst>
                    <a:ext uri="{FF2B5EF4-FFF2-40B4-BE49-F238E27FC236}">
                      <a16:creationId xmlns:a16="http://schemas.microsoft.com/office/drawing/2014/main" id="{965E7B58-F495-CD9C-51D9-E5A35B589DD0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78" name="Oval 677">
                  <a:extLst>
                    <a:ext uri="{FF2B5EF4-FFF2-40B4-BE49-F238E27FC236}">
                      <a16:creationId xmlns:a16="http://schemas.microsoft.com/office/drawing/2014/main" id="{172B478F-8AE8-D4E9-F098-CED8C126C92B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79" name="Oval 678">
                  <a:extLst>
                    <a:ext uri="{FF2B5EF4-FFF2-40B4-BE49-F238E27FC236}">
                      <a16:creationId xmlns:a16="http://schemas.microsoft.com/office/drawing/2014/main" id="{57A3DCCC-8015-02D1-9C41-6FE3EED952FF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21492596-48D9-DEF9-CFCD-5FAAC8CFE81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C401F90E-7B2B-EEB6-3ED9-CAF697752AD4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25612AE2-374A-4DE9-A189-EA9C55698012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437BD069-86F8-E204-57BA-18BB33D586B4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BA36D0D7-B3AC-2E20-C6D4-674FBF42A719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042F4032-4045-81D7-3BAF-4C2496ED86C6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6" name="Oval 685">
                  <a:extLst>
                    <a:ext uri="{FF2B5EF4-FFF2-40B4-BE49-F238E27FC236}">
                      <a16:creationId xmlns:a16="http://schemas.microsoft.com/office/drawing/2014/main" id="{C4FB4C15-44FE-AC7C-6091-AB17D5BC1F2B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7" name="Oval 686">
                  <a:extLst>
                    <a:ext uri="{FF2B5EF4-FFF2-40B4-BE49-F238E27FC236}">
                      <a16:creationId xmlns:a16="http://schemas.microsoft.com/office/drawing/2014/main" id="{BD44C4A1-31BE-59A0-58CD-3530B2507027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8" name="Oval 687">
                  <a:extLst>
                    <a:ext uri="{FF2B5EF4-FFF2-40B4-BE49-F238E27FC236}">
                      <a16:creationId xmlns:a16="http://schemas.microsoft.com/office/drawing/2014/main" id="{3FEA1CAF-92C8-BDE5-8BAA-4E9260D6DC0B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9" name="Oval 688">
                  <a:extLst>
                    <a:ext uri="{FF2B5EF4-FFF2-40B4-BE49-F238E27FC236}">
                      <a16:creationId xmlns:a16="http://schemas.microsoft.com/office/drawing/2014/main" id="{1D529486-9B3A-1A46-EE75-2F5372B7286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0" name="Oval 689">
                  <a:extLst>
                    <a:ext uri="{FF2B5EF4-FFF2-40B4-BE49-F238E27FC236}">
                      <a16:creationId xmlns:a16="http://schemas.microsoft.com/office/drawing/2014/main" id="{A3B75A2D-BCE7-7AED-4A50-B05FDB831AB6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1" name="Oval 690">
                  <a:extLst>
                    <a:ext uri="{FF2B5EF4-FFF2-40B4-BE49-F238E27FC236}">
                      <a16:creationId xmlns:a16="http://schemas.microsoft.com/office/drawing/2014/main" id="{918355CA-9A22-E48F-BBE0-8E488E160153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2" name="Oval 691">
                  <a:extLst>
                    <a:ext uri="{FF2B5EF4-FFF2-40B4-BE49-F238E27FC236}">
                      <a16:creationId xmlns:a16="http://schemas.microsoft.com/office/drawing/2014/main" id="{CF4BD885-D97D-26B7-7E3C-D96F62416C23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671" name="Oval 670">
                <a:extLst>
                  <a:ext uri="{FF2B5EF4-FFF2-40B4-BE49-F238E27FC236}">
                    <a16:creationId xmlns:a16="http://schemas.microsoft.com/office/drawing/2014/main" id="{3470B6DA-A594-4013-DC5E-028BEBBA0F79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2" name="Oval 671">
                <a:extLst>
                  <a:ext uri="{FF2B5EF4-FFF2-40B4-BE49-F238E27FC236}">
                    <a16:creationId xmlns:a16="http://schemas.microsoft.com/office/drawing/2014/main" id="{5E0F36CC-8543-F179-47C9-68414B3BACBA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3" name="Oval 672">
                <a:extLst>
                  <a:ext uri="{FF2B5EF4-FFF2-40B4-BE49-F238E27FC236}">
                    <a16:creationId xmlns:a16="http://schemas.microsoft.com/office/drawing/2014/main" id="{34E72726-2269-D8D6-8325-95948B701546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19EB75FD-AF62-6115-FF74-99E828BF77C0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BDFD4DD7-C43B-BADF-AC64-394609F4A26E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87941FD1-C2DE-BB62-F185-CF048F81833E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1C1D00F-4464-EDDF-FE7E-26CBF597F350}"/>
                </a:ext>
              </a:extLst>
            </p:cNvPr>
            <p:cNvGrpSpPr/>
            <p:nvPr/>
          </p:nvGrpSpPr>
          <p:grpSpPr>
            <a:xfrm rot="18371092">
              <a:off x="13192892" y="5255317"/>
              <a:ext cx="1679083" cy="621636"/>
              <a:chOff x="16080509" y="4942256"/>
              <a:chExt cx="1679083" cy="621636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4FD70E8A-33F9-F013-9BA9-82FBF8661875}"/>
                  </a:ext>
                </a:extLst>
              </p:cNvPr>
              <p:cNvGrpSpPr/>
              <p:nvPr/>
            </p:nvGrpSpPr>
            <p:grpSpPr>
              <a:xfrm>
                <a:off x="16556838" y="4942256"/>
                <a:ext cx="779621" cy="336431"/>
                <a:chOff x="16314200" y="5130989"/>
                <a:chExt cx="1577903" cy="698666"/>
              </a:xfrm>
            </p:grpSpPr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6768A35A-C449-0786-9E37-B1CDDA7A92EE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ED1EB749-5645-9BC5-23BF-1EB284A0991B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627" name="Group 626">
                  <a:extLst>
                    <a:ext uri="{FF2B5EF4-FFF2-40B4-BE49-F238E27FC236}">
                      <a16:creationId xmlns:a16="http://schemas.microsoft.com/office/drawing/2014/main" id="{47758B92-CA3A-460A-32E8-828C3C2D3615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651" name="Oval 650">
                    <a:extLst>
                      <a:ext uri="{FF2B5EF4-FFF2-40B4-BE49-F238E27FC236}">
                        <a16:creationId xmlns:a16="http://schemas.microsoft.com/office/drawing/2014/main" id="{16BB50F5-CCA8-CB36-1774-1E86435AF20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2" name="Oval 651">
                    <a:extLst>
                      <a:ext uri="{FF2B5EF4-FFF2-40B4-BE49-F238E27FC236}">
                        <a16:creationId xmlns:a16="http://schemas.microsoft.com/office/drawing/2014/main" id="{170066B3-EF01-B6A5-1B8E-674D8476AE9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3" name="Oval 652">
                    <a:extLst>
                      <a:ext uri="{FF2B5EF4-FFF2-40B4-BE49-F238E27FC236}">
                        <a16:creationId xmlns:a16="http://schemas.microsoft.com/office/drawing/2014/main" id="{1DEF1C79-6B8A-0FC2-AFD4-FA5DB7C57D1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4" name="Oval 653">
                    <a:extLst>
                      <a:ext uri="{FF2B5EF4-FFF2-40B4-BE49-F238E27FC236}">
                        <a16:creationId xmlns:a16="http://schemas.microsoft.com/office/drawing/2014/main" id="{8979AE87-DC17-C0A7-6BEE-4420C20C973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5" name="Oval 654">
                    <a:extLst>
                      <a:ext uri="{FF2B5EF4-FFF2-40B4-BE49-F238E27FC236}">
                        <a16:creationId xmlns:a16="http://schemas.microsoft.com/office/drawing/2014/main" id="{ED933299-52F7-6A70-BAA1-0596B43377D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6" name="Oval 655">
                    <a:extLst>
                      <a:ext uri="{FF2B5EF4-FFF2-40B4-BE49-F238E27FC236}">
                        <a16:creationId xmlns:a16="http://schemas.microsoft.com/office/drawing/2014/main" id="{8293C7BF-AF28-837D-CD02-17F7A8A4E0C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7" name="Oval 656">
                    <a:extLst>
                      <a:ext uri="{FF2B5EF4-FFF2-40B4-BE49-F238E27FC236}">
                        <a16:creationId xmlns:a16="http://schemas.microsoft.com/office/drawing/2014/main" id="{469A685F-29A9-5DAA-328C-8352D30AFFF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8" name="Oval 657">
                    <a:extLst>
                      <a:ext uri="{FF2B5EF4-FFF2-40B4-BE49-F238E27FC236}">
                        <a16:creationId xmlns:a16="http://schemas.microsoft.com/office/drawing/2014/main" id="{EACC48DE-5CFC-DC88-4595-992510D8A31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9" name="Oval 658">
                    <a:extLst>
                      <a:ext uri="{FF2B5EF4-FFF2-40B4-BE49-F238E27FC236}">
                        <a16:creationId xmlns:a16="http://schemas.microsoft.com/office/drawing/2014/main" id="{CADA35EA-916C-BF8D-6A05-3E1830C9FB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0" name="Oval 659">
                    <a:extLst>
                      <a:ext uri="{FF2B5EF4-FFF2-40B4-BE49-F238E27FC236}">
                        <a16:creationId xmlns:a16="http://schemas.microsoft.com/office/drawing/2014/main" id="{3D885262-215F-6605-3076-9F643A6A445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1" name="Oval 660">
                    <a:extLst>
                      <a:ext uri="{FF2B5EF4-FFF2-40B4-BE49-F238E27FC236}">
                        <a16:creationId xmlns:a16="http://schemas.microsoft.com/office/drawing/2014/main" id="{A851D7D5-75AF-7B0B-2E27-95EA93C1B25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2" name="Oval 661">
                    <a:extLst>
                      <a:ext uri="{FF2B5EF4-FFF2-40B4-BE49-F238E27FC236}">
                        <a16:creationId xmlns:a16="http://schemas.microsoft.com/office/drawing/2014/main" id="{E2E06E63-1E05-A8B0-F696-D964E6CBC6A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3" name="Oval 662">
                    <a:extLst>
                      <a:ext uri="{FF2B5EF4-FFF2-40B4-BE49-F238E27FC236}">
                        <a16:creationId xmlns:a16="http://schemas.microsoft.com/office/drawing/2014/main" id="{281C95A6-7804-B8E9-5472-F97BE7BAF5E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4" name="Oval 663">
                    <a:extLst>
                      <a:ext uri="{FF2B5EF4-FFF2-40B4-BE49-F238E27FC236}">
                        <a16:creationId xmlns:a16="http://schemas.microsoft.com/office/drawing/2014/main" id="{A1EA0A94-C237-1E5E-6627-8BF2CE12F6A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5" name="Oval 664">
                    <a:extLst>
                      <a:ext uri="{FF2B5EF4-FFF2-40B4-BE49-F238E27FC236}">
                        <a16:creationId xmlns:a16="http://schemas.microsoft.com/office/drawing/2014/main" id="{31277260-2ACA-80D7-69A1-7CBACEB01EB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6" name="Oval 665">
                    <a:extLst>
                      <a:ext uri="{FF2B5EF4-FFF2-40B4-BE49-F238E27FC236}">
                        <a16:creationId xmlns:a16="http://schemas.microsoft.com/office/drawing/2014/main" id="{0B36F8DC-20F4-E5B2-2832-35F035897D5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428F5A1F-DBA4-A389-262B-BCFB4861DD3A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635" name="Oval 634">
                    <a:extLst>
                      <a:ext uri="{FF2B5EF4-FFF2-40B4-BE49-F238E27FC236}">
                        <a16:creationId xmlns:a16="http://schemas.microsoft.com/office/drawing/2014/main" id="{A4099264-B0A1-C590-F5DD-CEA017B2EA1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6" name="Oval 635">
                    <a:extLst>
                      <a:ext uri="{FF2B5EF4-FFF2-40B4-BE49-F238E27FC236}">
                        <a16:creationId xmlns:a16="http://schemas.microsoft.com/office/drawing/2014/main" id="{5082CE8D-AE4F-515F-C8EE-0D03B540956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7" name="Oval 636">
                    <a:extLst>
                      <a:ext uri="{FF2B5EF4-FFF2-40B4-BE49-F238E27FC236}">
                        <a16:creationId xmlns:a16="http://schemas.microsoft.com/office/drawing/2014/main" id="{F68D053B-474D-884F-267D-26FD7F0239B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046A11F0-EDED-4F14-82D1-D2B3BF55331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9" name="Oval 638">
                    <a:extLst>
                      <a:ext uri="{FF2B5EF4-FFF2-40B4-BE49-F238E27FC236}">
                        <a16:creationId xmlns:a16="http://schemas.microsoft.com/office/drawing/2014/main" id="{C8B74A95-8611-D22B-E9B4-7D1F871637C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4881C2FB-A417-851A-C2FF-9932BA8C857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1" name="Oval 640">
                    <a:extLst>
                      <a:ext uri="{FF2B5EF4-FFF2-40B4-BE49-F238E27FC236}">
                        <a16:creationId xmlns:a16="http://schemas.microsoft.com/office/drawing/2014/main" id="{197BAA9D-3577-D24D-29AF-1BFF4FEEC8E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2" name="Oval 641">
                    <a:extLst>
                      <a:ext uri="{FF2B5EF4-FFF2-40B4-BE49-F238E27FC236}">
                        <a16:creationId xmlns:a16="http://schemas.microsoft.com/office/drawing/2014/main" id="{ABC4A4F1-BB68-0AAE-DA94-02B6458E452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3" name="Oval 642">
                    <a:extLst>
                      <a:ext uri="{FF2B5EF4-FFF2-40B4-BE49-F238E27FC236}">
                        <a16:creationId xmlns:a16="http://schemas.microsoft.com/office/drawing/2014/main" id="{339779A4-328E-19BD-C708-E65992AB9C3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4" name="Oval 643">
                    <a:extLst>
                      <a:ext uri="{FF2B5EF4-FFF2-40B4-BE49-F238E27FC236}">
                        <a16:creationId xmlns:a16="http://schemas.microsoft.com/office/drawing/2014/main" id="{4AB9DEE7-332A-6C1E-ABEB-51197E3CF46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5" name="Oval 644">
                    <a:extLst>
                      <a:ext uri="{FF2B5EF4-FFF2-40B4-BE49-F238E27FC236}">
                        <a16:creationId xmlns:a16="http://schemas.microsoft.com/office/drawing/2014/main" id="{A481C584-BABF-F524-D2E6-F043564349A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6" name="Oval 645">
                    <a:extLst>
                      <a:ext uri="{FF2B5EF4-FFF2-40B4-BE49-F238E27FC236}">
                        <a16:creationId xmlns:a16="http://schemas.microsoft.com/office/drawing/2014/main" id="{83AA79C6-9D32-502C-3A19-B05AAC9B36E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7" name="Oval 646">
                    <a:extLst>
                      <a:ext uri="{FF2B5EF4-FFF2-40B4-BE49-F238E27FC236}">
                        <a16:creationId xmlns:a16="http://schemas.microsoft.com/office/drawing/2014/main" id="{1FD766D8-8B67-B403-8096-8F79A2F886B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8" name="Oval 647">
                    <a:extLst>
                      <a:ext uri="{FF2B5EF4-FFF2-40B4-BE49-F238E27FC236}">
                        <a16:creationId xmlns:a16="http://schemas.microsoft.com/office/drawing/2014/main" id="{47948D77-D541-7FFB-7C8A-EEC324C9C80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9" name="Oval 648">
                    <a:extLst>
                      <a:ext uri="{FF2B5EF4-FFF2-40B4-BE49-F238E27FC236}">
                        <a16:creationId xmlns:a16="http://schemas.microsoft.com/office/drawing/2014/main" id="{CF78465A-66D2-506A-900F-E53137074F6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B782924A-BA49-DDF3-41E9-302FDE0991E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629" name="Oval 628">
                  <a:extLst>
                    <a:ext uri="{FF2B5EF4-FFF2-40B4-BE49-F238E27FC236}">
                      <a16:creationId xmlns:a16="http://schemas.microsoft.com/office/drawing/2014/main" id="{92E70CB9-E002-7B79-6535-4650AB3F2402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39CB7718-28B5-5F62-4796-B8D8F659F574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8E6500DB-8590-A8D3-9263-944F7131EADB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35E80378-8F81-6D9F-D774-D8AD0770EFE0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BFA252A3-9FA9-2CB1-D569-EA881AB4450C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2F0961A2-02FF-877A-BCA7-668A3A08D380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71B6E269-3E0A-E327-3451-1EE239B9AC92}"/>
                  </a:ext>
                </a:extLst>
              </p:cNvPr>
              <p:cNvGrpSpPr/>
              <p:nvPr/>
            </p:nvGrpSpPr>
            <p:grpSpPr>
              <a:xfrm rot="1473805">
                <a:off x="16979971" y="5046340"/>
                <a:ext cx="779621" cy="336431"/>
                <a:chOff x="16314200" y="5130989"/>
                <a:chExt cx="1577903" cy="698666"/>
              </a:xfrm>
            </p:grpSpPr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0A904494-C18A-925E-25BD-6ADA5C3DED44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8D9B59C3-D751-D560-5061-343A1B25AECF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585" name="Group 584">
                  <a:extLst>
                    <a:ext uri="{FF2B5EF4-FFF2-40B4-BE49-F238E27FC236}">
                      <a16:creationId xmlns:a16="http://schemas.microsoft.com/office/drawing/2014/main" id="{40AE9027-90C3-7D7F-2397-8543BAF62647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609" name="Oval 608">
                    <a:extLst>
                      <a:ext uri="{FF2B5EF4-FFF2-40B4-BE49-F238E27FC236}">
                        <a16:creationId xmlns:a16="http://schemas.microsoft.com/office/drawing/2014/main" id="{A08AF90A-9B85-F06F-7D65-3F161F27401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34795E5C-5163-CA04-886C-4987CF3ECF2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1" name="Oval 610">
                    <a:extLst>
                      <a:ext uri="{FF2B5EF4-FFF2-40B4-BE49-F238E27FC236}">
                        <a16:creationId xmlns:a16="http://schemas.microsoft.com/office/drawing/2014/main" id="{D916DA2A-4CB4-E983-58CC-38D2EC1F255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2" name="Oval 611">
                    <a:extLst>
                      <a:ext uri="{FF2B5EF4-FFF2-40B4-BE49-F238E27FC236}">
                        <a16:creationId xmlns:a16="http://schemas.microsoft.com/office/drawing/2014/main" id="{6F5C051C-9905-0A9F-705E-CB8A3BA7DF5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3" name="Oval 612">
                    <a:extLst>
                      <a:ext uri="{FF2B5EF4-FFF2-40B4-BE49-F238E27FC236}">
                        <a16:creationId xmlns:a16="http://schemas.microsoft.com/office/drawing/2014/main" id="{23257407-891F-6593-3A8C-21D26D2FFE1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4" name="Oval 613">
                    <a:extLst>
                      <a:ext uri="{FF2B5EF4-FFF2-40B4-BE49-F238E27FC236}">
                        <a16:creationId xmlns:a16="http://schemas.microsoft.com/office/drawing/2014/main" id="{FFA0F597-3ED9-ACED-1A0A-0B61BF41310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5" name="Oval 614">
                    <a:extLst>
                      <a:ext uri="{FF2B5EF4-FFF2-40B4-BE49-F238E27FC236}">
                        <a16:creationId xmlns:a16="http://schemas.microsoft.com/office/drawing/2014/main" id="{CAC4398B-447E-7D10-D1F1-ED15A7ABDD2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6" name="Oval 615">
                    <a:extLst>
                      <a:ext uri="{FF2B5EF4-FFF2-40B4-BE49-F238E27FC236}">
                        <a16:creationId xmlns:a16="http://schemas.microsoft.com/office/drawing/2014/main" id="{B38A2278-7019-AC12-0041-53DDBE15438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7" name="Oval 616">
                    <a:extLst>
                      <a:ext uri="{FF2B5EF4-FFF2-40B4-BE49-F238E27FC236}">
                        <a16:creationId xmlns:a16="http://schemas.microsoft.com/office/drawing/2014/main" id="{737C364D-9D0D-C634-5B99-43E124777FB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8" name="Oval 617">
                    <a:extLst>
                      <a:ext uri="{FF2B5EF4-FFF2-40B4-BE49-F238E27FC236}">
                        <a16:creationId xmlns:a16="http://schemas.microsoft.com/office/drawing/2014/main" id="{1FB470C1-B2CB-A92E-F237-FC0D1D1E6BD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A71B1D26-FC2D-C56F-1AB3-476AB103851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0" name="Oval 619">
                    <a:extLst>
                      <a:ext uri="{FF2B5EF4-FFF2-40B4-BE49-F238E27FC236}">
                        <a16:creationId xmlns:a16="http://schemas.microsoft.com/office/drawing/2014/main" id="{EB7DBAEB-202B-25FC-B838-149DAEB22E5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1" name="Oval 620">
                    <a:extLst>
                      <a:ext uri="{FF2B5EF4-FFF2-40B4-BE49-F238E27FC236}">
                        <a16:creationId xmlns:a16="http://schemas.microsoft.com/office/drawing/2014/main" id="{2C7E8646-A1D8-F910-E152-34CC2283724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2" name="Oval 621">
                    <a:extLst>
                      <a:ext uri="{FF2B5EF4-FFF2-40B4-BE49-F238E27FC236}">
                        <a16:creationId xmlns:a16="http://schemas.microsoft.com/office/drawing/2014/main" id="{DA87A4C4-1B9B-3442-9E70-1321EAA7113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3" name="Oval 622">
                    <a:extLst>
                      <a:ext uri="{FF2B5EF4-FFF2-40B4-BE49-F238E27FC236}">
                        <a16:creationId xmlns:a16="http://schemas.microsoft.com/office/drawing/2014/main" id="{39FA6BB3-A0E3-A97D-8555-6DE10672429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A27E8B37-A5C6-DC80-D8D5-47AB1052A47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007B3580-9756-E2BD-8804-E4746096A555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93" name="Oval 592">
                    <a:extLst>
                      <a:ext uri="{FF2B5EF4-FFF2-40B4-BE49-F238E27FC236}">
                        <a16:creationId xmlns:a16="http://schemas.microsoft.com/office/drawing/2014/main" id="{BD03C082-4B9B-5340-0B9E-1EB5FB4FA07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4" name="Oval 593">
                    <a:extLst>
                      <a:ext uri="{FF2B5EF4-FFF2-40B4-BE49-F238E27FC236}">
                        <a16:creationId xmlns:a16="http://schemas.microsoft.com/office/drawing/2014/main" id="{9D7FEDC4-3F95-50FA-DB6F-CD38A2E30E2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5" name="Oval 594">
                    <a:extLst>
                      <a:ext uri="{FF2B5EF4-FFF2-40B4-BE49-F238E27FC236}">
                        <a16:creationId xmlns:a16="http://schemas.microsoft.com/office/drawing/2014/main" id="{133BCAF5-7F13-812E-8D9D-60E39B9DBC0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6" name="Oval 595">
                    <a:extLst>
                      <a:ext uri="{FF2B5EF4-FFF2-40B4-BE49-F238E27FC236}">
                        <a16:creationId xmlns:a16="http://schemas.microsoft.com/office/drawing/2014/main" id="{8593DD35-3A0D-9125-2FA5-028DC0A819D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7" name="Oval 596">
                    <a:extLst>
                      <a:ext uri="{FF2B5EF4-FFF2-40B4-BE49-F238E27FC236}">
                        <a16:creationId xmlns:a16="http://schemas.microsoft.com/office/drawing/2014/main" id="{86A534E6-14E3-7B91-3054-F96F253D5BD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8" name="Oval 597">
                    <a:extLst>
                      <a:ext uri="{FF2B5EF4-FFF2-40B4-BE49-F238E27FC236}">
                        <a16:creationId xmlns:a16="http://schemas.microsoft.com/office/drawing/2014/main" id="{FAE17674-7DCC-7D7C-6B59-415AF357086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9" name="Oval 598">
                    <a:extLst>
                      <a:ext uri="{FF2B5EF4-FFF2-40B4-BE49-F238E27FC236}">
                        <a16:creationId xmlns:a16="http://schemas.microsoft.com/office/drawing/2014/main" id="{E46EFD64-5583-BA17-5F74-ADB33CFAC18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0" name="Oval 599">
                    <a:extLst>
                      <a:ext uri="{FF2B5EF4-FFF2-40B4-BE49-F238E27FC236}">
                        <a16:creationId xmlns:a16="http://schemas.microsoft.com/office/drawing/2014/main" id="{C8BF09F8-9D78-398B-6DBD-3FBC593B146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:a16="http://schemas.microsoft.com/office/drawing/2014/main" id="{0EE2490D-6E56-18DE-D62B-D63F2D79CA4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2" name="Oval 601">
                    <a:extLst>
                      <a:ext uri="{FF2B5EF4-FFF2-40B4-BE49-F238E27FC236}">
                        <a16:creationId xmlns:a16="http://schemas.microsoft.com/office/drawing/2014/main" id="{2E421B2D-6F05-19EA-6CBC-B1A91144C11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3" name="Oval 602">
                    <a:extLst>
                      <a:ext uri="{FF2B5EF4-FFF2-40B4-BE49-F238E27FC236}">
                        <a16:creationId xmlns:a16="http://schemas.microsoft.com/office/drawing/2014/main" id="{DD98621E-3096-9100-BF88-37F3E8E84A2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141E9A98-999A-D147-5122-DA0C1F979E0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5" name="Oval 604">
                    <a:extLst>
                      <a:ext uri="{FF2B5EF4-FFF2-40B4-BE49-F238E27FC236}">
                        <a16:creationId xmlns:a16="http://schemas.microsoft.com/office/drawing/2014/main" id="{DCC350F3-73F5-B521-8482-3D2EACFEB98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6" name="Oval 605">
                    <a:extLst>
                      <a:ext uri="{FF2B5EF4-FFF2-40B4-BE49-F238E27FC236}">
                        <a16:creationId xmlns:a16="http://schemas.microsoft.com/office/drawing/2014/main" id="{34799B3B-4A26-7722-C1BC-BECE829AE76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7" name="Oval 606">
                    <a:extLst>
                      <a:ext uri="{FF2B5EF4-FFF2-40B4-BE49-F238E27FC236}">
                        <a16:creationId xmlns:a16="http://schemas.microsoft.com/office/drawing/2014/main" id="{589C0D78-0EC0-DA46-8AB4-EB8AD28EFD9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8" name="Oval 607">
                    <a:extLst>
                      <a:ext uri="{FF2B5EF4-FFF2-40B4-BE49-F238E27FC236}">
                        <a16:creationId xmlns:a16="http://schemas.microsoft.com/office/drawing/2014/main" id="{4CF51778-A7DF-3F27-55E0-D774647D40B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E685001B-B22B-BDBE-F0A7-6551F8CC0959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0C17B518-9418-0648-8393-C011D2DAC0A9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122F2460-5306-AAB2-FB38-4FBADCBD685B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FDCC6C88-6CA4-14E5-7A60-61035EB7D6CB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AA4A0C1C-4415-3976-A004-93DCE406D375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93DD7F83-B355-586C-2876-173942D25E6C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CE870B1E-628E-3F7B-E746-D860E8652AA4}"/>
                  </a:ext>
                </a:extLst>
              </p:cNvPr>
              <p:cNvGrpSpPr/>
              <p:nvPr/>
            </p:nvGrpSpPr>
            <p:grpSpPr>
              <a:xfrm rot="19979096">
                <a:off x="16080509" y="5021717"/>
                <a:ext cx="779621" cy="336431"/>
                <a:chOff x="16314200" y="5130989"/>
                <a:chExt cx="1577903" cy="698666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AD491041-3A97-2111-688F-B891CE866D14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3F74AE8E-B476-A70D-0246-E4E093B39F68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359408D2-419B-8130-D674-2A5CA327204F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67" name="Oval 566">
                    <a:extLst>
                      <a:ext uri="{FF2B5EF4-FFF2-40B4-BE49-F238E27FC236}">
                        <a16:creationId xmlns:a16="http://schemas.microsoft.com/office/drawing/2014/main" id="{B68776D2-A616-F99C-515D-28BBB51A017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8" name="Oval 567">
                    <a:extLst>
                      <a:ext uri="{FF2B5EF4-FFF2-40B4-BE49-F238E27FC236}">
                        <a16:creationId xmlns:a16="http://schemas.microsoft.com/office/drawing/2014/main" id="{C1D1EFD2-07AC-6D07-9CD2-7FCFC814F58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9" name="Oval 568">
                    <a:extLst>
                      <a:ext uri="{FF2B5EF4-FFF2-40B4-BE49-F238E27FC236}">
                        <a16:creationId xmlns:a16="http://schemas.microsoft.com/office/drawing/2014/main" id="{65CA7EFB-BB92-D2C5-B1C9-E6ACAC12E78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0" name="Oval 569">
                    <a:extLst>
                      <a:ext uri="{FF2B5EF4-FFF2-40B4-BE49-F238E27FC236}">
                        <a16:creationId xmlns:a16="http://schemas.microsoft.com/office/drawing/2014/main" id="{D4AC331B-512B-CBAA-7FC5-DF2138FA96C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E689CAAD-6194-E2F6-C928-34F09B1E64C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2" name="Oval 571">
                    <a:extLst>
                      <a:ext uri="{FF2B5EF4-FFF2-40B4-BE49-F238E27FC236}">
                        <a16:creationId xmlns:a16="http://schemas.microsoft.com/office/drawing/2014/main" id="{C440E903-6EC5-56D2-E685-CCCBDAD5A0F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3" name="Oval 572">
                    <a:extLst>
                      <a:ext uri="{FF2B5EF4-FFF2-40B4-BE49-F238E27FC236}">
                        <a16:creationId xmlns:a16="http://schemas.microsoft.com/office/drawing/2014/main" id="{D54614D0-622B-C305-1B3C-528463AF152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4" name="Oval 573">
                    <a:extLst>
                      <a:ext uri="{FF2B5EF4-FFF2-40B4-BE49-F238E27FC236}">
                        <a16:creationId xmlns:a16="http://schemas.microsoft.com/office/drawing/2014/main" id="{4908759C-271F-CE51-8235-3734BE20688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5" name="Oval 574">
                    <a:extLst>
                      <a:ext uri="{FF2B5EF4-FFF2-40B4-BE49-F238E27FC236}">
                        <a16:creationId xmlns:a16="http://schemas.microsoft.com/office/drawing/2014/main" id="{DB166EAC-C6E1-D17C-A74E-65D175DFB71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6" name="Oval 575">
                    <a:extLst>
                      <a:ext uri="{FF2B5EF4-FFF2-40B4-BE49-F238E27FC236}">
                        <a16:creationId xmlns:a16="http://schemas.microsoft.com/office/drawing/2014/main" id="{A2D9C74A-693B-39E0-BE75-967C6BFF30A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7" name="Oval 576">
                    <a:extLst>
                      <a:ext uri="{FF2B5EF4-FFF2-40B4-BE49-F238E27FC236}">
                        <a16:creationId xmlns:a16="http://schemas.microsoft.com/office/drawing/2014/main" id="{CE51303F-0A10-1A21-B3F3-2858519FAAA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8" name="Oval 577">
                    <a:extLst>
                      <a:ext uri="{FF2B5EF4-FFF2-40B4-BE49-F238E27FC236}">
                        <a16:creationId xmlns:a16="http://schemas.microsoft.com/office/drawing/2014/main" id="{6605307A-6A0F-F7BF-FFEB-8CA622ED402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8B47C0E0-1C68-ECCB-8BC4-23634BE98B1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80" name="Oval 579">
                    <a:extLst>
                      <a:ext uri="{FF2B5EF4-FFF2-40B4-BE49-F238E27FC236}">
                        <a16:creationId xmlns:a16="http://schemas.microsoft.com/office/drawing/2014/main" id="{F3F312CA-A0AB-8634-C8C2-FBB5384DBE4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:a16="http://schemas.microsoft.com/office/drawing/2014/main" id="{96B25B60-85E1-01AC-3A2B-1FA0066C8E8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82" name="Oval 581">
                    <a:extLst>
                      <a:ext uri="{FF2B5EF4-FFF2-40B4-BE49-F238E27FC236}">
                        <a16:creationId xmlns:a16="http://schemas.microsoft.com/office/drawing/2014/main" id="{5D920BA5-B04C-C063-3B21-CAB28F0CEEB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544" name="Group 543">
                  <a:extLst>
                    <a:ext uri="{FF2B5EF4-FFF2-40B4-BE49-F238E27FC236}">
                      <a16:creationId xmlns:a16="http://schemas.microsoft.com/office/drawing/2014/main" id="{B508EF21-9AFE-A4D9-0802-8612BEBB442E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51" name="Oval 550">
                    <a:extLst>
                      <a:ext uri="{FF2B5EF4-FFF2-40B4-BE49-F238E27FC236}">
                        <a16:creationId xmlns:a16="http://schemas.microsoft.com/office/drawing/2014/main" id="{B8945B84-71D1-C821-CAEF-575C3129B9D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2" name="Oval 551">
                    <a:extLst>
                      <a:ext uri="{FF2B5EF4-FFF2-40B4-BE49-F238E27FC236}">
                        <a16:creationId xmlns:a16="http://schemas.microsoft.com/office/drawing/2014/main" id="{4EEA697B-D040-DF65-55B2-7242CC7C7C7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3" name="Oval 552">
                    <a:extLst>
                      <a:ext uri="{FF2B5EF4-FFF2-40B4-BE49-F238E27FC236}">
                        <a16:creationId xmlns:a16="http://schemas.microsoft.com/office/drawing/2014/main" id="{A1E2892D-5AEB-1EDF-7981-6E65479F908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4" name="Oval 553">
                    <a:extLst>
                      <a:ext uri="{FF2B5EF4-FFF2-40B4-BE49-F238E27FC236}">
                        <a16:creationId xmlns:a16="http://schemas.microsoft.com/office/drawing/2014/main" id="{5A36A937-679D-5A1E-9208-A63417A7E5D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5" name="Oval 554">
                    <a:extLst>
                      <a:ext uri="{FF2B5EF4-FFF2-40B4-BE49-F238E27FC236}">
                        <a16:creationId xmlns:a16="http://schemas.microsoft.com/office/drawing/2014/main" id="{D4F1F39C-61D6-14DD-20FE-55C357ED03E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4CC29571-6CFB-DD22-0151-AD458F09C50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7" name="Oval 556">
                    <a:extLst>
                      <a:ext uri="{FF2B5EF4-FFF2-40B4-BE49-F238E27FC236}">
                        <a16:creationId xmlns:a16="http://schemas.microsoft.com/office/drawing/2014/main" id="{AABE6A29-9949-0261-D12C-7453C00B768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8" name="Oval 557">
                    <a:extLst>
                      <a:ext uri="{FF2B5EF4-FFF2-40B4-BE49-F238E27FC236}">
                        <a16:creationId xmlns:a16="http://schemas.microsoft.com/office/drawing/2014/main" id="{D5B8C5A0-135F-F65E-61EA-A6EBF8694EA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9" name="Oval 558">
                    <a:extLst>
                      <a:ext uri="{FF2B5EF4-FFF2-40B4-BE49-F238E27FC236}">
                        <a16:creationId xmlns:a16="http://schemas.microsoft.com/office/drawing/2014/main" id="{AA09184D-5F1A-A72C-9889-CE29D827780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0" name="Oval 559">
                    <a:extLst>
                      <a:ext uri="{FF2B5EF4-FFF2-40B4-BE49-F238E27FC236}">
                        <a16:creationId xmlns:a16="http://schemas.microsoft.com/office/drawing/2014/main" id="{55BC611B-0D8F-6DB4-5402-7E729CA4A5F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4A6315F9-3E9F-1BA2-2D5A-C380864AB19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B2881587-C60D-C482-CC1E-7553EDEB5B6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3" name="Oval 562">
                    <a:extLst>
                      <a:ext uri="{FF2B5EF4-FFF2-40B4-BE49-F238E27FC236}">
                        <a16:creationId xmlns:a16="http://schemas.microsoft.com/office/drawing/2014/main" id="{23867B6C-4B9F-50F4-63B7-796A1AB4A49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4" name="Oval 563">
                    <a:extLst>
                      <a:ext uri="{FF2B5EF4-FFF2-40B4-BE49-F238E27FC236}">
                        <a16:creationId xmlns:a16="http://schemas.microsoft.com/office/drawing/2014/main" id="{CE6ABC79-DF7A-AC5C-B7AE-A55A49322C3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5" name="Oval 564">
                    <a:extLst>
                      <a:ext uri="{FF2B5EF4-FFF2-40B4-BE49-F238E27FC236}">
                        <a16:creationId xmlns:a16="http://schemas.microsoft.com/office/drawing/2014/main" id="{66CF4202-2880-06FE-5B60-CCB44DEAEE1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6" name="Oval 565">
                    <a:extLst>
                      <a:ext uri="{FF2B5EF4-FFF2-40B4-BE49-F238E27FC236}">
                        <a16:creationId xmlns:a16="http://schemas.microsoft.com/office/drawing/2014/main" id="{1B15B7CE-0B3F-2F19-2DCC-65A6CD21209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514BC7BB-B0F2-E87D-AE08-17ABB6444CD7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5D243259-9ED4-D735-5BFE-DBD324CFD472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C0FC77BC-64D4-C82D-2D07-60D1A0140083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499C5FD1-B0A8-A746-7F79-E63ECC086A5C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8B4CAC6B-BEED-6AD4-1D8D-5903712BBD3C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F6DDB666-0697-4A10-463B-85FA0C0EA852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85622706-2D61-D12E-A308-741E42399E59}"/>
                  </a:ext>
                </a:extLst>
              </p:cNvPr>
              <p:cNvGrpSpPr/>
              <p:nvPr/>
            </p:nvGrpSpPr>
            <p:grpSpPr>
              <a:xfrm rot="10294807">
                <a:off x="16260219" y="5133468"/>
                <a:ext cx="779621" cy="336431"/>
                <a:chOff x="16314200" y="5130989"/>
                <a:chExt cx="1577903" cy="698666"/>
              </a:xfrm>
            </p:grpSpPr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4AA98AA2-7B68-BDEF-08BA-8BCE1C518E10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C3EE2FE6-B308-7B39-84FA-ED7F44C470D0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501" name="Group 500">
                  <a:extLst>
                    <a:ext uri="{FF2B5EF4-FFF2-40B4-BE49-F238E27FC236}">
                      <a16:creationId xmlns:a16="http://schemas.microsoft.com/office/drawing/2014/main" id="{E0AE4356-F93D-6085-2ED2-CA2B6FA5D221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5C7457DD-575A-30C4-6D17-6DE1922232A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17BD5787-BB1C-4A2C-E5D7-36CF8072591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3D7D946A-042E-7455-748C-C6037B2C9C5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8367BB28-C67E-D8A7-FA44-8261D58053A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9" name="Oval 528">
                    <a:extLst>
                      <a:ext uri="{FF2B5EF4-FFF2-40B4-BE49-F238E27FC236}">
                        <a16:creationId xmlns:a16="http://schemas.microsoft.com/office/drawing/2014/main" id="{4F8BBFFC-071D-2650-B7D4-68D27F80D8E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0" name="Oval 529">
                    <a:extLst>
                      <a:ext uri="{FF2B5EF4-FFF2-40B4-BE49-F238E27FC236}">
                        <a16:creationId xmlns:a16="http://schemas.microsoft.com/office/drawing/2014/main" id="{7889FFA5-F140-E128-6710-C466870EF67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546B4968-3712-EA9E-2E74-9CF43459772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2" name="Oval 531">
                    <a:extLst>
                      <a:ext uri="{FF2B5EF4-FFF2-40B4-BE49-F238E27FC236}">
                        <a16:creationId xmlns:a16="http://schemas.microsoft.com/office/drawing/2014/main" id="{FAE41B7B-BF05-C4C1-DF9D-972ED470256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8EE667F3-3F02-DEB1-8E91-119239B7679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4" name="Oval 533">
                    <a:extLst>
                      <a:ext uri="{FF2B5EF4-FFF2-40B4-BE49-F238E27FC236}">
                        <a16:creationId xmlns:a16="http://schemas.microsoft.com/office/drawing/2014/main" id="{B5DC5E42-EDEA-3018-FD3E-D9574711351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5" name="Oval 534">
                    <a:extLst>
                      <a:ext uri="{FF2B5EF4-FFF2-40B4-BE49-F238E27FC236}">
                        <a16:creationId xmlns:a16="http://schemas.microsoft.com/office/drawing/2014/main" id="{AA309D53-5572-E2A9-36F7-D4B6B18741A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6" name="Oval 535">
                    <a:extLst>
                      <a:ext uri="{FF2B5EF4-FFF2-40B4-BE49-F238E27FC236}">
                        <a16:creationId xmlns:a16="http://schemas.microsoft.com/office/drawing/2014/main" id="{C4B5BA71-1343-5023-695C-4DDFE2E4721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7" name="Oval 536">
                    <a:extLst>
                      <a:ext uri="{FF2B5EF4-FFF2-40B4-BE49-F238E27FC236}">
                        <a16:creationId xmlns:a16="http://schemas.microsoft.com/office/drawing/2014/main" id="{78824852-E760-9EB7-B866-B9FDFDE7272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8" name="Oval 537">
                    <a:extLst>
                      <a:ext uri="{FF2B5EF4-FFF2-40B4-BE49-F238E27FC236}">
                        <a16:creationId xmlns:a16="http://schemas.microsoft.com/office/drawing/2014/main" id="{1D86EC22-307B-95A2-7382-5CF47D44508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9" name="Oval 538">
                    <a:extLst>
                      <a:ext uri="{FF2B5EF4-FFF2-40B4-BE49-F238E27FC236}">
                        <a16:creationId xmlns:a16="http://schemas.microsoft.com/office/drawing/2014/main" id="{8FA3EA08-49B2-3A62-6294-A357F3BA5DC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40" name="Oval 539">
                    <a:extLst>
                      <a:ext uri="{FF2B5EF4-FFF2-40B4-BE49-F238E27FC236}">
                        <a16:creationId xmlns:a16="http://schemas.microsoft.com/office/drawing/2014/main" id="{72E39133-1004-9E5A-2C1D-C015910B29C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570352E9-F75A-B6B6-BD70-C22908139405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09" name="Oval 508">
                    <a:extLst>
                      <a:ext uri="{FF2B5EF4-FFF2-40B4-BE49-F238E27FC236}">
                        <a16:creationId xmlns:a16="http://schemas.microsoft.com/office/drawing/2014/main" id="{F1AF2231-D887-67DB-663E-C7A2833AEBD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0" name="Oval 509">
                    <a:extLst>
                      <a:ext uri="{FF2B5EF4-FFF2-40B4-BE49-F238E27FC236}">
                        <a16:creationId xmlns:a16="http://schemas.microsoft.com/office/drawing/2014/main" id="{6C507E82-37F0-29A2-92E8-1E13B4B3A96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1" name="Oval 510">
                    <a:extLst>
                      <a:ext uri="{FF2B5EF4-FFF2-40B4-BE49-F238E27FC236}">
                        <a16:creationId xmlns:a16="http://schemas.microsoft.com/office/drawing/2014/main" id="{0881E4B1-ABA9-1A15-CAE2-74CD182BFC9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2" name="Oval 511">
                    <a:extLst>
                      <a:ext uri="{FF2B5EF4-FFF2-40B4-BE49-F238E27FC236}">
                        <a16:creationId xmlns:a16="http://schemas.microsoft.com/office/drawing/2014/main" id="{76216D91-FCD7-B760-CB37-2D07A7983F9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3" name="Oval 512">
                    <a:extLst>
                      <a:ext uri="{FF2B5EF4-FFF2-40B4-BE49-F238E27FC236}">
                        <a16:creationId xmlns:a16="http://schemas.microsoft.com/office/drawing/2014/main" id="{44D5F913-8A72-EDFD-B6CC-F6259F66A19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4" name="Oval 513">
                    <a:extLst>
                      <a:ext uri="{FF2B5EF4-FFF2-40B4-BE49-F238E27FC236}">
                        <a16:creationId xmlns:a16="http://schemas.microsoft.com/office/drawing/2014/main" id="{BD87C253-B49C-E87C-44C4-56B8A314D74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BCE95CFB-0AEC-E132-5414-1D485A2F19A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6" name="Oval 515">
                    <a:extLst>
                      <a:ext uri="{FF2B5EF4-FFF2-40B4-BE49-F238E27FC236}">
                        <a16:creationId xmlns:a16="http://schemas.microsoft.com/office/drawing/2014/main" id="{53FDF30B-FE82-1046-F8C7-E1202587E86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7" name="Oval 516">
                    <a:extLst>
                      <a:ext uri="{FF2B5EF4-FFF2-40B4-BE49-F238E27FC236}">
                        <a16:creationId xmlns:a16="http://schemas.microsoft.com/office/drawing/2014/main" id="{2F1E1D36-19E7-5F2E-231A-F3124D238FA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00CA6396-F995-B257-487B-CB4E005800D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B12BA84E-B838-4854-FCB2-ADB1C50021B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53911EA5-9326-D7BF-8C91-05FC4BDB6F5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:a16="http://schemas.microsoft.com/office/drawing/2014/main" id="{1B21BE96-D4A5-4756-38A6-B1B1AADAD76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2" name="Oval 521">
                    <a:extLst>
                      <a:ext uri="{FF2B5EF4-FFF2-40B4-BE49-F238E27FC236}">
                        <a16:creationId xmlns:a16="http://schemas.microsoft.com/office/drawing/2014/main" id="{9B22CBC1-529D-316D-A18B-496AA89730E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3" name="Oval 522">
                    <a:extLst>
                      <a:ext uri="{FF2B5EF4-FFF2-40B4-BE49-F238E27FC236}">
                        <a16:creationId xmlns:a16="http://schemas.microsoft.com/office/drawing/2014/main" id="{0F47D638-3C84-D69E-403A-905A0314DB9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4" name="Oval 523">
                    <a:extLst>
                      <a:ext uri="{FF2B5EF4-FFF2-40B4-BE49-F238E27FC236}">
                        <a16:creationId xmlns:a16="http://schemas.microsoft.com/office/drawing/2014/main" id="{D573587B-BD82-DF67-9894-01FDC683D31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2F469E59-C476-CD4D-FAED-BCFE9097F77B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A28432A7-3E94-7BF5-ECBB-C1BF426D089A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4EB7E489-EF71-22C2-12CF-7155C217B522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B83B00AD-97C7-D434-F62B-F4389B828DC9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263D3FD2-1868-129F-809F-169FC3B24FCB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279FBFAE-F3F4-6127-F444-47E579DA94AB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809AE1A2-9666-6531-DA99-922031D48249}"/>
                  </a:ext>
                </a:extLst>
              </p:cNvPr>
              <p:cNvGrpSpPr/>
              <p:nvPr/>
            </p:nvGrpSpPr>
            <p:grpSpPr>
              <a:xfrm rot="10980809">
                <a:off x="16665398" y="5095203"/>
                <a:ext cx="779621" cy="336431"/>
                <a:chOff x="16314200" y="5130989"/>
                <a:chExt cx="1577903" cy="698666"/>
              </a:xfrm>
            </p:grpSpPr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B0EE20FB-8267-D459-200B-90866A0725E8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C344DB1D-A268-BB67-9F08-03D50EA2190B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046DDB8D-5376-10A5-75AB-DB00EF90B95F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83" name="Oval 482">
                    <a:extLst>
                      <a:ext uri="{FF2B5EF4-FFF2-40B4-BE49-F238E27FC236}">
                        <a16:creationId xmlns:a16="http://schemas.microsoft.com/office/drawing/2014/main" id="{A85FA0A3-B37A-1DE9-206B-2DC120D9087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8FC3401F-5E01-8C73-E6FF-182870AD818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5" name="Oval 484">
                    <a:extLst>
                      <a:ext uri="{FF2B5EF4-FFF2-40B4-BE49-F238E27FC236}">
                        <a16:creationId xmlns:a16="http://schemas.microsoft.com/office/drawing/2014/main" id="{19F06507-B7CD-8BFF-D705-8E815B85A08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6" name="Oval 485">
                    <a:extLst>
                      <a:ext uri="{FF2B5EF4-FFF2-40B4-BE49-F238E27FC236}">
                        <a16:creationId xmlns:a16="http://schemas.microsoft.com/office/drawing/2014/main" id="{48B518AD-5376-A991-F32C-3F8CDF9223F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7" name="Oval 486">
                    <a:extLst>
                      <a:ext uri="{FF2B5EF4-FFF2-40B4-BE49-F238E27FC236}">
                        <a16:creationId xmlns:a16="http://schemas.microsoft.com/office/drawing/2014/main" id="{B49D30E7-1316-E27F-6CB3-E9194139006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538D283D-F613-A82B-3B2C-501B0C782A5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9" name="Oval 488">
                    <a:extLst>
                      <a:ext uri="{FF2B5EF4-FFF2-40B4-BE49-F238E27FC236}">
                        <a16:creationId xmlns:a16="http://schemas.microsoft.com/office/drawing/2014/main" id="{B5544CA2-A7BF-E8BE-06B7-8A9FE2CDA8D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0" name="Oval 489">
                    <a:extLst>
                      <a:ext uri="{FF2B5EF4-FFF2-40B4-BE49-F238E27FC236}">
                        <a16:creationId xmlns:a16="http://schemas.microsoft.com/office/drawing/2014/main" id="{4AD35F08-F249-7993-A333-02BE8832893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1" name="Oval 490">
                    <a:extLst>
                      <a:ext uri="{FF2B5EF4-FFF2-40B4-BE49-F238E27FC236}">
                        <a16:creationId xmlns:a16="http://schemas.microsoft.com/office/drawing/2014/main" id="{4AA67C7A-40A1-2C2D-8DEF-0F1BA8303A1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2" name="Oval 491">
                    <a:extLst>
                      <a:ext uri="{FF2B5EF4-FFF2-40B4-BE49-F238E27FC236}">
                        <a16:creationId xmlns:a16="http://schemas.microsoft.com/office/drawing/2014/main" id="{ABD743FD-E00A-F0E2-AF3E-CBE39C2143B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3" name="Oval 492">
                    <a:extLst>
                      <a:ext uri="{FF2B5EF4-FFF2-40B4-BE49-F238E27FC236}">
                        <a16:creationId xmlns:a16="http://schemas.microsoft.com/office/drawing/2014/main" id="{A78DD697-DC2F-FDE5-FB82-F98E9F37171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4" name="Oval 493">
                    <a:extLst>
                      <a:ext uri="{FF2B5EF4-FFF2-40B4-BE49-F238E27FC236}">
                        <a16:creationId xmlns:a16="http://schemas.microsoft.com/office/drawing/2014/main" id="{7D7099EF-7572-01D5-3A0E-9E33EE3654A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5" name="Oval 494">
                    <a:extLst>
                      <a:ext uri="{FF2B5EF4-FFF2-40B4-BE49-F238E27FC236}">
                        <a16:creationId xmlns:a16="http://schemas.microsoft.com/office/drawing/2014/main" id="{56C12A94-DD49-D983-BF61-F5BD225B8A2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6" name="Oval 495">
                    <a:extLst>
                      <a:ext uri="{FF2B5EF4-FFF2-40B4-BE49-F238E27FC236}">
                        <a16:creationId xmlns:a16="http://schemas.microsoft.com/office/drawing/2014/main" id="{5CC3E422-1A97-BEB5-1060-EA8FCFB06F8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BE29BC84-1D25-C723-70C7-AC221739145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7A5D5AF1-060D-FDE6-5A34-9381515FDF1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8C928A18-547A-EBE5-39B7-D1722046FB26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67" name="Oval 466">
                    <a:extLst>
                      <a:ext uri="{FF2B5EF4-FFF2-40B4-BE49-F238E27FC236}">
                        <a16:creationId xmlns:a16="http://schemas.microsoft.com/office/drawing/2014/main" id="{1F5A0FC0-C647-95AB-575F-6FDCFE1B2EA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68" name="Oval 467">
                    <a:extLst>
                      <a:ext uri="{FF2B5EF4-FFF2-40B4-BE49-F238E27FC236}">
                        <a16:creationId xmlns:a16="http://schemas.microsoft.com/office/drawing/2014/main" id="{8331EB7D-9461-FA25-5290-6106D2FE70A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69" name="Oval 468">
                    <a:extLst>
                      <a:ext uri="{FF2B5EF4-FFF2-40B4-BE49-F238E27FC236}">
                        <a16:creationId xmlns:a16="http://schemas.microsoft.com/office/drawing/2014/main" id="{2EE813BF-FD1B-F214-CA26-9A49FDB833B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0" name="Oval 469">
                    <a:extLst>
                      <a:ext uri="{FF2B5EF4-FFF2-40B4-BE49-F238E27FC236}">
                        <a16:creationId xmlns:a16="http://schemas.microsoft.com/office/drawing/2014/main" id="{06014B4F-83FF-F55B-7716-A8392BD3074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1" name="Oval 470">
                    <a:extLst>
                      <a:ext uri="{FF2B5EF4-FFF2-40B4-BE49-F238E27FC236}">
                        <a16:creationId xmlns:a16="http://schemas.microsoft.com/office/drawing/2014/main" id="{7A1A4DE7-47BA-7618-05FC-372F95BC7A7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2" name="Oval 471">
                    <a:extLst>
                      <a:ext uri="{FF2B5EF4-FFF2-40B4-BE49-F238E27FC236}">
                        <a16:creationId xmlns:a16="http://schemas.microsoft.com/office/drawing/2014/main" id="{F266D12A-C891-AB4A-100B-2419E1F1D07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3" name="Oval 472">
                    <a:extLst>
                      <a:ext uri="{FF2B5EF4-FFF2-40B4-BE49-F238E27FC236}">
                        <a16:creationId xmlns:a16="http://schemas.microsoft.com/office/drawing/2014/main" id="{309FB67B-0B02-AD1D-DADB-678A1DAFDBF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4" name="Oval 473">
                    <a:extLst>
                      <a:ext uri="{FF2B5EF4-FFF2-40B4-BE49-F238E27FC236}">
                        <a16:creationId xmlns:a16="http://schemas.microsoft.com/office/drawing/2014/main" id="{DBADEEB4-D8D3-C75E-B125-DFCE6BA13D3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5" name="Oval 474">
                    <a:extLst>
                      <a:ext uri="{FF2B5EF4-FFF2-40B4-BE49-F238E27FC236}">
                        <a16:creationId xmlns:a16="http://schemas.microsoft.com/office/drawing/2014/main" id="{F55ECEC2-8067-C95E-0087-48E3725ECF6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6" name="Oval 475">
                    <a:extLst>
                      <a:ext uri="{FF2B5EF4-FFF2-40B4-BE49-F238E27FC236}">
                        <a16:creationId xmlns:a16="http://schemas.microsoft.com/office/drawing/2014/main" id="{70861D0E-FE2D-C89F-8869-E9BDD4A83BE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7" name="Oval 476">
                    <a:extLst>
                      <a:ext uri="{FF2B5EF4-FFF2-40B4-BE49-F238E27FC236}">
                        <a16:creationId xmlns:a16="http://schemas.microsoft.com/office/drawing/2014/main" id="{D414AEFA-C5A7-960B-1827-02A4D72DF66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8" name="Oval 477">
                    <a:extLst>
                      <a:ext uri="{FF2B5EF4-FFF2-40B4-BE49-F238E27FC236}">
                        <a16:creationId xmlns:a16="http://schemas.microsoft.com/office/drawing/2014/main" id="{304594A1-24BE-24F9-9D45-4010259CC23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9" name="Oval 478">
                    <a:extLst>
                      <a:ext uri="{FF2B5EF4-FFF2-40B4-BE49-F238E27FC236}">
                        <a16:creationId xmlns:a16="http://schemas.microsoft.com/office/drawing/2014/main" id="{2E06DABC-6EAA-ABC4-E35B-423B5A2939E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0" name="Oval 479">
                    <a:extLst>
                      <a:ext uri="{FF2B5EF4-FFF2-40B4-BE49-F238E27FC236}">
                        <a16:creationId xmlns:a16="http://schemas.microsoft.com/office/drawing/2014/main" id="{D0BD839C-223C-EE62-27BA-829829D190A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D121F3C0-80EE-3886-EAE3-48841711B3C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2" name="Oval 481">
                    <a:extLst>
                      <a:ext uri="{FF2B5EF4-FFF2-40B4-BE49-F238E27FC236}">
                        <a16:creationId xmlns:a16="http://schemas.microsoft.com/office/drawing/2014/main" id="{FFFF9B03-87FC-11E8-CF50-5F6D2AFA23E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DFAE44DD-56CA-7808-B5FA-521BA4FB9410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72A53D1C-4E9C-09E3-21B0-FAE34374B485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F5BC6CA5-04B2-0EE7-8DDA-98C6256A9AC1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9743E288-FDE6-8FAE-A5DB-023938EDAE50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0C498E22-B2F8-3448-D7FD-FDDCD302302F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EA556731-C1D2-59B3-B215-52800DA513DD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083D8B38-0EFE-01B8-79FF-DB56F08C50DA}"/>
                  </a:ext>
                </a:extLst>
              </p:cNvPr>
              <p:cNvGrpSpPr/>
              <p:nvPr/>
            </p:nvGrpSpPr>
            <p:grpSpPr>
              <a:xfrm rot="10617241">
                <a:off x="16866789" y="5227461"/>
                <a:ext cx="779621" cy="336431"/>
                <a:chOff x="16314200" y="5130989"/>
                <a:chExt cx="1577903" cy="698666"/>
              </a:xfrm>
            </p:grpSpPr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3BED03F5-FA30-34E0-63DA-BFD867168209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D1F03542-8111-F88E-A347-C825B846D18E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DEDD9F13-A790-F01A-1E85-77A6E09F2034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F3ED8C70-9458-6F93-1BA1-A32D52940D5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E0782B66-6174-D1DC-97AE-59CC7EEBC90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B9373D14-DF93-58AA-5A4F-C127FB05CE7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9AFA884E-E117-0A57-5D4B-02EF6FEE70A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F2AF4C00-2AE8-88B4-891A-68BA2CCBBD2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51B52D90-B57D-6FC4-8950-15E5D62A47D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46C9F4C6-4519-F6E4-AB7A-8AE17BD34D0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27BE2AB9-1207-F674-D878-7D02BB78D37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CA556CCF-B810-4D18-D943-B46B851BFF7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EE26C22A-AAD8-8B98-A875-5CFBEA20D3C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052214D7-7106-3424-9FD1-C76C4F39E7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3450763A-B776-B4E2-0A18-86EEBF4D24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99D3601A-6F8C-0927-ACDF-586CF795DB7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4" name="Oval 453">
                    <a:extLst>
                      <a:ext uri="{FF2B5EF4-FFF2-40B4-BE49-F238E27FC236}">
                        <a16:creationId xmlns:a16="http://schemas.microsoft.com/office/drawing/2014/main" id="{0A38321F-0C75-9799-7BF1-7EF2D0DAD96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5" name="Oval 454">
                    <a:extLst>
                      <a:ext uri="{FF2B5EF4-FFF2-40B4-BE49-F238E27FC236}">
                        <a16:creationId xmlns:a16="http://schemas.microsoft.com/office/drawing/2014/main" id="{C19E4353-4D7F-31BA-9935-8A16B06ABFA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6" name="Oval 455">
                    <a:extLst>
                      <a:ext uri="{FF2B5EF4-FFF2-40B4-BE49-F238E27FC236}">
                        <a16:creationId xmlns:a16="http://schemas.microsoft.com/office/drawing/2014/main" id="{E9B510F2-234E-C169-A4F1-45D01EF8CC7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BDD05F5F-66CB-CDBB-3F7C-89A34E629CC4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EE6F7917-7735-D4C5-BF57-4CAB1C7535A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DAD88A42-C460-EADD-DD99-4523E0D8E9F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50702B05-E7A5-7CC5-9A57-D807B0BE3D1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107E1FC2-F339-ACE4-A4F8-B67ED2D6696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1CC462DE-EB38-62CD-2E7D-5294238DAD9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A8D92204-24C3-579E-B614-55143F5A9F5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1DE37C48-4754-CC53-7E59-F505A535722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A757E401-316F-3730-04E0-70B03F13AF9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6F68EC75-8011-9170-7BF4-CD3A2F21E8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EC0F2963-2AF5-33F1-21FF-EAACB711D51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5" name="Oval 434">
                    <a:extLst>
                      <a:ext uri="{FF2B5EF4-FFF2-40B4-BE49-F238E27FC236}">
                        <a16:creationId xmlns:a16="http://schemas.microsoft.com/office/drawing/2014/main" id="{DA485AAE-97E6-5AAC-0F56-B3C513CB2D3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6" name="Oval 435">
                    <a:extLst>
                      <a:ext uri="{FF2B5EF4-FFF2-40B4-BE49-F238E27FC236}">
                        <a16:creationId xmlns:a16="http://schemas.microsoft.com/office/drawing/2014/main" id="{90B8732E-C713-988A-5673-4671C9ED344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7" name="Oval 436">
                    <a:extLst>
                      <a:ext uri="{FF2B5EF4-FFF2-40B4-BE49-F238E27FC236}">
                        <a16:creationId xmlns:a16="http://schemas.microsoft.com/office/drawing/2014/main" id="{A565F0CB-BCFD-E3CC-3CEE-4C1DEDD4054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8" name="Oval 437">
                    <a:extLst>
                      <a:ext uri="{FF2B5EF4-FFF2-40B4-BE49-F238E27FC236}">
                        <a16:creationId xmlns:a16="http://schemas.microsoft.com/office/drawing/2014/main" id="{7479A7D7-59AA-8F69-B79D-DFC17FC3A38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3ACB07B0-38B3-FDC5-0F7C-65D6EF900B6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AA0521EA-D7B6-0373-C610-25B89DB0907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9C96FC21-E42B-03A6-33FD-272E03FB140D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0" name="Oval 419">
                  <a:extLst>
                    <a:ext uri="{FF2B5EF4-FFF2-40B4-BE49-F238E27FC236}">
                      <a16:creationId xmlns:a16="http://schemas.microsoft.com/office/drawing/2014/main" id="{52B97257-E405-E11C-E050-85D64DD45A13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91C3C94C-425F-193E-A961-7C01AA5410F1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4F2D607C-2971-F7CC-CA9A-0D76D8F7927E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81ACFB3F-E71E-56D2-4267-3CAA92C0978A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F016E288-E831-FDA4-7C85-2EC8A5F82B23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461CEEF9-561B-0D06-B097-C167606331A1}"/>
                </a:ext>
              </a:extLst>
            </p:cNvPr>
            <p:cNvGrpSpPr/>
            <p:nvPr/>
          </p:nvGrpSpPr>
          <p:grpSpPr>
            <a:xfrm rot="3565480">
              <a:off x="15290202" y="5584286"/>
              <a:ext cx="779621" cy="336431"/>
              <a:chOff x="16314200" y="5130989"/>
              <a:chExt cx="1577903" cy="698666"/>
            </a:xfrm>
          </p:grpSpPr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3CF02071-47F4-DB1B-9791-2A14C86A644F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B1C8A3A0-8F12-4213-B2AB-474ABFDB8E6B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FA3EDFE-5FF0-B8DC-F291-DF7738C1B6A4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480D5E79-504E-BE84-B177-46262ECA1FD7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31FED936-CFCD-F5F8-225A-23C9B13A0091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62908D2C-D459-F724-BCE1-15A7965DF76B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1849435E-74F3-A4BE-336B-B8D8A59495CD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48423064-F052-0DE1-DBFC-6240DB0725FF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6E00C836-5C19-5F48-B689-3214134D8BBA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882CC2F1-A1C2-AD77-6173-FDA91CC5B27E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38165692-B313-F01B-64F1-E766CB751292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3910FA9C-EB10-7E27-9DC7-D6AB9177E319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F50E4D25-1D60-823B-B6D0-0A3CAE556E69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61561DB4-0727-1AE8-743F-A1366F3562F9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E3388180-1A66-2821-7BF3-DBDBE2905EA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1973A7CD-7DF3-7508-BDAE-71799F839F51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BA752AA6-5E96-4452-7339-9512B152BF99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AE1366BE-B6CA-7279-48DE-E9440806B87C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DCB933F2-A874-FE5B-86B0-C125526E9664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E5B9C067-204E-28E8-F0A8-1C6999A010B5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E2B1A0B2-3A52-4031-6158-81D13EAB4AC7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ACF470E5-78E9-C2F2-7964-686CC2BFB696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867425F0-4AD5-CA3B-0FB8-006F77C2EC8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9A30BD9D-D2E6-CD64-A0D3-58B2F95F873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BB3FD35B-62DC-E897-15EA-ACA0CC70D228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B2B05E81-BFB1-9A78-3766-307DCACBBDDA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CC2AB46A-8ADF-5CFE-5B2C-C789304DCABE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E8605F3E-D851-65F6-D4A4-F89E9566307A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105484B7-A0ED-6123-3E24-6A326C74CC0E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E3120469-4F33-6214-8EC0-5874F42DE65B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8F66A115-1D2C-F5B9-71D5-F5EBBC21C654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7E914F16-ECAB-CBD9-09D9-BA17D74F0ED4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1DC116B3-A9E1-15A1-3A0A-9E114E152604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188DB483-BFA9-7E55-6FED-2B396AE9FDE5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0214E789-3B99-D6C4-C086-A7F49C3EA581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220442CA-1577-6B3C-C1DB-D4C6E4A0BA2D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A8790DF2-6A32-1C3C-61D6-31B73B352C81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B1E3A1D1-5F93-42F3-F245-50157F4217F1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A683AB62-A0B6-7398-91CD-B68216FB8EC0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D3FA1CC8-3F2E-EA2F-120C-1F4FF89FFE66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E7B2C9C8-4639-3A48-C6CF-B62F0E970D0A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ABA164A6-EF05-63A4-8E34-A9B3DB5B4924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A6004F3-956D-23E5-5CDC-FA9140029018}"/>
                </a:ext>
              </a:extLst>
            </p:cNvPr>
            <p:cNvGrpSpPr/>
            <p:nvPr/>
          </p:nvGrpSpPr>
          <p:grpSpPr>
            <a:xfrm rot="1944576">
              <a:off x="15075407" y="5241311"/>
              <a:ext cx="779621" cy="336431"/>
              <a:chOff x="16314200" y="5130989"/>
              <a:chExt cx="1577903" cy="698666"/>
            </a:xfrm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1CA62CD6-2E88-F8E4-1FBE-45AA6A1EC60A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1061CB4D-1FE4-739B-0395-F15C9F449597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6AA4245C-5857-A3CC-7EDA-2EF7118BF7AE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CBF6BEE9-3EEF-8A4D-ADA3-4B6DC3595743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8A5BF889-F7A1-7989-E7F0-53C01E17A894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B12A5968-E2AC-2699-5ADF-7222554AB327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724BFD55-58BB-5F0A-C69F-31DE31CCBC4A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2810D14D-0AC7-302D-2E8D-AB48E6A8032F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1660884C-7E00-EE18-9B34-9EE8009FB92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51C127B1-DE44-4915-6E20-A2A37366A2F6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6088D281-BD38-6645-CB2E-DB1E38E7F8F9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63D1DED5-EACD-6439-F459-5288A31F14A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74D1B17B-A71F-AB70-6A3C-3990D0BD8775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02E727D3-BC07-8E8B-8019-33A2BB3F5BCE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B816A75F-4F91-B339-2ADC-1F4F6EDF4149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5C902A57-66E1-5BBE-4403-626887748083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DF39BAE2-DB77-728E-C5E0-D14DA71560F4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A38E9EFF-7627-AC1D-B8AC-EABFF73F2C3C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B12BD1E0-C855-CBC3-F0A6-7E5859625838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CA6017BE-12CB-EE76-92CE-B0C76FB4CF56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80C264EE-D0C0-D0A9-33CE-9E3BDB2B7DB1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A08CFD9C-1BFD-FB86-67FD-0D1961318253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DD13A9C-3FA0-10FF-5B9D-57D51938201F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03546FA7-5C3F-0D2C-601A-DDC092E172D0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21280597-09FF-083B-A788-A45D079B36F8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5231C74A-0B9D-7DF4-9B1E-3B9C4AFFE321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10877BA7-A4BF-2B69-0352-0692060905AB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A03BC91F-B4DF-CF31-718C-A7D247EDEC39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73C77F65-6B67-6AF3-4678-AB499232E5AE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C96DCE17-FFDF-1EE0-3645-F4930ADC70B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FE63AD8A-5E4E-6971-DCB6-E4F06C958EC7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2591FD45-74F1-D393-B209-D609DDC41305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268484C9-031C-3BF9-C7FF-F28D34CC3ED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EFD0D21D-3D8A-5638-6230-C70B9F85055C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45810DBA-694C-9A4C-97C0-1A7EFE1DFD6F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6069E76A-80C9-A043-F32C-913A6FC85460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2F10FB7D-6304-DD74-A848-1BE1D1E097D9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1F61A48F-BFC9-4F92-45D1-C80A514E0A59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F69B9EE5-542E-0665-B175-692DD1FA3DEA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BF0EA0F-6CCE-26EA-B78D-59138C242572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1C2FD9A-B77F-D068-0142-92C295596117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4EAD3AA-4F05-E3B0-105F-D340FDA80DE3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A106A88-DD06-F3C1-7B9B-EDFC16517C31}"/>
                </a:ext>
              </a:extLst>
            </p:cNvPr>
            <p:cNvGrpSpPr/>
            <p:nvPr/>
          </p:nvGrpSpPr>
          <p:grpSpPr>
            <a:xfrm rot="13860287">
              <a:off x="15113036" y="5449561"/>
              <a:ext cx="779621" cy="336431"/>
              <a:chOff x="16314200" y="5130989"/>
              <a:chExt cx="1577903" cy="698666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E181AC0-64BC-0894-FCF0-8852BEB364B2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0AB0EFF-DA5F-4DD6-3847-B28C6217012B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6DF114B6-52E3-6574-9994-8DBD50B2B0BC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9AE0650-083A-0824-E92A-AED36CD2743D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3BB2B237-B226-D4DD-4AAF-E02DB29BFE4E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FCE52299-1B21-57E8-6DCA-037562C941AA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58E9E1F9-5D8D-3907-5141-E8C912F590B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768FBFEF-1BDE-2324-B6DA-5C389081A4C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973D90B3-2CD3-2A67-ED95-876D73DC328E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9B1290B0-8229-C75B-22FC-CF8BC4A2C67F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0E61409-0944-17DB-C687-0734C233B90F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49458198-7D0D-5A0F-5AA1-AB4A62D9683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9CBA854A-5E00-978E-E736-2C92F53DF6D7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7AD1BA9D-E64C-1096-E308-73889B296D45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32E0A79C-4252-FB66-A20D-7E5EA95081B2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F9F88C8A-D29C-E5DC-D761-1DB621355B7B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7354923B-9BF0-236D-6D2D-A6A289505899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23736AB9-B986-B64A-9DCD-761E8CF9403F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B2388852-3028-EE46-6D7C-8190548D4CFB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42CE7A27-4B5C-CB09-DAC2-03D57F3E40A7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6E33726-E1F6-6651-1128-E5F4DA7FCD26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30564BC2-8958-CA23-64BB-550699C13655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6DBB0F8C-10B4-291E-2951-FE6936B419D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DB62AC45-13A1-8124-8A79-193A1B392EE6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848F8A09-E16E-C084-063F-1FFE9B32685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353B9491-D71A-871F-96AA-4EE0C286C976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B24BCB7E-6556-069B-D768-6D7EA861229C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E80F3241-272F-6CFC-CDA3-B220E1DC08CA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AC700B93-21A7-AFD5-8A43-44EBC6FA3AB2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C16F5438-5BA3-E8D0-43B8-13B4FBC29D08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32B42F37-73E2-6A94-23F8-FDA86720FDFF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9D8D1F07-D29B-5524-3524-8DEDE37E1C5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B05A17D1-DBEE-AAE3-E65E-D85B1A2B3AD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9685AA75-4D5E-E5C7-283C-A0444A74759D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BFDDC855-6499-366E-FEB2-016961DE6887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92CA2560-E8F9-FED4-7ADB-33E41E4A2577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5D982B0-D812-983E-D2B7-B12F786FB17F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20BCA528-FBE9-B223-FBE9-909888B0B390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50EA06C9-1AFC-7475-4562-70372283C528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8683CBF-BAE2-0A10-A3B0-4FB4288DB77B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C518E503-4AC8-92B1-E4A1-FA26E36EA4D6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F7CF68F5-FC8C-34DD-5BDE-3F260ECB9758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5B0EA98-3EA9-E6DF-CD0C-1A2584DDEE6D}"/>
                </a:ext>
              </a:extLst>
            </p:cNvPr>
            <p:cNvGrpSpPr/>
            <p:nvPr/>
          </p:nvGrpSpPr>
          <p:grpSpPr>
            <a:xfrm>
              <a:off x="14303420" y="5350034"/>
              <a:ext cx="779621" cy="336431"/>
              <a:chOff x="16314200" y="5130989"/>
              <a:chExt cx="1577903" cy="698666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408B1B53-D777-BF78-B786-EB22ADEED47C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09A4A1E-C07C-E7B4-AE69-176D976D4E52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BF869710-30A4-E181-5A2D-29F644C47BBD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43922967-22D7-AE7D-850C-CE0C71EA341C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31B232C8-E4C0-F856-A6E1-7DD7BCC78961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7FABE3F9-6D9C-B226-3C23-7EC595DCEE74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3B65BA9E-395A-861F-28C6-A3A61DFB4FF1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EFCAF49B-6A11-5434-87AC-BD848D8671F6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C3FDEF0C-717E-6960-909A-CA90DB94DD48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F8DDB0F1-8B09-42EF-5015-A3FFC47B3BCC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CA4D4F87-E80B-D715-6B4E-FA581CA3A6C0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4B346D3-4257-BAC6-2DF7-3AE64A6E56A1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918889C-7456-7638-74B4-B24F16A5050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251AF782-9B7B-7C6D-481E-6521999DED76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9B8380B4-B185-9464-233D-5E1A17BE1F20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26F2C838-E7A8-38BD-0E3D-96D13D010876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1517349-DF96-BA22-02A7-E93B11D8B87B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E671ABC9-B945-572C-4FAE-025F0F35CDD1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A0FEF547-CE08-A2C3-A16F-9B0B30C12BC3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49126710-24F6-E176-2082-8466C06160B8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7F1F928A-6397-8EC2-31E8-0B7994A923C6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B7546C2-9F82-A583-53BD-A28B25381BCE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D8755D43-4D70-C6E1-F524-8D77B404CFD6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6E22D788-2CBA-D314-B2CF-F2333C20245D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B2331212-AF41-812B-093B-9AAAF7B816AD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8F38414C-9CFC-D726-9049-E92D6AFCF01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51D5270A-C528-9994-8BEE-930A80CD809A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90A190AD-2D6F-1423-ECE9-4336DF6307E5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472CD5DD-4B64-5F4B-25EF-F92D5CCF733B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4485B3F5-AACC-08EB-FA5C-8356ED7AD569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1FD1C31D-D460-2703-0ED2-7C0EA65ED042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ACB9023-4E91-6CE0-3C6E-C4C112E3C064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8A54B837-9ECC-DBBF-3335-AA56D910BF3E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5B882983-E4DD-0227-D6EC-C31EA05B98CE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A82493D5-BC10-C068-D576-93C2B5794B0B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B6D5C2D9-9CAE-7A01-85C5-C3163639B24E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CA056B7-BFA8-494B-12ED-306432C74C29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1C9B807-C4AB-7D9E-CDF2-E37D8DB5A445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1DBB798F-E5D5-F96E-8490-EBB12178F55A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34081EA4-1E81-B4EE-54B3-A19D43B37616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B00DCD5-2A6E-3B65-FE60-70DB1EA9FD78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BFF9EC5-BCCD-1FBE-F705-FFE9714749CF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6BD2CAE-8757-4CAB-0E7A-B740E4BB9B21}"/>
                </a:ext>
              </a:extLst>
            </p:cNvPr>
            <p:cNvSpPr/>
            <p:nvPr/>
          </p:nvSpPr>
          <p:spPr>
            <a:xfrm rot="11392423">
              <a:off x="13538363" y="6087589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65865BC-EB5F-C21E-0F30-85817C8B90A5}"/>
                </a:ext>
              </a:extLst>
            </p:cNvPr>
            <p:cNvSpPr/>
            <p:nvPr/>
          </p:nvSpPr>
          <p:spPr>
            <a:xfrm rot="11392423">
              <a:off x="14047194" y="5727827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2572FB7-CC59-F2D2-AA77-C520C6955DE9}"/>
                </a:ext>
              </a:extLst>
            </p:cNvPr>
            <p:cNvSpPr/>
            <p:nvPr/>
          </p:nvSpPr>
          <p:spPr>
            <a:xfrm rot="11392423">
              <a:off x="14812596" y="5865934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DD147D5-BBD0-F8F5-3BBE-D15D304C5F19}"/>
                </a:ext>
              </a:extLst>
            </p:cNvPr>
            <p:cNvSpPr/>
            <p:nvPr/>
          </p:nvSpPr>
          <p:spPr>
            <a:xfrm rot="11392423">
              <a:off x="15225343" y="5506816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0629EE08-895E-C1CE-C248-51F35B54212F}"/>
                </a:ext>
              </a:extLst>
            </p:cNvPr>
            <p:cNvSpPr/>
            <p:nvPr/>
          </p:nvSpPr>
          <p:spPr>
            <a:xfrm rot="11392423">
              <a:off x="15185990" y="5966073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542EF7C-75D0-71DE-4D3E-028A867892E3}"/>
                </a:ext>
              </a:extLst>
            </p:cNvPr>
            <p:cNvSpPr/>
            <p:nvPr/>
          </p:nvSpPr>
          <p:spPr>
            <a:xfrm rot="11392423">
              <a:off x="14424453" y="5831653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6A2486F-2374-EEA5-19DA-45B2EEBEB30E}"/>
                </a:ext>
              </a:extLst>
            </p:cNvPr>
            <p:cNvSpPr/>
            <p:nvPr/>
          </p:nvSpPr>
          <p:spPr>
            <a:xfrm rot="11392423">
              <a:off x="15338390" y="6118473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999" name="Oval 998">
              <a:extLst>
                <a:ext uri="{FF2B5EF4-FFF2-40B4-BE49-F238E27FC236}">
                  <a16:creationId xmlns:a16="http://schemas.microsoft.com/office/drawing/2014/main" id="{65749ABE-9ACF-0BF5-EAE7-E85A268D5819}"/>
                </a:ext>
              </a:extLst>
            </p:cNvPr>
            <p:cNvSpPr/>
            <p:nvPr/>
          </p:nvSpPr>
          <p:spPr>
            <a:xfrm rot="11392423">
              <a:off x="14558595" y="664702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</p:grpSp>
    </p:spTree>
    <p:extLst>
      <p:ext uri="{BB962C8B-B14F-4D97-AF65-F5344CB8AC3E}">
        <p14:creationId xmlns:p14="http://schemas.microsoft.com/office/powerpoint/2010/main" val="1952744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635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982</TotalTime>
  <Words>0</Words>
  <Application>Microsoft Office PowerPoint</Application>
  <PresentationFormat>Custom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Guerrero-Bolano, Francisco J</dc:creator>
  <cp:lastModifiedBy>Guerrero, Francisco J</cp:lastModifiedBy>
  <cp:revision>6</cp:revision>
  <dcterms:created xsi:type="dcterms:W3CDTF">2022-08-27T15:11:14Z</dcterms:created>
  <dcterms:modified xsi:type="dcterms:W3CDTF">2022-09-06T23:29:58Z</dcterms:modified>
</cp:coreProperties>
</file>