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5" r:id="rId2"/>
    <p:sldId id="268" r:id="rId3"/>
    <p:sldId id="267" r:id="rId4"/>
  </p:sldIdLst>
  <p:sldSz cx="12192000" cy="914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90" d="100"/>
          <a:sy n="90" d="100"/>
        </p:scale>
        <p:origin x="35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496484"/>
            <a:ext cx="10363200" cy="318346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802717"/>
            <a:ext cx="9144000" cy="220768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E1B03-40AD-4841-BCA7-1CEAAD8F204E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B6381-3700-4B7C-96FF-C8261EE65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4555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E1B03-40AD-4841-BCA7-1CEAAD8F204E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B6381-3700-4B7C-96FF-C8261EE65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663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86834"/>
            <a:ext cx="2628900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86834"/>
            <a:ext cx="7734300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E1B03-40AD-4841-BCA7-1CEAAD8F204E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B6381-3700-4B7C-96FF-C8261EE65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620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E1B03-40AD-4841-BCA7-1CEAAD8F204E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B6381-3700-4B7C-96FF-C8261EE65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998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279653"/>
            <a:ext cx="10515600" cy="380364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6119286"/>
            <a:ext cx="10515600" cy="200024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E1B03-40AD-4841-BCA7-1CEAAD8F204E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B6381-3700-4B7C-96FF-C8261EE65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145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434167"/>
            <a:ext cx="518160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434167"/>
            <a:ext cx="518160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E1B03-40AD-4841-BCA7-1CEAAD8F204E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B6381-3700-4B7C-96FF-C8261EE65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868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86836"/>
            <a:ext cx="10515600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241551"/>
            <a:ext cx="5157787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3340100"/>
            <a:ext cx="5157787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241551"/>
            <a:ext cx="5183188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3340100"/>
            <a:ext cx="5183188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E1B03-40AD-4841-BCA7-1CEAAD8F204E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B6381-3700-4B7C-96FF-C8261EE65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888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E1B03-40AD-4841-BCA7-1CEAAD8F204E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B6381-3700-4B7C-96FF-C8261EE65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522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E1B03-40AD-4841-BCA7-1CEAAD8F204E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B6381-3700-4B7C-96FF-C8261EE65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922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09600"/>
            <a:ext cx="3932237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316569"/>
            <a:ext cx="6172200" cy="64981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E1B03-40AD-4841-BCA7-1CEAAD8F204E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B6381-3700-4B7C-96FF-C8261EE65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60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09600"/>
            <a:ext cx="3932237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316569"/>
            <a:ext cx="6172200" cy="649816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E1B03-40AD-4841-BCA7-1CEAAD8F204E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4B6381-3700-4B7C-96FF-C8261EE65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383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86836"/>
            <a:ext cx="1051560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434167"/>
            <a:ext cx="1051560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8475136"/>
            <a:ext cx="2743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3E1B03-40AD-4841-BCA7-1CEAAD8F204E}" type="datetimeFigureOut">
              <a:rPr lang="en-US" smtClean="0"/>
              <a:t>8/28/2022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8475136"/>
            <a:ext cx="41148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8475136"/>
            <a:ext cx="2743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4B6381-3700-4B7C-96FF-C8261EE65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420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7850BD7-5C1B-6EBA-B365-84343C523F77}"/>
              </a:ext>
            </a:extLst>
          </p:cNvPr>
          <p:cNvSpPr/>
          <p:nvPr/>
        </p:nvSpPr>
        <p:spPr>
          <a:xfrm>
            <a:off x="594360" y="1341120"/>
            <a:ext cx="10713720" cy="5836920"/>
          </a:xfrm>
          <a:prstGeom prst="roundRect">
            <a:avLst>
              <a:gd name="adj" fmla="val 6644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50800" dist="38100" dir="2700000" sx="101000" sy="101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DF93C132-294B-488C-5AEB-26F0F71111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222" y="1654839"/>
            <a:ext cx="10351996" cy="5392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299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486FFC-2778-E3E6-29FF-CAFFDE4B282E}"/>
              </a:ext>
            </a:extLst>
          </p:cNvPr>
          <p:cNvSpPr/>
          <p:nvPr/>
        </p:nvSpPr>
        <p:spPr>
          <a:xfrm>
            <a:off x="1009650" y="2876550"/>
            <a:ext cx="9810750" cy="2274570"/>
          </a:xfrm>
          <a:custGeom>
            <a:avLst/>
            <a:gdLst>
              <a:gd name="connsiteX0" fmla="*/ 9960 w 9810750"/>
              <a:gd name="connsiteY0" fmla="*/ 0 h 2274570"/>
              <a:gd name="connsiteX1" fmla="*/ 9810750 w 9810750"/>
              <a:gd name="connsiteY1" fmla="*/ 0 h 2274570"/>
              <a:gd name="connsiteX2" fmla="*/ 9810750 w 9810750"/>
              <a:gd name="connsiteY2" fmla="*/ 2257665 h 2274570"/>
              <a:gd name="connsiteX3" fmla="*/ 9631669 w 9810750"/>
              <a:gd name="connsiteY3" fmla="*/ 2263333 h 2274570"/>
              <a:gd name="connsiteX4" fmla="*/ 8738235 w 9810750"/>
              <a:gd name="connsiteY4" fmla="*/ 2274570 h 2274570"/>
              <a:gd name="connsiteX5" fmla="*/ 0 w 9810750"/>
              <a:gd name="connsiteY5" fmla="*/ 98107 h 2274570"/>
              <a:gd name="connsiteX6" fmla="*/ 9960 w 9810750"/>
              <a:gd name="connsiteY6" fmla="*/ 0 h 2274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810750" h="2274570">
                <a:moveTo>
                  <a:pt x="9960" y="0"/>
                </a:moveTo>
                <a:lnTo>
                  <a:pt x="9810750" y="0"/>
                </a:lnTo>
                <a:lnTo>
                  <a:pt x="9810750" y="2257665"/>
                </a:lnTo>
                <a:lnTo>
                  <a:pt x="9631669" y="2263333"/>
                </a:lnTo>
                <a:cubicBezTo>
                  <a:pt x="9337915" y="2270764"/>
                  <a:pt x="9039860" y="2274570"/>
                  <a:pt x="8738235" y="2274570"/>
                </a:cubicBezTo>
                <a:cubicBezTo>
                  <a:pt x="3912241" y="2274570"/>
                  <a:pt x="0" y="1300134"/>
                  <a:pt x="0" y="98107"/>
                </a:cubicBezTo>
                <a:lnTo>
                  <a:pt x="9960" y="0"/>
                </a:lnTo>
                <a:close/>
              </a:path>
            </a:pathLst>
          </a:custGeom>
          <a:gradFill flip="none" rotWithShape="1">
            <a:gsLst>
              <a:gs pos="7000">
                <a:srgbClr val="88B6E0"/>
              </a:gs>
              <a:gs pos="71000">
                <a:schemeClr val="accent5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5">
                  <a:lumMod val="60000"/>
                  <a:lumOff val="40000"/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CF533985-CF45-D626-CD78-F40A9FEF4404}"/>
              </a:ext>
            </a:extLst>
          </p:cNvPr>
          <p:cNvSpPr/>
          <p:nvPr/>
        </p:nvSpPr>
        <p:spPr>
          <a:xfrm>
            <a:off x="1009650" y="2974658"/>
            <a:ext cx="9810750" cy="2911793"/>
          </a:xfrm>
          <a:custGeom>
            <a:avLst/>
            <a:gdLst>
              <a:gd name="connsiteX0" fmla="*/ 0 w 9810750"/>
              <a:gd name="connsiteY0" fmla="*/ 0 h 2911793"/>
              <a:gd name="connsiteX1" fmla="*/ 8738235 w 9810750"/>
              <a:gd name="connsiteY1" fmla="*/ 2176463 h 2911793"/>
              <a:gd name="connsiteX2" fmla="*/ 9631669 w 9810750"/>
              <a:gd name="connsiteY2" fmla="*/ 2165226 h 2911793"/>
              <a:gd name="connsiteX3" fmla="*/ 9810750 w 9810750"/>
              <a:gd name="connsiteY3" fmla="*/ 2159558 h 2911793"/>
              <a:gd name="connsiteX4" fmla="*/ 9810750 w 9810750"/>
              <a:gd name="connsiteY4" fmla="*/ 2911793 h 2911793"/>
              <a:gd name="connsiteX5" fmla="*/ 0 w 9810750"/>
              <a:gd name="connsiteY5" fmla="*/ 2911793 h 2911793"/>
              <a:gd name="connsiteX6" fmla="*/ 0 w 9810750"/>
              <a:gd name="connsiteY6" fmla="*/ 0 h 2911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810750" h="2911793">
                <a:moveTo>
                  <a:pt x="0" y="0"/>
                </a:moveTo>
                <a:cubicBezTo>
                  <a:pt x="0" y="1202027"/>
                  <a:pt x="3912241" y="2176463"/>
                  <a:pt x="8738235" y="2176463"/>
                </a:cubicBezTo>
                <a:cubicBezTo>
                  <a:pt x="9039860" y="2176463"/>
                  <a:pt x="9337915" y="2172657"/>
                  <a:pt x="9631669" y="2165226"/>
                </a:cubicBezTo>
                <a:lnTo>
                  <a:pt x="9810750" y="2159558"/>
                </a:lnTo>
                <a:lnTo>
                  <a:pt x="9810750" y="2911793"/>
                </a:lnTo>
                <a:lnTo>
                  <a:pt x="0" y="2911793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77000">
                <a:schemeClr val="tx1">
                  <a:lumMod val="65000"/>
                  <a:lumOff val="35000"/>
                </a:schemeClr>
              </a:gs>
              <a:gs pos="19000">
                <a:schemeClr val="tx1">
                  <a:lumMod val="85000"/>
                  <a:lumOff val="15000"/>
                  <a:tint val="44500"/>
                  <a:satMod val="160000"/>
                </a:schemeClr>
              </a:gs>
              <a:gs pos="0">
                <a:schemeClr val="tx1">
                  <a:lumMod val="85000"/>
                  <a:lumOff val="15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901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A0782BB-D752-AE75-6C29-375B782D7222}"/>
              </a:ext>
            </a:extLst>
          </p:cNvPr>
          <p:cNvGrpSpPr/>
          <p:nvPr/>
        </p:nvGrpSpPr>
        <p:grpSpPr>
          <a:xfrm>
            <a:off x="2949684" y="1984347"/>
            <a:ext cx="2350563" cy="2383559"/>
            <a:chOff x="10072496" y="5438979"/>
            <a:chExt cx="2350563" cy="2383559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C967760-BCD8-FCFA-DB8F-490F669F4D96}"/>
                </a:ext>
              </a:extLst>
            </p:cNvPr>
            <p:cNvSpPr/>
            <p:nvPr/>
          </p:nvSpPr>
          <p:spPr>
            <a:xfrm>
              <a:off x="10072496" y="5438979"/>
              <a:ext cx="2350563" cy="2383559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62862A7-5596-C80D-D6D5-3937C669F14F}"/>
                </a:ext>
              </a:extLst>
            </p:cNvPr>
            <p:cNvSpPr/>
            <p:nvPr/>
          </p:nvSpPr>
          <p:spPr>
            <a:xfrm rot="11144372">
              <a:off x="11284053" y="7290481"/>
              <a:ext cx="469863" cy="489857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  <a:effec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51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858ABC5-493D-993D-B66E-AE852455E1F3}"/>
                </a:ext>
              </a:extLst>
            </p:cNvPr>
            <p:cNvSpPr/>
            <p:nvPr/>
          </p:nvSpPr>
          <p:spPr>
            <a:xfrm rot="11392423">
              <a:off x="11635654" y="7094222"/>
              <a:ext cx="469863" cy="489857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  <a:effec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51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0847C48-CFDE-10BA-E979-64C28739B14E}"/>
                </a:ext>
              </a:extLst>
            </p:cNvPr>
            <p:cNvSpPr/>
            <p:nvPr/>
          </p:nvSpPr>
          <p:spPr>
            <a:xfrm rot="11392423">
              <a:off x="10483614" y="6633831"/>
              <a:ext cx="111218" cy="12329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51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F52D9DA-F19D-C769-E3BE-01470C9BFA15}"/>
                </a:ext>
              </a:extLst>
            </p:cNvPr>
            <p:cNvSpPr/>
            <p:nvPr/>
          </p:nvSpPr>
          <p:spPr>
            <a:xfrm rot="11392423">
              <a:off x="10819364" y="5866564"/>
              <a:ext cx="111218" cy="123297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  <a:effec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51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B588D6D2-FF08-F022-2DD8-3AADB3E7E2C5}"/>
                </a:ext>
              </a:extLst>
            </p:cNvPr>
            <p:cNvSpPr/>
            <p:nvPr/>
          </p:nvSpPr>
          <p:spPr>
            <a:xfrm rot="11392423">
              <a:off x="11481969" y="5834261"/>
              <a:ext cx="111218" cy="123297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  <a:effec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51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12E79CA-4C8E-7D15-C27C-9845118D72BB}"/>
                </a:ext>
              </a:extLst>
            </p:cNvPr>
            <p:cNvSpPr/>
            <p:nvPr/>
          </p:nvSpPr>
          <p:spPr>
            <a:xfrm rot="11144372">
              <a:off x="10574685" y="7218712"/>
              <a:ext cx="469863" cy="489857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  <a:effec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51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24EA246A-E3F1-2A8A-C28D-39EBA0BE2D2D}"/>
                </a:ext>
              </a:extLst>
            </p:cNvPr>
            <p:cNvSpPr/>
            <p:nvPr/>
          </p:nvSpPr>
          <p:spPr>
            <a:xfrm rot="11392423">
              <a:off x="10948296" y="7313738"/>
              <a:ext cx="469863" cy="489857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  <a:effec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51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AFB7B48-732D-DB7E-3637-2364AAD8CB3B}"/>
                </a:ext>
              </a:extLst>
            </p:cNvPr>
            <p:cNvSpPr/>
            <p:nvPr/>
          </p:nvSpPr>
          <p:spPr>
            <a:xfrm rot="11144372">
              <a:off x="11533572" y="6947093"/>
              <a:ext cx="469863" cy="489857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  <a:effec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51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5977914-0AB1-2779-341A-1DCC5500B7C4}"/>
                </a:ext>
              </a:extLst>
            </p:cNvPr>
            <p:cNvSpPr/>
            <p:nvPr/>
          </p:nvSpPr>
          <p:spPr>
            <a:xfrm rot="11392423">
              <a:off x="11885173" y="6750834"/>
              <a:ext cx="469863" cy="489857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  <a:effec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51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82EFA85-762F-0299-B37E-A97AD8913566}"/>
                </a:ext>
              </a:extLst>
            </p:cNvPr>
            <p:cNvSpPr/>
            <p:nvPr/>
          </p:nvSpPr>
          <p:spPr>
            <a:xfrm rot="11144372">
              <a:off x="10276181" y="6967394"/>
              <a:ext cx="469863" cy="489857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  <a:effec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51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9DE6EC94-98DC-2542-EA12-14B3C2FD9F4A}"/>
                </a:ext>
              </a:extLst>
            </p:cNvPr>
            <p:cNvSpPr/>
            <p:nvPr/>
          </p:nvSpPr>
          <p:spPr>
            <a:xfrm rot="11392423">
              <a:off x="10655357" y="6960129"/>
              <a:ext cx="469863" cy="489857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  <a:effec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51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3BDE390-D738-3131-209D-70DAA4EC9171}"/>
                </a:ext>
              </a:extLst>
            </p:cNvPr>
            <p:cNvSpPr/>
            <p:nvPr/>
          </p:nvSpPr>
          <p:spPr>
            <a:xfrm rot="11392423">
              <a:off x="11016564" y="6921495"/>
              <a:ext cx="469863" cy="489857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  <a:effec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51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3F37834-902B-DE13-E866-AF6CA6441F66}"/>
                </a:ext>
              </a:extLst>
            </p:cNvPr>
            <p:cNvSpPr/>
            <p:nvPr/>
          </p:nvSpPr>
          <p:spPr>
            <a:xfrm rot="11392423">
              <a:off x="11398950" y="7162983"/>
              <a:ext cx="244928" cy="254926"/>
            </a:xfrm>
            <a:prstGeom prst="ellipse">
              <a:avLst/>
            </a:prstGeom>
            <a:solidFill>
              <a:schemeClr val="tx1"/>
            </a:solidFill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51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C79D796E-6592-F080-91D4-073BC559C5CD}"/>
                </a:ext>
              </a:extLst>
            </p:cNvPr>
            <p:cNvSpPr/>
            <p:nvPr/>
          </p:nvSpPr>
          <p:spPr>
            <a:xfrm rot="11392423">
              <a:off x="11997641" y="7114295"/>
              <a:ext cx="244928" cy="254926"/>
            </a:xfrm>
            <a:prstGeom prst="ellipse">
              <a:avLst/>
            </a:prstGeom>
            <a:solidFill>
              <a:schemeClr val="tx1"/>
            </a:solidFill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51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162926CA-5098-AE49-E35D-E056105BD6F2}"/>
                </a:ext>
              </a:extLst>
            </p:cNvPr>
            <p:cNvSpPr/>
            <p:nvPr/>
          </p:nvSpPr>
          <p:spPr>
            <a:xfrm rot="11392423">
              <a:off x="11315068" y="6655745"/>
              <a:ext cx="469863" cy="489857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  <a:effec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51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55A221AF-1ABB-B920-FA2C-84441845FAF6}"/>
                </a:ext>
              </a:extLst>
            </p:cNvPr>
            <p:cNvSpPr/>
            <p:nvPr/>
          </p:nvSpPr>
          <p:spPr>
            <a:xfrm rot="11392423">
              <a:off x="11609418" y="6561796"/>
              <a:ext cx="469863" cy="489857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  <a:effec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51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1BABAD5-2CB8-C3A5-1B64-25CF9A8AC32D}"/>
                </a:ext>
              </a:extLst>
            </p:cNvPr>
            <p:cNvSpPr/>
            <p:nvPr/>
          </p:nvSpPr>
          <p:spPr>
            <a:xfrm rot="11392423">
              <a:off x="10085253" y="6618054"/>
              <a:ext cx="469863" cy="489857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  <a:effec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51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C827BB2B-6008-2D88-2D43-32733B25D308}"/>
                </a:ext>
              </a:extLst>
            </p:cNvPr>
            <p:cNvSpPr/>
            <p:nvPr/>
          </p:nvSpPr>
          <p:spPr>
            <a:xfrm rot="11392423">
              <a:off x="10932227" y="6534034"/>
              <a:ext cx="469863" cy="489857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  <a:effec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51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89FCA792-1283-6549-57BD-B5AB0A7348A7}"/>
                </a:ext>
              </a:extLst>
            </p:cNvPr>
            <p:cNvSpPr/>
            <p:nvPr/>
          </p:nvSpPr>
          <p:spPr>
            <a:xfrm rot="11392423">
              <a:off x="10541043" y="6628553"/>
              <a:ext cx="469863" cy="489857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  <a:effec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51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2C078449-1BC7-2E0C-F713-119852941707}"/>
                </a:ext>
              </a:extLst>
            </p:cNvPr>
            <p:cNvSpPr/>
            <p:nvPr/>
          </p:nvSpPr>
          <p:spPr>
            <a:xfrm rot="11392423">
              <a:off x="10569859" y="6971760"/>
              <a:ext cx="244928" cy="254926"/>
            </a:xfrm>
            <a:prstGeom prst="ellipse">
              <a:avLst/>
            </a:prstGeom>
            <a:solidFill>
              <a:schemeClr val="tx1"/>
            </a:solidFill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51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97A8FE2-8760-597F-1554-53049616690B}"/>
                </a:ext>
              </a:extLst>
            </p:cNvPr>
            <p:cNvSpPr/>
            <p:nvPr/>
          </p:nvSpPr>
          <p:spPr>
            <a:xfrm rot="11392423">
              <a:off x="10892971" y="6847487"/>
              <a:ext cx="244928" cy="254926"/>
            </a:xfrm>
            <a:prstGeom prst="ellipse">
              <a:avLst/>
            </a:prstGeom>
            <a:solidFill>
              <a:schemeClr val="tx1"/>
            </a:solidFill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51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29F16529-C032-9032-4A23-14EC7A5B9D35}"/>
                </a:ext>
              </a:extLst>
            </p:cNvPr>
            <p:cNvSpPr/>
            <p:nvPr/>
          </p:nvSpPr>
          <p:spPr>
            <a:xfrm rot="11392423">
              <a:off x="12128585" y="6650698"/>
              <a:ext cx="244928" cy="254926"/>
            </a:xfrm>
            <a:prstGeom prst="ellipse">
              <a:avLst/>
            </a:prstGeom>
            <a:solidFill>
              <a:schemeClr val="tx1"/>
            </a:solidFill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51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2D3FEC64-754D-CDE2-3192-5D80FA92A140}"/>
                </a:ext>
              </a:extLst>
            </p:cNvPr>
            <p:cNvSpPr/>
            <p:nvPr/>
          </p:nvSpPr>
          <p:spPr>
            <a:xfrm rot="11392423">
              <a:off x="11828949" y="6598981"/>
              <a:ext cx="244928" cy="254926"/>
            </a:xfrm>
            <a:prstGeom prst="ellipse">
              <a:avLst/>
            </a:prstGeom>
            <a:solidFill>
              <a:schemeClr val="tx1"/>
            </a:solidFill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51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8D7531F0-1A5A-76AB-A456-4E0685485A26}"/>
                </a:ext>
              </a:extLst>
            </p:cNvPr>
            <p:cNvSpPr/>
            <p:nvPr/>
          </p:nvSpPr>
          <p:spPr>
            <a:xfrm rot="11392423">
              <a:off x="10597227" y="6516619"/>
              <a:ext cx="244928" cy="254926"/>
            </a:xfrm>
            <a:prstGeom prst="ellipse">
              <a:avLst/>
            </a:prstGeom>
            <a:solidFill>
              <a:schemeClr val="tx1"/>
            </a:solidFill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51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7D6498D3-6EFC-467C-F4D8-D9D689E2E210}"/>
                </a:ext>
              </a:extLst>
            </p:cNvPr>
            <p:cNvSpPr/>
            <p:nvPr/>
          </p:nvSpPr>
          <p:spPr>
            <a:xfrm rot="11392423">
              <a:off x="10141640" y="6453005"/>
              <a:ext cx="111218" cy="12329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51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08696DAE-1656-4059-B25A-9D7D3ED5E315}"/>
                </a:ext>
              </a:extLst>
            </p:cNvPr>
            <p:cNvSpPr/>
            <p:nvPr/>
          </p:nvSpPr>
          <p:spPr>
            <a:xfrm rot="11392423">
              <a:off x="10297591" y="6464902"/>
              <a:ext cx="244928" cy="254926"/>
            </a:xfrm>
            <a:prstGeom prst="ellipse">
              <a:avLst/>
            </a:prstGeom>
            <a:solidFill>
              <a:schemeClr val="tx1"/>
            </a:solidFill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51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1EACDD6E-0DAD-C03F-B72C-B54A4D32372E}"/>
                </a:ext>
              </a:extLst>
            </p:cNvPr>
            <p:cNvSpPr/>
            <p:nvPr/>
          </p:nvSpPr>
          <p:spPr>
            <a:xfrm rot="11392423">
              <a:off x="10173020" y="6453035"/>
              <a:ext cx="244928" cy="254926"/>
            </a:xfrm>
            <a:prstGeom prst="ellipse">
              <a:avLst/>
            </a:prstGeom>
            <a:solidFill>
              <a:schemeClr val="tx1"/>
            </a:solidFill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51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D432BC7C-B2A3-E371-5873-8F4976649F6D}"/>
                </a:ext>
              </a:extLst>
            </p:cNvPr>
            <p:cNvSpPr/>
            <p:nvPr/>
          </p:nvSpPr>
          <p:spPr>
            <a:xfrm rot="11392423">
              <a:off x="10952275" y="6431836"/>
              <a:ext cx="244928" cy="254926"/>
            </a:xfrm>
            <a:prstGeom prst="ellipse">
              <a:avLst/>
            </a:prstGeom>
            <a:solidFill>
              <a:schemeClr val="tx1"/>
            </a:solidFill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51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1B2CC85F-0DB5-E73B-F202-B71127C9B38E}"/>
                </a:ext>
              </a:extLst>
            </p:cNvPr>
            <p:cNvSpPr/>
            <p:nvPr/>
          </p:nvSpPr>
          <p:spPr>
            <a:xfrm rot="11392423">
              <a:off x="11332897" y="6511825"/>
              <a:ext cx="244928" cy="254926"/>
            </a:xfrm>
            <a:prstGeom prst="ellipse">
              <a:avLst/>
            </a:prstGeom>
            <a:solidFill>
              <a:schemeClr val="tx1"/>
            </a:solidFill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51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DF027E87-3341-2676-0711-8FAE25C1DC68}"/>
                </a:ext>
              </a:extLst>
            </p:cNvPr>
            <p:cNvSpPr/>
            <p:nvPr/>
          </p:nvSpPr>
          <p:spPr>
            <a:xfrm rot="11392423">
              <a:off x="12018540" y="6492725"/>
              <a:ext cx="244928" cy="254926"/>
            </a:xfrm>
            <a:prstGeom prst="ellipse">
              <a:avLst/>
            </a:prstGeom>
            <a:solidFill>
              <a:schemeClr val="tx1"/>
            </a:solidFill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51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BA68BD82-D1FF-52F0-443C-CBEA8E806676}"/>
                </a:ext>
              </a:extLst>
            </p:cNvPr>
            <p:cNvSpPr/>
            <p:nvPr/>
          </p:nvSpPr>
          <p:spPr>
            <a:xfrm rot="11392423">
              <a:off x="12161048" y="6453765"/>
              <a:ext cx="244928" cy="254926"/>
            </a:xfrm>
            <a:prstGeom prst="ellipse">
              <a:avLst/>
            </a:prstGeom>
            <a:solidFill>
              <a:schemeClr val="tx1"/>
            </a:solidFill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51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25ADDB00-52CF-2769-CDB3-821D79D6A942}"/>
                </a:ext>
              </a:extLst>
            </p:cNvPr>
            <p:cNvSpPr/>
            <p:nvPr/>
          </p:nvSpPr>
          <p:spPr>
            <a:xfrm rot="11392423">
              <a:off x="11541148" y="6452487"/>
              <a:ext cx="244928" cy="254926"/>
            </a:xfrm>
            <a:prstGeom prst="ellipse">
              <a:avLst/>
            </a:prstGeom>
            <a:solidFill>
              <a:schemeClr val="tx1"/>
            </a:solidFill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51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122F48FB-8C22-6E0C-D7B2-1079E19EF792}"/>
                </a:ext>
              </a:extLst>
            </p:cNvPr>
            <p:cNvSpPr/>
            <p:nvPr/>
          </p:nvSpPr>
          <p:spPr>
            <a:xfrm rot="11392423">
              <a:off x="10807658" y="6481700"/>
              <a:ext cx="244928" cy="254926"/>
            </a:xfrm>
            <a:prstGeom prst="ellipse">
              <a:avLst/>
            </a:prstGeom>
            <a:solidFill>
              <a:schemeClr val="tx1"/>
            </a:solidFill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51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CB6BAA62-37A1-C0CA-B84F-71CA222253C4}"/>
                </a:ext>
              </a:extLst>
            </p:cNvPr>
            <p:cNvSpPr/>
            <p:nvPr/>
          </p:nvSpPr>
          <p:spPr>
            <a:xfrm rot="11392423">
              <a:off x="10474921" y="6424789"/>
              <a:ext cx="244928" cy="254926"/>
            </a:xfrm>
            <a:prstGeom prst="ellipse">
              <a:avLst/>
            </a:prstGeom>
            <a:solidFill>
              <a:schemeClr val="tx1"/>
            </a:solidFill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51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179C7B77-28C3-85C0-A3BA-159C7488294A}"/>
                </a:ext>
              </a:extLst>
            </p:cNvPr>
            <p:cNvSpPr/>
            <p:nvPr/>
          </p:nvSpPr>
          <p:spPr>
            <a:xfrm rot="11392423">
              <a:off x="11180212" y="6348514"/>
              <a:ext cx="244928" cy="254926"/>
            </a:xfrm>
            <a:prstGeom prst="ellipse">
              <a:avLst/>
            </a:prstGeom>
            <a:solidFill>
              <a:schemeClr val="tx1"/>
            </a:solidFill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51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641FDE5B-CFCF-5202-07E2-D014DBFD9BEF}"/>
                </a:ext>
              </a:extLst>
            </p:cNvPr>
            <p:cNvSpPr/>
            <p:nvPr/>
          </p:nvSpPr>
          <p:spPr>
            <a:xfrm rot="11392423">
              <a:off x="11828390" y="6445534"/>
              <a:ext cx="244928" cy="254926"/>
            </a:xfrm>
            <a:prstGeom prst="ellipse">
              <a:avLst/>
            </a:prstGeom>
            <a:solidFill>
              <a:schemeClr val="tx1"/>
            </a:solidFill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51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2AB46F31-C45C-A04B-FC03-6686762EC1E4}"/>
                </a:ext>
              </a:extLst>
            </p:cNvPr>
            <p:cNvSpPr/>
            <p:nvPr/>
          </p:nvSpPr>
          <p:spPr>
            <a:xfrm rot="11392423">
              <a:off x="11407765" y="6285261"/>
              <a:ext cx="244928" cy="254926"/>
            </a:xfrm>
            <a:prstGeom prst="ellipse">
              <a:avLst/>
            </a:prstGeom>
            <a:solidFill>
              <a:schemeClr val="tx1"/>
            </a:solidFill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51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0A9869D2-22B5-BBDF-752A-3B95D9019A06}"/>
                </a:ext>
              </a:extLst>
            </p:cNvPr>
            <p:cNvSpPr/>
            <p:nvPr/>
          </p:nvSpPr>
          <p:spPr>
            <a:xfrm rot="11392423">
              <a:off x="10102076" y="6294102"/>
              <a:ext cx="244928" cy="254926"/>
            </a:xfrm>
            <a:prstGeom prst="ellipse">
              <a:avLst/>
            </a:prstGeom>
            <a:solidFill>
              <a:schemeClr val="tx1"/>
            </a:solidFill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51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64FC66AB-850C-CF18-BE38-8304806C2F9C}"/>
                </a:ext>
              </a:extLst>
            </p:cNvPr>
            <p:cNvSpPr/>
            <p:nvPr/>
          </p:nvSpPr>
          <p:spPr>
            <a:xfrm rot="11392423">
              <a:off x="10702238" y="6333543"/>
              <a:ext cx="244928" cy="254926"/>
            </a:xfrm>
            <a:prstGeom prst="ellipse">
              <a:avLst/>
            </a:prstGeom>
            <a:solidFill>
              <a:schemeClr val="tx1"/>
            </a:solidFill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51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7F158F47-FFF6-5B96-95E5-2204CEDC9D06}"/>
                </a:ext>
              </a:extLst>
            </p:cNvPr>
            <p:cNvSpPr/>
            <p:nvPr/>
          </p:nvSpPr>
          <p:spPr>
            <a:xfrm rot="11392423">
              <a:off x="10679444" y="6269045"/>
              <a:ext cx="244928" cy="254926"/>
            </a:xfrm>
            <a:prstGeom prst="ellipse">
              <a:avLst/>
            </a:prstGeom>
            <a:solidFill>
              <a:schemeClr val="tx1"/>
            </a:solidFill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51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AEF8E567-0E08-A405-0422-715A5C8D9663}"/>
                </a:ext>
              </a:extLst>
            </p:cNvPr>
            <p:cNvSpPr/>
            <p:nvPr/>
          </p:nvSpPr>
          <p:spPr>
            <a:xfrm rot="11392423">
              <a:off x="10223857" y="6205431"/>
              <a:ext cx="111218" cy="12329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51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DA06EA8F-2B43-7BA0-575B-0BC396F3BBE6}"/>
                </a:ext>
              </a:extLst>
            </p:cNvPr>
            <p:cNvSpPr/>
            <p:nvPr/>
          </p:nvSpPr>
          <p:spPr>
            <a:xfrm rot="11392423">
              <a:off x="10379808" y="6217328"/>
              <a:ext cx="244928" cy="254926"/>
            </a:xfrm>
            <a:prstGeom prst="ellipse">
              <a:avLst/>
            </a:prstGeom>
            <a:solidFill>
              <a:schemeClr val="tx1"/>
            </a:solidFill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51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1F26548D-B6D3-C275-4C91-0E4BED4E3CE4}"/>
                </a:ext>
              </a:extLst>
            </p:cNvPr>
            <p:cNvSpPr/>
            <p:nvPr/>
          </p:nvSpPr>
          <p:spPr>
            <a:xfrm rot="11392423">
              <a:off x="10255237" y="6205461"/>
              <a:ext cx="244928" cy="254926"/>
            </a:xfrm>
            <a:prstGeom prst="ellipse">
              <a:avLst/>
            </a:prstGeom>
            <a:solidFill>
              <a:schemeClr val="tx1"/>
            </a:solidFill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51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5AB62BC7-85DA-F2BF-EAFE-9F308947982B}"/>
                </a:ext>
              </a:extLst>
            </p:cNvPr>
            <p:cNvSpPr/>
            <p:nvPr/>
          </p:nvSpPr>
          <p:spPr>
            <a:xfrm rot="11392423">
              <a:off x="11034492" y="6184262"/>
              <a:ext cx="244928" cy="254926"/>
            </a:xfrm>
            <a:prstGeom prst="ellipse">
              <a:avLst/>
            </a:prstGeom>
            <a:solidFill>
              <a:schemeClr val="tx1"/>
            </a:solidFill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51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CFF98BB6-527F-23B1-CEFB-6575514216C9}"/>
                </a:ext>
              </a:extLst>
            </p:cNvPr>
            <p:cNvSpPr/>
            <p:nvPr/>
          </p:nvSpPr>
          <p:spPr>
            <a:xfrm rot="11392423">
              <a:off x="11415114" y="6264251"/>
              <a:ext cx="244928" cy="254926"/>
            </a:xfrm>
            <a:prstGeom prst="ellipse">
              <a:avLst/>
            </a:prstGeom>
            <a:solidFill>
              <a:schemeClr val="tx1"/>
            </a:solidFill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51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2A929376-7208-7B54-7554-11BA4C29280F}"/>
                </a:ext>
              </a:extLst>
            </p:cNvPr>
            <p:cNvSpPr/>
            <p:nvPr/>
          </p:nvSpPr>
          <p:spPr>
            <a:xfrm rot="11392423">
              <a:off x="12100757" y="6245151"/>
              <a:ext cx="244928" cy="254926"/>
            </a:xfrm>
            <a:prstGeom prst="ellipse">
              <a:avLst/>
            </a:prstGeom>
            <a:solidFill>
              <a:schemeClr val="tx1"/>
            </a:solidFill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51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25453E9B-B4AD-B582-1F35-294498B32392}"/>
                </a:ext>
              </a:extLst>
            </p:cNvPr>
            <p:cNvSpPr/>
            <p:nvPr/>
          </p:nvSpPr>
          <p:spPr>
            <a:xfrm rot="11392423">
              <a:off x="12090143" y="6045166"/>
              <a:ext cx="244928" cy="254926"/>
            </a:xfrm>
            <a:prstGeom prst="ellipse">
              <a:avLst/>
            </a:prstGeom>
            <a:solidFill>
              <a:schemeClr val="tx1"/>
            </a:solidFill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51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BE801D57-E81F-579B-0F5E-8626E4AB3D0D}"/>
                </a:ext>
              </a:extLst>
            </p:cNvPr>
            <p:cNvSpPr/>
            <p:nvPr/>
          </p:nvSpPr>
          <p:spPr>
            <a:xfrm rot="11392423">
              <a:off x="11623365" y="6204913"/>
              <a:ext cx="244928" cy="254926"/>
            </a:xfrm>
            <a:prstGeom prst="ellipse">
              <a:avLst/>
            </a:prstGeom>
            <a:solidFill>
              <a:schemeClr val="tx1"/>
            </a:solidFill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51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13C07AB1-2516-A90A-4816-34630033D4E3}"/>
                </a:ext>
              </a:extLst>
            </p:cNvPr>
            <p:cNvSpPr/>
            <p:nvPr/>
          </p:nvSpPr>
          <p:spPr>
            <a:xfrm rot="11392423">
              <a:off x="10889875" y="6234126"/>
              <a:ext cx="244928" cy="254926"/>
            </a:xfrm>
            <a:prstGeom prst="ellipse">
              <a:avLst/>
            </a:prstGeom>
            <a:solidFill>
              <a:schemeClr val="tx1"/>
            </a:solidFill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51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2BD73C8-DE53-3E14-9C50-DF8F3CCFD6F5}"/>
                </a:ext>
              </a:extLst>
            </p:cNvPr>
            <p:cNvSpPr/>
            <p:nvPr/>
          </p:nvSpPr>
          <p:spPr>
            <a:xfrm rot="11392423">
              <a:off x="11262429" y="6100940"/>
              <a:ext cx="244928" cy="254926"/>
            </a:xfrm>
            <a:prstGeom prst="ellipse">
              <a:avLst/>
            </a:prstGeom>
            <a:solidFill>
              <a:schemeClr val="tx1"/>
            </a:solidFill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51"/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B8D66AC1-57D1-C33E-B14C-10EA434161C0}"/>
                </a:ext>
              </a:extLst>
            </p:cNvPr>
            <p:cNvSpPr/>
            <p:nvPr/>
          </p:nvSpPr>
          <p:spPr>
            <a:xfrm rot="11392423">
              <a:off x="11910607" y="6197960"/>
              <a:ext cx="244928" cy="254926"/>
            </a:xfrm>
            <a:prstGeom prst="ellipse">
              <a:avLst/>
            </a:prstGeom>
            <a:solidFill>
              <a:schemeClr val="tx1"/>
            </a:solidFill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51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936244FE-1381-D027-5460-EFAA6CE52B1D}"/>
                </a:ext>
              </a:extLst>
            </p:cNvPr>
            <p:cNvSpPr/>
            <p:nvPr/>
          </p:nvSpPr>
          <p:spPr>
            <a:xfrm rot="11392423">
              <a:off x="11756556" y="6122338"/>
              <a:ext cx="244928" cy="254926"/>
            </a:xfrm>
            <a:prstGeom prst="ellipse">
              <a:avLst/>
            </a:prstGeom>
            <a:solidFill>
              <a:schemeClr val="tx1"/>
            </a:solidFill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51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3C1BE75F-8CA2-FFEF-5E4F-25D86A98452F}"/>
                </a:ext>
              </a:extLst>
            </p:cNvPr>
            <p:cNvSpPr/>
            <p:nvPr/>
          </p:nvSpPr>
          <p:spPr>
            <a:xfrm rot="11392423">
              <a:off x="11489982" y="6037687"/>
              <a:ext cx="244928" cy="254926"/>
            </a:xfrm>
            <a:prstGeom prst="ellipse">
              <a:avLst/>
            </a:prstGeom>
            <a:solidFill>
              <a:schemeClr val="tx1"/>
            </a:solidFill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51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4A3D379F-D43D-5133-7F46-8F9D5C0DEE65}"/>
                </a:ext>
              </a:extLst>
            </p:cNvPr>
            <p:cNvSpPr/>
            <p:nvPr/>
          </p:nvSpPr>
          <p:spPr>
            <a:xfrm rot="11392423">
              <a:off x="10232015" y="6026291"/>
              <a:ext cx="244928" cy="254926"/>
            </a:xfrm>
            <a:prstGeom prst="ellipse">
              <a:avLst/>
            </a:prstGeom>
            <a:solidFill>
              <a:schemeClr val="tx1"/>
            </a:solidFill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51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14733EF8-7FAF-AA58-D22D-0077D61B62E6}"/>
                </a:ext>
              </a:extLst>
            </p:cNvPr>
            <p:cNvSpPr/>
            <p:nvPr/>
          </p:nvSpPr>
          <p:spPr>
            <a:xfrm rot="11392423">
              <a:off x="10784455" y="6085969"/>
              <a:ext cx="244928" cy="254926"/>
            </a:xfrm>
            <a:prstGeom prst="ellipse">
              <a:avLst/>
            </a:prstGeom>
            <a:solidFill>
              <a:schemeClr val="tx1"/>
            </a:solidFill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51"/>
            </a:p>
          </p:txBody>
        </p: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22C8D6D4-F06B-D490-4D6E-53805B6C3DF1}"/>
                </a:ext>
              </a:extLst>
            </p:cNvPr>
            <p:cNvGrpSpPr/>
            <p:nvPr/>
          </p:nvGrpSpPr>
          <p:grpSpPr>
            <a:xfrm rot="19513536">
              <a:off x="10223115" y="5724201"/>
              <a:ext cx="809169" cy="554848"/>
              <a:chOff x="12432808" y="4428787"/>
              <a:chExt cx="809169" cy="554848"/>
            </a:xfrm>
          </p:grpSpPr>
          <p:sp>
            <p:nvSpPr>
              <p:cNvPr id="146" name="Oval 145">
                <a:extLst>
                  <a:ext uri="{FF2B5EF4-FFF2-40B4-BE49-F238E27FC236}">
                    <a16:creationId xmlns:a16="http://schemas.microsoft.com/office/drawing/2014/main" id="{E90EEDD7-125C-C5BC-2CF6-07837D5BA1D3}"/>
                  </a:ext>
                </a:extLst>
              </p:cNvPr>
              <p:cNvSpPr/>
              <p:nvPr/>
            </p:nvSpPr>
            <p:spPr>
              <a:xfrm rot="11392423">
                <a:off x="12562029" y="4652285"/>
                <a:ext cx="111218" cy="12329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147" name="Oval 146">
                <a:extLst>
                  <a:ext uri="{FF2B5EF4-FFF2-40B4-BE49-F238E27FC236}">
                    <a16:creationId xmlns:a16="http://schemas.microsoft.com/office/drawing/2014/main" id="{CD75EAEC-5F8C-B3D2-EE56-67E1F40FE5D2}"/>
                  </a:ext>
                </a:extLst>
              </p:cNvPr>
              <p:cNvSpPr/>
              <p:nvPr/>
            </p:nvSpPr>
            <p:spPr>
              <a:xfrm rot="11392423">
                <a:off x="12432808" y="4549799"/>
                <a:ext cx="111218" cy="12329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148" name="Oval 147">
                <a:extLst>
                  <a:ext uri="{FF2B5EF4-FFF2-40B4-BE49-F238E27FC236}">
                    <a16:creationId xmlns:a16="http://schemas.microsoft.com/office/drawing/2014/main" id="{EF4BF0FD-850E-D643-7F4B-E2220E383493}"/>
                  </a:ext>
                </a:extLst>
              </p:cNvPr>
              <p:cNvSpPr/>
              <p:nvPr/>
            </p:nvSpPr>
            <p:spPr>
              <a:xfrm rot="11392423">
                <a:off x="12692742" y="4587699"/>
                <a:ext cx="111218" cy="12329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149" name="Oval 148">
                <a:extLst>
                  <a:ext uri="{FF2B5EF4-FFF2-40B4-BE49-F238E27FC236}">
                    <a16:creationId xmlns:a16="http://schemas.microsoft.com/office/drawing/2014/main" id="{BD4EB451-794D-0824-6406-1EE56E82C649}"/>
                  </a:ext>
                </a:extLst>
              </p:cNvPr>
              <p:cNvSpPr/>
              <p:nvPr/>
            </p:nvSpPr>
            <p:spPr>
              <a:xfrm rot="11392423">
                <a:off x="12563522" y="4504742"/>
                <a:ext cx="111218" cy="12329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150" name="Oval 149">
                <a:extLst>
                  <a:ext uri="{FF2B5EF4-FFF2-40B4-BE49-F238E27FC236}">
                    <a16:creationId xmlns:a16="http://schemas.microsoft.com/office/drawing/2014/main" id="{09D9500F-F676-67A7-D0D2-B0B2EC88AB51}"/>
                  </a:ext>
                </a:extLst>
              </p:cNvPr>
              <p:cNvSpPr/>
              <p:nvPr/>
            </p:nvSpPr>
            <p:spPr>
              <a:xfrm rot="11392423">
                <a:off x="12840702" y="4576330"/>
                <a:ext cx="111218" cy="12329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151" name="Oval 150">
                <a:extLst>
                  <a:ext uri="{FF2B5EF4-FFF2-40B4-BE49-F238E27FC236}">
                    <a16:creationId xmlns:a16="http://schemas.microsoft.com/office/drawing/2014/main" id="{790C4145-0EED-EE57-F93E-A4CFEBD57065}"/>
                  </a:ext>
                </a:extLst>
              </p:cNvPr>
              <p:cNvSpPr/>
              <p:nvPr/>
            </p:nvSpPr>
            <p:spPr>
              <a:xfrm rot="11392423">
                <a:off x="12711481" y="4473844"/>
                <a:ext cx="111218" cy="12329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152" name="Oval 151">
                <a:extLst>
                  <a:ext uri="{FF2B5EF4-FFF2-40B4-BE49-F238E27FC236}">
                    <a16:creationId xmlns:a16="http://schemas.microsoft.com/office/drawing/2014/main" id="{C6F85A96-6F10-1A10-418A-F6394DB1FFC6}"/>
                  </a:ext>
                </a:extLst>
              </p:cNvPr>
              <p:cNvSpPr/>
              <p:nvPr/>
            </p:nvSpPr>
            <p:spPr>
              <a:xfrm rot="11392423">
                <a:off x="12971415" y="4511744"/>
                <a:ext cx="111218" cy="12329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153" name="Oval 152">
                <a:extLst>
                  <a:ext uri="{FF2B5EF4-FFF2-40B4-BE49-F238E27FC236}">
                    <a16:creationId xmlns:a16="http://schemas.microsoft.com/office/drawing/2014/main" id="{4C6313EA-7495-AE3C-6781-E4CD1624C8B7}"/>
                  </a:ext>
                </a:extLst>
              </p:cNvPr>
              <p:cNvSpPr/>
              <p:nvPr/>
            </p:nvSpPr>
            <p:spPr>
              <a:xfrm rot="11392423">
                <a:off x="12842195" y="4428787"/>
                <a:ext cx="111218" cy="12329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154" name="Oval 153">
                <a:extLst>
                  <a:ext uri="{FF2B5EF4-FFF2-40B4-BE49-F238E27FC236}">
                    <a16:creationId xmlns:a16="http://schemas.microsoft.com/office/drawing/2014/main" id="{BB6C7C4A-0D47-0F5B-20CD-51B50CE7D00C}"/>
                  </a:ext>
                </a:extLst>
              </p:cNvPr>
              <p:cNvSpPr/>
              <p:nvPr/>
            </p:nvSpPr>
            <p:spPr>
              <a:xfrm rot="11392423">
                <a:off x="12813716" y="4860338"/>
                <a:ext cx="111218" cy="12329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155" name="Oval 154">
                <a:extLst>
                  <a:ext uri="{FF2B5EF4-FFF2-40B4-BE49-F238E27FC236}">
                    <a16:creationId xmlns:a16="http://schemas.microsoft.com/office/drawing/2014/main" id="{1281FA5F-C500-7CF4-3A62-4F6999481A15}"/>
                  </a:ext>
                </a:extLst>
              </p:cNvPr>
              <p:cNvSpPr/>
              <p:nvPr/>
            </p:nvSpPr>
            <p:spPr>
              <a:xfrm rot="11392423">
                <a:off x="12684495" y="4757852"/>
                <a:ext cx="111218" cy="12329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156" name="Oval 155">
                <a:extLst>
                  <a:ext uri="{FF2B5EF4-FFF2-40B4-BE49-F238E27FC236}">
                    <a16:creationId xmlns:a16="http://schemas.microsoft.com/office/drawing/2014/main" id="{AF039275-381B-6E6A-1E52-3754575B43E3}"/>
                  </a:ext>
                </a:extLst>
              </p:cNvPr>
              <p:cNvSpPr/>
              <p:nvPr/>
            </p:nvSpPr>
            <p:spPr>
              <a:xfrm rot="11392423">
                <a:off x="12944429" y="4795752"/>
                <a:ext cx="111218" cy="12329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157" name="Oval 156">
                <a:extLst>
                  <a:ext uri="{FF2B5EF4-FFF2-40B4-BE49-F238E27FC236}">
                    <a16:creationId xmlns:a16="http://schemas.microsoft.com/office/drawing/2014/main" id="{877B484E-C570-5DE6-DC15-E8DD956A29A7}"/>
                  </a:ext>
                </a:extLst>
              </p:cNvPr>
              <p:cNvSpPr/>
              <p:nvPr/>
            </p:nvSpPr>
            <p:spPr>
              <a:xfrm rot="11392423">
                <a:off x="12815209" y="4712795"/>
                <a:ext cx="111218" cy="12329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158" name="Oval 157">
                <a:extLst>
                  <a:ext uri="{FF2B5EF4-FFF2-40B4-BE49-F238E27FC236}">
                    <a16:creationId xmlns:a16="http://schemas.microsoft.com/office/drawing/2014/main" id="{321C2C1C-CE0F-DFD8-687B-A63C157C97B5}"/>
                  </a:ext>
                </a:extLst>
              </p:cNvPr>
              <p:cNvSpPr/>
              <p:nvPr/>
            </p:nvSpPr>
            <p:spPr>
              <a:xfrm rot="11392423">
                <a:off x="13000046" y="4755182"/>
                <a:ext cx="111218" cy="12329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159" name="Oval 158">
                <a:extLst>
                  <a:ext uri="{FF2B5EF4-FFF2-40B4-BE49-F238E27FC236}">
                    <a16:creationId xmlns:a16="http://schemas.microsoft.com/office/drawing/2014/main" id="{5CA6C2AB-3E6F-EFD5-7E6D-6B2FCBE4298B}"/>
                  </a:ext>
                </a:extLst>
              </p:cNvPr>
              <p:cNvSpPr/>
              <p:nvPr/>
            </p:nvSpPr>
            <p:spPr>
              <a:xfrm rot="11392423">
                <a:off x="12870825" y="4652696"/>
                <a:ext cx="111218" cy="12329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160" name="Oval 159">
                <a:extLst>
                  <a:ext uri="{FF2B5EF4-FFF2-40B4-BE49-F238E27FC236}">
                    <a16:creationId xmlns:a16="http://schemas.microsoft.com/office/drawing/2014/main" id="{6BE8D098-806E-46B5-C98E-B2A88FD754F4}"/>
                  </a:ext>
                </a:extLst>
              </p:cNvPr>
              <p:cNvSpPr/>
              <p:nvPr/>
            </p:nvSpPr>
            <p:spPr>
              <a:xfrm rot="11392423">
                <a:off x="13130759" y="4690596"/>
                <a:ext cx="111218" cy="12329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161" name="Oval 160">
                <a:extLst>
                  <a:ext uri="{FF2B5EF4-FFF2-40B4-BE49-F238E27FC236}">
                    <a16:creationId xmlns:a16="http://schemas.microsoft.com/office/drawing/2014/main" id="{F74544B3-43DF-9270-7DF8-ABDC3ADEEF6E}"/>
                  </a:ext>
                </a:extLst>
              </p:cNvPr>
              <p:cNvSpPr/>
              <p:nvPr/>
            </p:nvSpPr>
            <p:spPr>
              <a:xfrm rot="11392423">
                <a:off x="13001539" y="4607639"/>
                <a:ext cx="111218" cy="12329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</p:grp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1053D78A-0179-DCFC-C497-AED6DD5C6DE3}"/>
                </a:ext>
              </a:extLst>
            </p:cNvPr>
            <p:cNvSpPr/>
            <p:nvPr/>
          </p:nvSpPr>
          <p:spPr>
            <a:xfrm rot="11392423">
              <a:off x="10557138" y="6177215"/>
              <a:ext cx="244928" cy="254926"/>
            </a:xfrm>
            <a:prstGeom prst="ellipse">
              <a:avLst/>
            </a:prstGeom>
            <a:solidFill>
              <a:schemeClr val="tx1"/>
            </a:solidFill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51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21BC8409-8F31-4FCE-D989-5F4097EBC72C}"/>
                </a:ext>
              </a:extLst>
            </p:cNvPr>
            <p:cNvSpPr/>
            <p:nvPr/>
          </p:nvSpPr>
          <p:spPr>
            <a:xfrm rot="11392423">
              <a:off x="11945052" y="6469755"/>
              <a:ext cx="111218" cy="12329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51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846BF736-8327-AFD7-0C4D-88626EB4A3A8}"/>
                </a:ext>
              </a:extLst>
            </p:cNvPr>
            <p:cNvSpPr/>
            <p:nvPr/>
          </p:nvSpPr>
          <p:spPr>
            <a:xfrm rot="11392423">
              <a:off x="11815831" y="6367269"/>
              <a:ext cx="111218" cy="12329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51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9E49A553-AC11-97AB-93BE-7A5C60AAF46B}"/>
                </a:ext>
              </a:extLst>
            </p:cNvPr>
            <p:cNvSpPr/>
            <p:nvPr/>
          </p:nvSpPr>
          <p:spPr>
            <a:xfrm rot="11392423">
              <a:off x="12075765" y="6405169"/>
              <a:ext cx="111218" cy="12329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51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B498F652-DBA1-6668-E2E3-665893D328C3}"/>
                </a:ext>
              </a:extLst>
            </p:cNvPr>
            <p:cNvSpPr/>
            <p:nvPr/>
          </p:nvSpPr>
          <p:spPr>
            <a:xfrm rot="11392423">
              <a:off x="11946545" y="6322212"/>
              <a:ext cx="111218" cy="12329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51"/>
            </a:p>
          </p:txBody>
        </p: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84CDA8E8-CFB3-E5C4-6F77-1116CB3F8476}"/>
                </a:ext>
              </a:extLst>
            </p:cNvPr>
            <p:cNvGrpSpPr/>
            <p:nvPr/>
          </p:nvGrpSpPr>
          <p:grpSpPr>
            <a:xfrm rot="3677538">
              <a:off x="11517920" y="5781899"/>
              <a:ext cx="809169" cy="554848"/>
              <a:chOff x="12432808" y="4428787"/>
              <a:chExt cx="809169" cy="554848"/>
            </a:xfrm>
          </p:grpSpPr>
          <p:sp>
            <p:nvSpPr>
              <p:cNvPr id="130" name="Oval 129">
                <a:extLst>
                  <a:ext uri="{FF2B5EF4-FFF2-40B4-BE49-F238E27FC236}">
                    <a16:creationId xmlns:a16="http://schemas.microsoft.com/office/drawing/2014/main" id="{9DCD081A-888C-358D-9BCC-545A73C2E437}"/>
                  </a:ext>
                </a:extLst>
              </p:cNvPr>
              <p:cNvSpPr/>
              <p:nvPr/>
            </p:nvSpPr>
            <p:spPr>
              <a:xfrm rot="11392423">
                <a:off x="12562029" y="4652285"/>
                <a:ext cx="111218" cy="12329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131" name="Oval 130">
                <a:extLst>
                  <a:ext uri="{FF2B5EF4-FFF2-40B4-BE49-F238E27FC236}">
                    <a16:creationId xmlns:a16="http://schemas.microsoft.com/office/drawing/2014/main" id="{2D2D5C99-B3BA-787E-4793-B686ABC08759}"/>
                  </a:ext>
                </a:extLst>
              </p:cNvPr>
              <p:cNvSpPr/>
              <p:nvPr/>
            </p:nvSpPr>
            <p:spPr>
              <a:xfrm rot="11392423">
                <a:off x="12432808" y="4549799"/>
                <a:ext cx="111218" cy="12329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132" name="Oval 131">
                <a:extLst>
                  <a:ext uri="{FF2B5EF4-FFF2-40B4-BE49-F238E27FC236}">
                    <a16:creationId xmlns:a16="http://schemas.microsoft.com/office/drawing/2014/main" id="{A66C0514-BB8C-F812-A2D7-000535875662}"/>
                  </a:ext>
                </a:extLst>
              </p:cNvPr>
              <p:cNvSpPr/>
              <p:nvPr/>
            </p:nvSpPr>
            <p:spPr>
              <a:xfrm rot="11392423">
                <a:off x="12692742" y="4587699"/>
                <a:ext cx="111218" cy="12329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133" name="Oval 132">
                <a:extLst>
                  <a:ext uri="{FF2B5EF4-FFF2-40B4-BE49-F238E27FC236}">
                    <a16:creationId xmlns:a16="http://schemas.microsoft.com/office/drawing/2014/main" id="{624889A8-8EAE-93A9-474E-5B33798C0FF5}"/>
                  </a:ext>
                </a:extLst>
              </p:cNvPr>
              <p:cNvSpPr/>
              <p:nvPr/>
            </p:nvSpPr>
            <p:spPr>
              <a:xfrm rot="11392423">
                <a:off x="12563522" y="4504742"/>
                <a:ext cx="111218" cy="12329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134" name="Oval 133">
                <a:extLst>
                  <a:ext uri="{FF2B5EF4-FFF2-40B4-BE49-F238E27FC236}">
                    <a16:creationId xmlns:a16="http://schemas.microsoft.com/office/drawing/2014/main" id="{6DDED32C-CE84-7A06-DFFC-11D442B7D0EF}"/>
                  </a:ext>
                </a:extLst>
              </p:cNvPr>
              <p:cNvSpPr/>
              <p:nvPr/>
            </p:nvSpPr>
            <p:spPr>
              <a:xfrm rot="11392423">
                <a:off x="12840702" y="4576330"/>
                <a:ext cx="111218" cy="12329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98192681-90AA-3801-16CE-8A8382602F4B}"/>
                  </a:ext>
                </a:extLst>
              </p:cNvPr>
              <p:cNvSpPr/>
              <p:nvPr/>
            </p:nvSpPr>
            <p:spPr>
              <a:xfrm rot="11392423">
                <a:off x="12711481" y="4473844"/>
                <a:ext cx="111218" cy="12329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5B5BC209-22C3-B429-772E-3733EBC150D0}"/>
                  </a:ext>
                </a:extLst>
              </p:cNvPr>
              <p:cNvSpPr/>
              <p:nvPr/>
            </p:nvSpPr>
            <p:spPr>
              <a:xfrm rot="11392423">
                <a:off x="12971415" y="4511744"/>
                <a:ext cx="111218" cy="12329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A1F836DB-47BB-E72E-093C-7CE936719807}"/>
                  </a:ext>
                </a:extLst>
              </p:cNvPr>
              <p:cNvSpPr/>
              <p:nvPr/>
            </p:nvSpPr>
            <p:spPr>
              <a:xfrm rot="11392423">
                <a:off x="12842195" y="4428787"/>
                <a:ext cx="111218" cy="12329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138" name="Oval 137">
                <a:extLst>
                  <a:ext uri="{FF2B5EF4-FFF2-40B4-BE49-F238E27FC236}">
                    <a16:creationId xmlns:a16="http://schemas.microsoft.com/office/drawing/2014/main" id="{17D65B1C-09AC-B8E9-30BA-ED9DFCFA49E1}"/>
                  </a:ext>
                </a:extLst>
              </p:cNvPr>
              <p:cNvSpPr/>
              <p:nvPr/>
            </p:nvSpPr>
            <p:spPr>
              <a:xfrm rot="11392423">
                <a:off x="12813716" y="4860338"/>
                <a:ext cx="111218" cy="12329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139" name="Oval 138">
                <a:extLst>
                  <a:ext uri="{FF2B5EF4-FFF2-40B4-BE49-F238E27FC236}">
                    <a16:creationId xmlns:a16="http://schemas.microsoft.com/office/drawing/2014/main" id="{A256EFC8-8ED0-E41D-4E5A-C93ABF1869D0}"/>
                  </a:ext>
                </a:extLst>
              </p:cNvPr>
              <p:cNvSpPr/>
              <p:nvPr/>
            </p:nvSpPr>
            <p:spPr>
              <a:xfrm rot="11392423">
                <a:off x="12684495" y="4757852"/>
                <a:ext cx="111218" cy="12329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140" name="Oval 139">
                <a:extLst>
                  <a:ext uri="{FF2B5EF4-FFF2-40B4-BE49-F238E27FC236}">
                    <a16:creationId xmlns:a16="http://schemas.microsoft.com/office/drawing/2014/main" id="{DB7C73EC-375A-6BAD-A6F2-0012A4E93CF2}"/>
                  </a:ext>
                </a:extLst>
              </p:cNvPr>
              <p:cNvSpPr/>
              <p:nvPr/>
            </p:nvSpPr>
            <p:spPr>
              <a:xfrm rot="11392423">
                <a:off x="12944429" y="4795752"/>
                <a:ext cx="111218" cy="12329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9B1960C9-C140-B5F9-57DF-04DD4CB97851}"/>
                  </a:ext>
                </a:extLst>
              </p:cNvPr>
              <p:cNvSpPr/>
              <p:nvPr/>
            </p:nvSpPr>
            <p:spPr>
              <a:xfrm rot="11392423">
                <a:off x="12815209" y="4712795"/>
                <a:ext cx="111218" cy="12329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142" name="Oval 141">
                <a:extLst>
                  <a:ext uri="{FF2B5EF4-FFF2-40B4-BE49-F238E27FC236}">
                    <a16:creationId xmlns:a16="http://schemas.microsoft.com/office/drawing/2014/main" id="{43704E6D-1556-76FA-7E60-B098FB8175A8}"/>
                  </a:ext>
                </a:extLst>
              </p:cNvPr>
              <p:cNvSpPr/>
              <p:nvPr/>
            </p:nvSpPr>
            <p:spPr>
              <a:xfrm rot="11392423">
                <a:off x="13000046" y="4755182"/>
                <a:ext cx="111218" cy="12329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143" name="Oval 142">
                <a:extLst>
                  <a:ext uri="{FF2B5EF4-FFF2-40B4-BE49-F238E27FC236}">
                    <a16:creationId xmlns:a16="http://schemas.microsoft.com/office/drawing/2014/main" id="{3519406B-AC71-86C8-EB2B-EB05BC554416}"/>
                  </a:ext>
                </a:extLst>
              </p:cNvPr>
              <p:cNvSpPr/>
              <p:nvPr/>
            </p:nvSpPr>
            <p:spPr>
              <a:xfrm rot="11392423">
                <a:off x="12870825" y="4652696"/>
                <a:ext cx="111218" cy="12329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144" name="Oval 143">
                <a:extLst>
                  <a:ext uri="{FF2B5EF4-FFF2-40B4-BE49-F238E27FC236}">
                    <a16:creationId xmlns:a16="http://schemas.microsoft.com/office/drawing/2014/main" id="{5D273F8F-3E24-C44C-B215-11DC9C9BDA9E}"/>
                  </a:ext>
                </a:extLst>
              </p:cNvPr>
              <p:cNvSpPr/>
              <p:nvPr/>
            </p:nvSpPr>
            <p:spPr>
              <a:xfrm rot="11392423">
                <a:off x="13130759" y="4690596"/>
                <a:ext cx="111218" cy="12329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145" name="Oval 144">
                <a:extLst>
                  <a:ext uri="{FF2B5EF4-FFF2-40B4-BE49-F238E27FC236}">
                    <a16:creationId xmlns:a16="http://schemas.microsoft.com/office/drawing/2014/main" id="{535E799D-A4F7-516F-B83F-5AD8E84E9F01}"/>
                  </a:ext>
                </a:extLst>
              </p:cNvPr>
              <p:cNvSpPr/>
              <p:nvPr/>
            </p:nvSpPr>
            <p:spPr>
              <a:xfrm rot="11392423">
                <a:off x="13001539" y="4607639"/>
                <a:ext cx="111218" cy="12329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CBC1B3A4-1B84-A0FE-4566-79CC863446AC}"/>
                </a:ext>
              </a:extLst>
            </p:cNvPr>
            <p:cNvGrpSpPr/>
            <p:nvPr/>
          </p:nvGrpSpPr>
          <p:grpSpPr>
            <a:xfrm>
              <a:off x="10709815" y="5477272"/>
              <a:ext cx="809169" cy="554848"/>
              <a:chOff x="12432808" y="4428787"/>
              <a:chExt cx="809169" cy="554848"/>
            </a:xfrm>
          </p:grpSpPr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CBE38DA8-1E0C-8AFC-14DF-24E3B53FE90C}"/>
                  </a:ext>
                </a:extLst>
              </p:cNvPr>
              <p:cNvSpPr/>
              <p:nvPr/>
            </p:nvSpPr>
            <p:spPr>
              <a:xfrm rot="11392423">
                <a:off x="12562029" y="4652285"/>
                <a:ext cx="111218" cy="12329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115" name="Oval 114">
                <a:extLst>
                  <a:ext uri="{FF2B5EF4-FFF2-40B4-BE49-F238E27FC236}">
                    <a16:creationId xmlns:a16="http://schemas.microsoft.com/office/drawing/2014/main" id="{12387E20-5BBF-313B-4387-9BFC89178BD1}"/>
                  </a:ext>
                </a:extLst>
              </p:cNvPr>
              <p:cNvSpPr/>
              <p:nvPr/>
            </p:nvSpPr>
            <p:spPr>
              <a:xfrm rot="11392423">
                <a:off x="12432808" y="4549799"/>
                <a:ext cx="111218" cy="12329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116" name="Oval 115">
                <a:extLst>
                  <a:ext uri="{FF2B5EF4-FFF2-40B4-BE49-F238E27FC236}">
                    <a16:creationId xmlns:a16="http://schemas.microsoft.com/office/drawing/2014/main" id="{ED40CA86-3414-D78C-D9B0-1B665CA0254B}"/>
                  </a:ext>
                </a:extLst>
              </p:cNvPr>
              <p:cNvSpPr/>
              <p:nvPr/>
            </p:nvSpPr>
            <p:spPr>
              <a:xfrm rot="11392423">
                <a:off x="12692742" y="4587699"/>
                <a:ext cx="111218" cy="12329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117" name="Oval 116">
                <a:extLst>
                  <a:ext uri="{FF2B5EF4-FFF2-40B4-BE49-F238E27FC236}">
                    <a16:creationId xmlns:a16="http://schemas.microsoft.com/office/drawing/2014/main" id="{9A760920-3F34-1D32-9AB3-79A288C9D8E1}"/>
                  </a:ext>
                </a:extLst>
              </p:cNvPr>
              <p:cNvSpPr/>
              <p:nvPr/>
            </p:nvSpPr>
            <p:spPr>
              <a:xfrm rot="11392423">
                <a:off x="12563522" y="4504742"/>
                <a:ext cx="111218" cy="12329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118" name="Oval 117">
                <a:extLst>
                  <a:ext uri="{FF2B5EF4-FFF2-40B4-BE49-F238E27FC236}">
                    <a16:creationId xmlns:a16="http://schemas.microsoft.com/office/drawing/2014/main" id="{693FCCB5-3D5E-3ECC-D2DE-45A6938961C6}"/>
                  </a:ext>
                </a:extLst>
              </p:cNvPr>
              <p:cNvSpPr/>
              <p:nvPr/>
            </p:nvSpPr>
            <p:spPr>
              <a:xfrm rot="11392423">
                <a:off x="12840702" y="4576330"/>
                <a:ext cx="111218" cy="12329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119" name="Oval 118">
                <a:extLst>
                  <a:ext uri="{FF2B5EF4-FFF2-40B4-BE49-F238E27FC236}">
                    <a16:creationId xmlns:a16="http://schemas.microsoft.com/office/drawing/2014/main" id="{E9E07EC1-8D78-E2BB-FAE7-C11D410EDAAE}"/>
                  </a:ext>
                </a:extLst>
              </p:cNvPr>
              <p:cNvSpPr/>
              <p:nvPr/>
            </p:nvSpPr>
            <p:spPr>
              <a:xfrm rot="11392423">
                <a:off x="12711481" y="4473844"/>
                <a:ext cx="111218" cy="12329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120" name="Oval 119">
                <a:extLst>
                  <a:ext uri="{FF2B5EF4-FFF2-40B4-BE49-F238E27FC236}">
                    <a16:creationId xmlns:a16="http://schemas.microsoft.com/office/drawing/2014/main" id="{423C812F-7B8D-77C5-F2A6-D5934D54340D}"/>
                  </a:ext>
                </a:extLst>
              </p:cNvPr>
              <p:cNvSpPr/>
              <p:nvPr/>
            </p:nvSpPr>
            <p:spPr>
              <a:xfrm rot="11392423">
                <a:off x="12971415" y="4511744"/>
                <a:ext cx="111218" cy="12329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121" name="Oval 120">
                <a:extLst>
                  <a:ext uri="{FF2B5EF4-FFF2-40B4-BE49-F238E27FC236}">
                    <a16:creationId xmlns:a16="http://schemas.microsoft.com/office/drawing/2014/main" id="{818FB4D2-7E83-D947-04DA-2245BC063343}"/>
                  </a:ext>
                </a:extLst>
              </p:cNvPr>
              <p:cNvSpPr/>
              <p:nvPr/>
            </p:nvSpPr>
            <p:spPr>
              <a:xfrm rot="11392423">
                <a:off x="12842195" y="4428787"/>
                <a:ext cx="111218" cy="12329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2EBF5B55-73FE-5B8B-90AD-6A64300AD587}"/>
                  </a:ext>
                </a:extLst>
              </p:cNvPr>
              <p:cNvSpPr/>
              <p:nvPr/>
            </p:nvSpPr>
            <p:spPr>
              <a:xfrm rot="11392423">
                <a:off x="12813716" y="4860338"/>
                <a:ext cx="111218" cy="12329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123" name="Oval 122">
                <a:extLst>
                  <a:ext uri="{FF2B5EF4-FFF2-40B4-BE49-F238E27FC236}">
                    <a16:creationId xmlns:a16="http://schemas.microsoft.com/office/drawing/2014/main" id="{B7A1EAC0-7B9F-F08C-DF8C-CFE31BB31129}"/>
                  </a:ext>
                </a:extLst>
              </p:cNvPr>
              <p:cNvSpPr/>
              <p:nvPr/>
            </p:nvSpPr>
            <p:spPr>
              <a:xfrm rot="11392423">
                <a:off x="12684495" y="4757852"/>
                <a:ext cx="111218" cy="12329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2970C631-46F6-107D-46B1-7A30E33205DE}"/>
                  </a:ext>
                </a:extLst>
              </p:cNvPr>
              <p:cNvSpPr/>
              <p:nvPr/>
            </p:nvSpPr>
            <p:spPr>
              <a:xfrm rot="11392423">
                <a:off x="12944429" y="4795752"/>
                <a:ext cx="111218" cy="12329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125" name="Oval 124">
                <a:extLst>
                  <a:ext uri="{FF2B5EF4-FFF2-40B4-BE49-F238E27FC236}">
                    <a16:creationId xmlns:a16="http://schemas.microsoft.com/office/drawing/2014/main" id="{7A69AB11-D5BF-5D40-E37B-E0F012883576}"/>
                  </a:ext>
                </a:extLst>
              </p:cNvPr>
              <p:cNvSpPr/>
              <p:nvPr/>
            </p:nvSpPr>
            <p:spPr>
              <a:xfrm rot="11392423">
                <a:off x="12815209" y="4712795"/>
                <a:ext cx="111218" cy="12329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126" name="Oval 125">
                <a:extLst>
                  <a:ext uri="{FF2B5EF4-FFF2-40B4-BE49-F238E27FC236}">
                    <a16:creationId xmlns:a16="http://schemas.microsoft.com/office/drawing/2014/main" id="{A6B12309-3D23-0651-FE8E-DAC0694FF72C}"/>
                  </a:ext>
                </a:extLst>
              </p:cNvPr>
              <p:cNvSpPr/>
              <p:nvPr/>
            </p:nvSpPr>
            <p:spPr>
              <a:xfrm rot="11392423">
                <a:off x="13000046" y="4755182"/>
                <a:ext cx="111218" cy="12329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127" name="Oval 126">
                <a:extLst>
                  <a:ext uri="{FF2B5EF4-FFF2-40B4-BE49-F238E27FC236}">
                    <a16:creationId xmlns:a16="http://schemas.microsoft.com/office/drawing/2014/main" id="{C1F2A5E9-E492-9BDB-307F-D31A0FF5A52B}"/>
                  </a:ext>
                </a:extLst>
              </p:cNvPr>
              <p:cNvSpPr/>
              <p:nvPr/>
            </p:nvSpPr>
            <p:spPr>
              <a:xfrm rot="11392423">
                <a:off x="12870825" y="4652696"/>
                <a:ext cx="111218" cy="12329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128" name="Oval 127">
                <a:extLst>
                  <a:ext uri="{FF2B5EF4-FFF2-40B4-BE49-F238E27FC236}">
                    <a16:creationId xmlns:a16="http://schemas.microsoft.com/office/drawing/2014/main" id="{A6B5AC83-4609-E19C-1136-C7867FC443D8}"/>
                  </a:ext>
                </a:extLst>
              </p:cNvPr>
              <p:cNvSpPr/>
              <p:nvPr/>
            </p:nvSpPr>
            <p:spPr>
              <a:xfrm rot="11392423">
                <a:off x="13130759" y="4690596"/>
                <a:ext cx="111218" cy="12329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559E651B-9C0B-3854-F34E-E6A5524AF353}"/>
                  </a:ext>
                </a:extLst>
              </p:cNvPr>
              <p:cNvSpPr/>
              <p:nvPr/>
            </p:nvSpPr>
            <p:spPr>
              <a:xfrm rot="11392423">
                <a:off x="13001539" y="4607639"/>
                <a:ext cx="111218" cy="12329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12E5B9C6-D29E-17D7-3334-E7B248E8556B}"/>
                </a:ext>
              </a:extLst>
            </p:cNvPr>
            <p:cNvGrpSpPr/>
            <p:nvPr/>
          </p:nvGrpSpPr>
          <p:grpSpPr>
            <a:xfrm rot="1282916">
              <a:off x="11174751" y="5519954"/>
              <a:ext cx="809169" cy="554848"/>
              <a:chOff x="12432808" y="4428787"/>
              <a:chExt cx="809169" cy="554848"/>
            </a:xfrm>
          </p:grpSpPr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383666E8-5EF5-0295-9C8A-7D9F55873C92}"/>
                  </a:ext>
                </a:extLst>
              </p:cNvPr>
              <p:cNvSpPr/>
              <p:nvPr/>
            </p:nvSpPr>
            <p:spPr>
              <a:xfrm rot="11392423">
                <a:off x="12562029" y="4652285"/>
                <a:ext cx="111218" cy="12329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3F485E9E-52AB-29F7-1FC9-BF5FFE337995}"/>
                  </a:ext>
                </a:extLst>
              </p:cNvPr>
              <p:cNvSpPr/>
              <p:nvPr/>
            </p:nvSpPr>
            <p:spPr>
              <a:xfrm rot="11392423">
                <a:off x="12432808" y="4549799"/>
                <a:ext cx="111218" cy="12329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100" name="Oval 99">
                <a:extLst>
                  <a:ext uri="{FF2B5EF4-FFF2-40B4-BE49-F238E27FC236}">
                    <a16:creationId xmlns:a16="http://schemas.microsoft.com/office/drawing/2014/main" id="{75F04F04-4948-BDCF-3BB7-0883531CFD60}"/>
                  </a:ext>
                </a:extLst>
              </p:cNvPr>
              <p:cNvSpPr/>
              <p:nvPr/>
            </p:nvSpPr>
            <p:spPr>
              <a:xfrm rot="11392423">
                <a:off x="12692742" y="4587699"/>
                <a:ext cx="111218" cy="12329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101" name="Oval 100">
                <a:extLst>
                  <a:ext uri="{FF2B5EF4-FFF2-40B4-BE49-F238E27FC236}">
                    <a16:creationId xmlns:a16="http://schemas.microsoft.com/office/drawing/2014/main" id="{B0FB7F14-F52D-A192-C1D1-FFDA1754C27E}"/>
                  </a:ext>
                </a:extLst>
              </p:cNvPr>
              <p:cNvSpPr/>
              <p:nvPr/>
            </p:nvSpPr>
            <p:spPr>
              <a:xfrm rot="11392423">
                <a:off x="12563522" y="4504742"/>
                <a:ext cx="111218" cy="12329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0B3117B2-D050-0005-7074-BEE81FE590A3}"/>
                  </a:ext>
                </a:extLst>
              </p:cNvPr>
              <p:cNvSpPr/>
              <p:nvPr/>
            </p:nvSpPr>
            <p:spPr>
              <a:xfrm rot="11392423">
                <a:off x="12840702" y="4576330"/>
                <a:ext cx="111218" cy="12329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DE21B316-689F-D79A-9C3A-09693FBEA800}"/>
                  </a:ext>
                </a:extLst>
              </p:cNvPr>
              <p:cNvSpPr/>
              <p:nvPr/>
            </p:nvSpPr>
            <p:spPr>
              <a:xfrm rot="11392423">
                <a:off x="12711481" y="4473844"/>
                <a:ext cx="111218" cy="12329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104" name="Oval 103">
                <a:extLst>
                  <a:ext uri="{FF2B5EF4-FFF2-40B4-BE49-F238E27FC236}">
                    <a16:creationId xmlns:a16="http://schemas.microsoft.com/office/drawing/2014/main" id="{E62F795E-4022-5823-1ECA-57D91F46F4B5}"/>
                  </a:ext>
                </a:extLst>
              </p:cNvPr>
              <p:cNvSpPr/>
              <p:nvPr/>
            </p:nvSpPr>
            <p:spPr>
              <a:xfrm rot="11392423">
                <a:off x="12971415" y="4511744"/>
                <a:ext cx="111218" cy="12329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105" name="Oval 104">
                <a:extLst>
                  <a:ext uri="{FF2B5EF4-FFF2-40B4-BE49-F238E27FC236}">
                    <a16:creationId xmlns:a16="http://schemas.microsoft.com/office/drawing/2014/main" id="{C9121B23-2A91-9459-5A4A-A0BDF9A589E7}"/>
                  </a:ext>
                </a:extLst>
              </p:cNvPr>
              <p:cNvSpPr/>
              <p:nvPr/>
            </p:nvSpPr>
            <p:spPr>
              <a:xfrm rot="11392423">
                <a:off x="12842195" y="4428787"/>
                <a:ext cx="111218" cy="12329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106" name="Oval 105">
                <a:extLst>
                  <a:ext uri="{FF2B5EF4-FFF2-40B4-BE49-F238E27FC236}">
                    <a16:creationId xmlns:a16="http://schemas.microsoft.com/office/drawing/2014/main" id="{8D1C5091-4E0D-EACB-807A-6098A9C6EE50}"/>
                  </a:ext>
                </a:extLst>
              </p:cNvPr>
              <p:cNvSpPr/>
              <p:nvPr/>
            </p:nvSpPr>
            <p:spPr>
              <a:xfrm rot="11392423">
                <a:off x="12813716" y="4860338"/>
                <a:ext cx="111218" cy="12329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107" name="Oval 106">
                <a:extLst>
                  <a:ext uri="{FF2B5EF4-FFF2-40B4-BE49-F238E27FC236}">
                    <a16:creationId xmlns:a16="http://schemas.microsoft.com/office/drawing/2014/main" id="{46D73CC0-B298-5098-2266-370AF91C153E}"/>
                  </a:ext>
                </a:extLst>
              </p:cNvPr>
              <p:cNvSpPr/>
              <p:nvPr/>
            </p:nvSpPr>
            <p:spPr>
              <a:xfrm rot="11392423">
                <a:off x="12684495" y="4757852"/>
                <a:ext cx="111218" cy="12329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108" name="Oval 107">
                <a:extLst>
                  <a:ext uri="{FF2B5EF4-FFF2-40B4-BE49-F238E27FC236}">
                    <a16:creationId xmlns:a16="http://schemas.microsoft.com/office/drawing/2014/main" id="{DE4F8BDC-FDE0-2AD1-89C4-1CF6B0F6D96B}"/>
                  </a:ext>
                </a:extLst>
              </p:cNvPr>
              <p:cNvSpPr/>
              <p:nvPr/>
            </p:nvSpPr>
            <p:spPr>
              <a:xfrm rot="11392423">
                <a:off x="12944429" y="4795752"/>
                <a:ext cx="111218" cy="12329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109" name="Oval 108">
                <a:extLst>
                  <a:ext uri="{FF2B5EF4-FFF2-40B4-BE49-F238E27FC236}">
                    <a16:creationId xmlns:a16="http://schemas.microsoft.com/office/drawing/2014/main" id="{36F9656B-2C31-0DC4-6EA8-D6714A5CB465}"/>
                  </a:ext>
                </a:extLst>
              </p:cNvPr>
              <p:cNvSpPr/>
              <p:nvPr/>
            </p:nvSpPr>
            <p:spPr>
              <a:xfrm rot="11392423">
                <a:off x="12815209" y="4712795"/>
                <a:ext cx="111218" cy="12329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110" name="Oval 109">
                <a:extLst>
                  <a:ext uri="{FF2B5EF4-FFF2-40B4-BE49-F238E27FC236}">
                    <a16:creationId xmlns:a16="http://schemas.microsoft.com/office/drawing/2014/main" id="{42428B00-C814-54A7-07D8-50A9CAE7B7BC}"/>
                  </a:ext>
                </a:extLst>
              </p:cNvPr>
              <p:cNvSpPr/>
              <p:nvPr/>
            </p:nvSpPr>
            <p:spPr>
              <a:xfrm rot="11392423">
                <a:off x="13000046" y="4755182"/>
                <a:ext cx="111218" cy="12329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2E79B17D-7D7F-57BA-E574-5C2435F4DC54}"/>
                  </a:ext>
                </a:extLst>
              </p:cNvPr>
              <p:cNvSpPr/>
              <p:nvPr/>
            </p:nvSpPr>
            <p:spPr>
              <a:xfrm rot="11392423">
                <a:off x="12870825" y="4652696"/>
                <a:ext cx="111218" cy="12329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A9A4633A-13A6-CDFF-2FE5-5228AA06B0FF}"/>
                  </a:ext>
                </a:extLst>
              </p:cNvPr>
              <p:cNvSpPr/>
              <p:nvPr/>
            </p:nvSpPr>
            <p:spPr>
              <a:xfrm rot="11392423">
                <a:off x="13130759" y="4690596"/>
                <a:ext cx="111218" cy="12329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E351D758-0B81-F620-C8DE-6C8038887902}"/>
                  </a:ext>
                </a:extLst>
              </p:cNvPr>
              <p:cNvSpPr/>
              <p:nvPr/>
            </p:nvSpPr>
            <p:spPr>
              <a:xfrm rot="11392423">
                <a:off x="13001539" y="4607639"/>
                <a:ext cx="111218" cy="12329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</p:grp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652D4611-D951-FD15-3E37-A72372C6B7E3}"/>
                </a:ext>
              </a:extLst>
            </p:cNvPr>
            <p:cNvGrpSpPr/>
            <p:nvPr/>
          </p:nvGrpSpPr>
          <p:grpSpPr>
            <a:xfrm>
              <a:off x="10830049" y="5859645"/>
              <a:ext cx="809169" cy="554848"/>
              <a:chOff x="12432808" y="4428787"/>
              <a:chExt cx="809169" cy="554848"/>
            </a:xfrm>
          </p:grpSpPr>
          <p:sp>
            <p:nvSpPr>
              <p:cNvPr id="82" name="Oval 81">
                <a:extLst>
                  <a:ext uri="{FF2B5EF4-FFF2-40B4-BE49-F238E27FC236}">
                    <a16:creationId xmlns:a16="http://schemas.microsoft.com/office/drawing/2014/main" id="{689A4A15-DCC2-BE11-7D0B-91BE2186CDF8}"/>
                  </a:ext>
                </a:extLst>
              </p:cNvPr>
              <p:cNvSpPr/>
              <p:nvPr/>
            </p:nvSpPr>
            <p:spPr>
              <a:xfrm rot="11392423">
                <a:off x="12562029" y="4652285"/>
                <a:ext cx="111218" cy="12329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CCFD6DC0-B898-8F46-C99A-22B1CDF8D0D1}"/>
                  </a:ext>
                </a:extLst>
              </p:cNvPr>
              <p:cNvSpPr/>
              <p:nvPr/>
            </p:nvSpPr>
            <p:spPr>
              <a:xfrm rot="11392423">
                <a:off x="12432808" y="4549799"/>
                <a:ext cx="111218" cy="12329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1FFEB7B2-198D-5BE9-2E5C-23A67D8694D5}"/>
                  </a:ext>
                </a:extLst>
              </p:cNvPr>
              <p:cNvSpPr/>
              <p:nvPr/>
            </p:nvSpPr>
            <p:spPr>
              <a:xfrm rot="11392423">
                <a:off x="12692742" y="4587699"/>
                <a:ext cx="111218" cy="12329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4D92F8C8-387D-2021-CFA6-6ED20ACBFACC}"/>
                  </a:ext>
                </a:extLst>
              </p:cNvPr>
              <p:cNvSpPr/>
              <p:nvPr/>
            </p:nvSpPr>
            <p:spPr>
              <a:xfrm rot="11392423">
                <a:off x="12563522" y="4504742"/>
                <a:ext cx="111218" cy="12329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86448C9D-87A5-B712-CC40-20C728DA3FD2}"/>
                  </a:ext>
                </a:extLst>
              </p:cNvPr>
              <p:cNvSpPr/>
              <p:nvPr/>
            </p:nvSpPr>
            <p:spPr>
              <a:xfrm rot="11392423">
                <a:off x="12840702" y="4576330"/>
                <a:ext cx="111218" cy="12329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38ACB6BB-5C06-B7FC-CE2A-22BE5C099642}"/>
                  </a:ext>
                </a:extLst>
              </p:cNvPr>
              <p:cNvSpPr/>
              <p:nvPr/>
            </p:nvSpPr>
            <p:spPr>
              <a:xfrm rot="11392423">
                <a:off x="12711481" y="4473844"/>
                <a:ext cx="111218" cy="12329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267B825C-FA69-F784-AEE4-09691B476280}"/>
                  </a:ext>
                </a:extLst>
              </p:cNvPr>
              <p:cNvSpPr/>
              <p:nvPr/>
            </p:nvSpPr>
            <p:spPr>
              <a:xfrm rot="11392423">
                <a:off x="12971415" y="4511744"/>
                <a:ext cx="111218" cy="12329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46A59338-A233-8135-8ABB-C229F4A4F40F}"/>
                  </a:ext>
                </a:extLst>
              </p:cNvPr>
              <p:cNvSpPr/>
              <p:nvPr/>
            </p:nvSpPr>
            <p:spPr>
              <a:xfrm rot="11392423">
                <a:off x="12842195" y="4428787"/>
                <a:ext cx="111218" cy="12329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E0E6D379-5A0E-BE82-E5BC-3BE0F4F468BC}"/>
                  </a:ext>
                </a:extLst>
              </p:cNvPr>
              <p:cNvSpPr/>
              <p:nvPr/>
            </p:nvSpPr>
            <p:spPr>
              <a:xfrm rot="11392423">
                <a:off x="12813716" y="4860338"/>
                <a:ext cx="111218" cy="12329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F4CBE8CC-C246-E858-EE01-02055EC9E76E}"/>
                  </a:ext>
                </a:extLst>
              </p:cNvPr>
              <p:cNvSpPr/>
              <p:nvPr/>
            </p:nvSpPr>
            <p:spPr>
              <a:xfrm rot="11392423">
                <a:off x="12684495" y="4757852"/>
                <a:ext cx="111218" cy="12329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52DFD732-013B-959E-380F-0C546AE32283}"/>
                  </a:ext>
                </a:extLst>
              </p:cNvPr>
              <p:cNvSpPr/>
              <p:nvPr/>
            </p:nvSpPr>
            <p:spPr>
              <a:xfrm rot="11392423">
                <a:off x="12944429" y="4795752"/>
                <a:ext cx="111218" cy="12329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ADAD7E74-3F01-BC48-594A-3140EC666AEC}"/>
                  </a:ext>
                </a:extLst>
              </p:cNvPr>
              <p:cNvSpPr/>
              <p:nvPr/>
            </p:nvSpPr>
            <p:spPr>
              <a:xfrm rot="11392423">
                <a:off x="12815209" y="4712795"/>
                <a:ext cx="111218" cy="12329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BEE0EBE7-AB47-B80E-075A-6AF3D8A6FC22}"/>
                  </a:ext>
                </a:extLst>
              </p:cNvPr>
              <p:cNvSpPr/>
              <p:nvPr/>
            </p:nvSpPr>
            <p:spPr>
              <a:xfrm rot="11392423">
                <a:off x="13000046" y="4755182"/>
                <a:ext cx="111218" cy="12329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FA34A0BD-B1E6-9B1E-43CA-8F03F59450AB}"/>
                  </a:ext>
                </a:extLst>
              </p:cNvPr>
              <p:cNvSpPr/>
              <p:nvPr/>
            </p:nvSpPr>
            <p:spPr>
              <a:xfrm rot="11392423">
                <a:off x="12870825" y="4652696"/>
                <a:ext cx="111218" cy="12329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96" name="Oval 95">
                <a:extLst>
                  <a:ext uri="{FF2B5EF4-FFF2-40B4-BE49-F238E27FC236}">
                    <a16:creationId xmlns:a16="http://schemas.microsoft.com/office/drawing/2014/main" id="{CFDE8E48-EB15-2075-235F-AC8BF5BEDC61}"/>
                  </a:ext>
                </a:extLst>
              </p:cNvPr>
              <p:cNvSpPr/>
              <p:nvPr/>
            </p:nvSpPr>
            <p:spPr>
              <a:xfrm rot="11392423">
                <a:off x="13130759" y="4690596"/>
                <a:ext cx="111218" cy="12329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023DCD18-581D-8936-AF46-DC7AF1762814}"/>
                  </a:ext>
                </a:extLst>
              </p:cNvPr>
              <p:cNvSpPr/>
              <p:nvPr/>
            </p:nvSpPr>
            <p:spPr>
              <a:xfrm rot="11392423">
                <a:off x="13001539" y="4607639"/>
                <a:ext cx="111218" cy="12329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</p:grp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261F20B7-E862-903A-13E9-9456C94218D3}"/>
                </a:ext>
              </a:extLst>
            </p:cNvPr>
            <p:cNvSpPr/>
            <p:nvPr/>
          </p:nvSpPr>
          <p:spPr>
            <a:xfrm rot="11392423">
              <a:off x="11674339" y="6369912"/>
              <a:ext cx="244928" cy="254926"/>
            </a:xfrm>
            <a:prstGeom prst="ellipse">
              <a:avLst/>
            </a:prstGeom>
            <a:solidFill>
              <a:schemeClr val="tx1"/>
            </a:solidFill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51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6BF80B32-3A11-92D5-B2A1-0D0FE3E2384C}"/>
                </a:ext>
              </a:extLst>
            </p:cNvPr>
            <p:cNvSpPr/>
            <p:nvPr/>
          </p:nvSpPr>
          <p:spPr>
            <a:xfrm rot="11392423" flipV="1">
              <a:off x="11870052" y="6275804"/>
              <a:ext cx="244928" cy="250249"/>
            </a:xfrm>
            <a:prstGeom prst="ellipse">
              <a:avLst/>
            </a:prstGeom>
            <a:solidFill>
              <a:schemeClr val="tx1"/>
            </a:solidFill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51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408C0D60-7611-592F-854E-5C8C858AFF82}"/>
                </a:ext>
              </a:extLst>
            </p:cNvPr>
            <p:cNvSpPr/>
            <p:nvPr/>
          </p:nvSpPr>
          <p:spPr>
            <a:xfrm rot="11392423">
              <a:off x="11188281" y="5562653"/>
              <a:ext cx="111218" cy="123297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  <a:effec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51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049D4601-6F24-BC63-B15B-D5FD64C1DD7E}"/>
                </a:ext>
              </a:extLst>
            </p:cNvPr>
            <p:cNvSpPr/>
            <p:nvPr/>
          </p:nvSpPr>
          <p:spPr>
            <a:xfrm rot="11392423">
              <a:off x="11101233" y="5959421"/>
              <a:ext cx="111218" cy="123297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  <a:effec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51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4017537B-B4CA-4CA2-1A7C-DEC265027E8A}"/>
                </a:ext>
              </a:extLst>
            </p:cNvPr>
            <p:cNvSpPr/>
            <p:nvPr/>
          </p:nvSpPr>
          <p:spPr>
            <a:xfrm rot="11392423">
              <a:off x="11702485" y="5797832"/>
              <a:ext cx="111218" cy="123297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  <a:effec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51"/>
            </a:p>
          </p:txBody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62789FDC-EC0A-68AA-AA53-C6A254B09F40}"/>
                </a:ext>
              </a:extLst>
            </p:cNvPr>
            <p:cNvSpPr/>
            <p:nvPr/>
          </p:nvSpPr>
          <p:spPr>
            <a:xfrm rot="11392423">
              <a:off x="10531078" y="5967025"/>
              <a:ext cx="111218" cy="123297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  <a:effec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51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5E0E3249-7019-0682-E626-FC2361451F97}"/>
                </a:ext>
              </a:extLst>
            </p:cNvPr>
            <p:cNvSpPr/>
            <p:nvPr/>
          </p:nvSpPr>
          <p:spPr>
            <a:xfrm rot="11392423">
              <a:off x="11997763" y="6052641"/>
              <a:ext cx="111218" cy="123297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  <a:effec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51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B6CFB9EE-EF57-53F3-DC3B-7257102F0D43}"/>
                </a:ext>
              </a:extLst>
            </p:cNvPr>
            <p:cNvSpPr/>
            <p:nvPr/>
          </p:nvSpPr>
          <p:spPr>
            <a:xfrm rot="11392423">
              <a:off x="10928460" y="5595741"/>
              <a:ext cx="111218" cy="123297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  <a:effec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51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B6FF4462-C020-7E74-6C41-38AAB02397FB}"/>
                </a:ext>
              </a:extLst>
            </p:cNvPr>
            <p:cNvSpPr/>
            <p:nvPr/>
          </p:nvSpPr>
          <p:spPr>
            <a:xfrm rot="11392423">
              <a:off x="11313909" y="6823904"/>
              <a:ext cx="244928" cy="254926"/>
            </a:xfrm>
            <a:prstGeom prst="ellipse">
              <a:avLst/>
            </a:prstGeom>
            <a:solidFill>
              <a:srgbClr val="461E64"/>
            </a:solidFill>
            <a:ln>
              <a:solidFill>
                <a:srgbClr val="360036"/>
              </a:solidFill>
            </a:ln>
            <a:effec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51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975745CA-5463-49BA-9B40-A810B587E39B}"/>
                </a:ext>
              </a:extLst>
            </p:cNvPr>
            <p:cNvSpPr/>
            <p:nvPr/>
          </p:nvSpPr>
          <p:spPr>
            <a:xfrm rot="11392423">
              <a:off x="10426868" y="6594505"/>
              <a:ext cx="244928" cy="254926"/>
            </a:xfrm>
            <a:prstGeom prst="ellipse">
              <a:avLst/>
            </a:prstGeom>
            <a:solidFill>
              <a:srgbClr val="461E64"/>
            </a:solidFill>
            <a:ln>
              <a:solidFill>
                <a:srgbClr val="360036"/>
              </a:solidFill>
            </a:ln>
            <a:effec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51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C36CCE48-3436-1013-6824-5CF1F9D342BC}"/>
                </a:ext>
              </a:extLst>
            </p:cNvPr>
            <p:cNvSpPr/>
            <p:nvPr/>
          </p:nvSpPr>
          <p:spPr>
            <a:xfrm rot="11392423">
              <a:off x="12027882" y="6652317"/>
              <a:ext cx="244928" cy="254926"/>
            </a:xfrm>
            <a:prstGeom prst="ellipse">
              <a:avLst/>
            </a:prstGeom>
            <a:solidFill>
              <a:srgbClr val="461E64"/>
            </a:solidFill>
            <a:ln>
              <a:solidFill>
                <a:srgbClr val="360036"/>
              </a:solidFill>
            </a:ln>
            <a:effec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51" b="1" dirty="0"/>
            </a:p>
          </p:txBody>
        </p:sp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72C3CA39-E1A1-3907-6EE1-93889B59F247}"/>
              </a:ext>
            </a:extLst>
          </p:cNvPr>
          <p:cNvGrpSpPr/>
          <p:nvPr/>
        </p:nvGrpSpPr>
        <p:grpSpPr>
          <a:xfrm>
            <a:off x="7717136" y="1756019"/>
            <a:ext cx="2369511" cy="2591954"/>
            <a:chOff x="13538363" y="4726593"/>
            <a:chExt cx="2369511" cy="2591954"/>
          </a:xfrm>
        </p:grpSpPr>
        <p:sp>
          <p:nvSpPr>
            <p:cNvPr id="163" name="Oval 162">
              <a:extLst>
                <a:ext uri="{FF2B5EF4-FFF2-40B4-BE49-F238E27FC236}">
                  <a16:creationId xmlns:a16="http://schemas.microsoft.com/office/drawing/2014/main" id="{128A12DB-AA65-27B8-6785-10B4B20DF56E}"/>
                </a:ext>
              </a:extLst>
            </p:cNvPr>
            <p:cNvSpPr/>
            <p:nvPr/>
          </p:nvSpPr>
          <p:spPr>
            <a:xfrm>
              <a:off x="13539631" y="4909747"/>
              <a:ext cx="2368243" cy="24088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Oval 163">
              <a:extLst>
                <a:ext uri="{FF2B5EF4-FFF2-40B4-BE49-F238E27FC236}">
                  <a16:creationId xmlns:a16="http://schemas.microsoft.com/office/drawing/2014/main" id="{B3105543-CE01-905F-491C-8C27043BE03D}"/>
                </a:ext>
              </a:extLst>
            </p:cNvPr>
            <p:cNvSpPr/>
            <p:nvPr/>
          </p:nvSpPr>
          <p:spPr>
            <a:xfrm rot="11392423">
              <a:off x="14949010" y="5467854"/>
              <a:ext cx="244928" cy="254926"/>
            </a:xfrm>
            <a:prstGeom prst="ellipse">
              <a:avLst/>
            </a:prstGeom>
            <a:solidFill>
              <a:srgbClr val="461E64"/>
            </a:solidFill>
            <a:ln>
              <a:solidFill>
                <a:srgbClr val="360036"/>
              </a:solidFill>
            </a:ln>
            <a:effec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51"/>
            </a:p>
          </p:txBody>
        </p:sp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825819CE-5F2A-B853-36FD-B4368BB86DF6}"/>
                </a:ext>
              </a:extLst>
            </p:cNvPr>
            <p:cNvSpPr/>
            <p:nvPr/>
          </p:nvSpPr>
          <p:spPr>
            <a:xfrm rot="11392423">
              <a:off x="14158078" y="5518648"/>
              <a:ext cx="244928" cy="254926"/>
            </a:xfrm>
            <a:prstGeom prst="ellipse">
              <a:avLst/>
            </a:prstGeom>
            <a:solidFill>
              <a:srgbClr val="461E64"/>
            </a:solidFill>
            <a:ln>
              <a:solidFill>
                <a:srgbClr val="360036"/>
              </a:solidFill>
            </a:ln>
            <a:effec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51"/>
            </a:p>
          </p:txBody>
        </p:sp>
        <p:sp>
          <p:nvSpPr>
            <p:cNvPr id="166" name="Oval 165">
              <a:extLst>
                <a:ext uri="{FF2B5EF4-FFF2-40B4-BE49-F238E27FC236}">
                  <a16:creationId xmlns:a16="http://schemas.microsoft.com/office/drawing/2014/main" id="{FF7D2009-83D3-43EB-781B-183976696B5F}"/>
                </a:ext>
              </a:extLst>
            </p:cNvPr>
            <p:cNvSpPr/>
            <p:nvPr/>
          </p:nvSpPr>
          <p:spPr>
            <a:xfrm rot="11392423">
              <a:off x="15492712" y="5870515"/>
              <a:ext cx="244928" cy="254926"/>
            </a:xfrm>
            <a:prstGeom prst="ellipse">
              <a:avLst/>
            </a:prstGeom>
            <a:solidFill>
              <a:srgbClr val="461E64"/>
            </a:solidFill>
            <a:ln>
              <a:solidFill>
                <a:srgbClr val="360036"/>
              </a:solidFill>
            </a:ln>
            <a:effec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51" b="1" dirty="0"/>
            </a:p>
          </p:txBody>
        </p:sp>
        <p:sp>
          <p:nvSpPr>
            <p:cNvPr id="167" name="Oval 166">
              <a:extLst>
                <a:ext uri="{FF2B5EF4-FFF2-40B4-BE49-F238E27FC236}">
                  <a16:creationId xmlns:a16="http://schemas.microsoft.com/office/drawing/2014/main" id="{849904E8-9DFA-5FDA-B6C9-410B9F528AF4}"/>
                </a:ext>
              </a:extLst>
            </p:cNvPr>
            <p:cNvSpPr/>
            <p:nvPr/>
          </p:nvSpPr>
          <p:spPr>
            <a:xfrm rot="11392423">
              <a:off x="13941896" y="6631570"/>
              <a:ext cx="469863" cy="489857"/>
            </a:xfrm>
            <a:prstGeom prst="ellipse">
              <a:avLst/>
            </a:prstGeom>
            <a:solidFill>
              <a:srgbClr val="461E64"/>
            </a:solidFill>
            <a:ln>
              <a:solidFill>
                <a:srgbClr val="360036"/>
              </a:solidFill>
            </a:ln>
            <a:effec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51" b="1"/>
            </a:p>
          </p:txBody>
        </p:sp>
        <p:sp>
          <p:nvSpPr>
            <p:cNvPr id="168" name="Oval 167">
              <a:extLst>
                <a:ext uri="{FF2B5EF4-FFF2-40B4-BE49-F238E27FC236}">
                  <a16:creationId xmlns:a16="http://schemas.microsoft.com/office/drawing/2014/main" id="{664DA4B3-723A-76EB-0CBB-4D456A0B9784}"/>
                </a:ext>
              </a:extLst>
            </p:cNvPr>
            <p:cNvSpPr/>
            <p:nvPr/>
          </p:nvSpPr>
          <p:spPr>
            <a:xfrm rot="11392423">
              <a:off x="14273541" y="5944945"/>
              <a:ext cx="111218" cy="123297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  <a:effec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51"/>
            </a:p>
          </p:txBody>
        </p:sp>
        <p:sp>
          <p:nvSpPr>
            <p:cNvPr id="169" name="Oval 168">
              <a:extLst>
                <a:ext uri="{FF2B5EF4-FFF2-40B4-BE49-F238E27FC236}">
                  <a16:creationId xmlns:a16="http://schemas.microsoft.com/office/drawing/2014/main" id="{E73463C5-F6CC-C41F-869F-B26BCE984079}"/>
                </a:ext>
              </a:extLst>
            </p:cNvPr>
            <p:cNvSpPr/>
            <p:nvPr/>
          </p:nvSpPr>
          <p:spPr>
            <a:xfrm rot="11392423">
              <a:off x="14936146" y="5912642"/>
              <a:ext cx="111218" cy="123297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  <a:effec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51"/>
            </a:p>
          </p:txBody>
        </p:sp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CF0B16C1-26CE-C152-336D-A55DCAAF15DB}"/>
                </a:ext>
              </a:extLst>
            </p:cNvPr>
            <p:cNvSpPr/>
            <p:nvPr/>
          </p:nvSpPr>
          <p:spPr>
            <a:xfrm rot="11392423">
              <a:off x="15063595" y="6640177"/>
              <a:ext cx="469863" cy="489857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  <a:effec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51"/>
            </a:p>
          </p:txBody>
        </p:sp>
        <p:sp>
          <p:nvSpPr>
            <p:cNvPr id="171" name="Oval 170">
              <a:extLst>
                <a:ext uri="{FF2B5EF4-FFF2-40B4-BE49-F238E27FC236}">
                  <a16:creationId xmlns:a16="http://schemas.microsoft.com/office/drawing/2014/main" id="{7B532CEE-5A83-E3F7-3888-CA41584F4E09}"/>
                </a:ext>
              </a:extLst>
            </p:cNvPr>
            <p:cNvSpPr/>
            <p:nvPr/>
          </p:nvSpPr>
          <p:spPr>
            <a:xfrm rot="11392423">
              <a:off x="14700129" y="6750214"/>
              <a:ext cx="469863" cy="489857"/>
            </a:xfrm>
            <a:prstGeom prst="ellipse">
              <a:avLst/>
            </a:prstGeom>
            <a:solidFill>
              <a:srgbClr val="461E64"/>
            </a:solidFill>
            <a:ln>
              <a:solidFill>
                <a:srgbClr val="360036"/>
              </a:solidFill>
            </a:ln>
            <a:effec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51" b="1"/>
            </a:p>
          </p:txBody>
        </p:sp>
        <p:sp>
          <p:nvSpPr>
            <p:cNvPr id="172" name="Oval 171">
              <a:extLst>
                <a:ext uri="{FF2B5EF4-FFF2-40B4-BE49-F238E27FC236}">
                  <a16:creationId xmlns:a16="http://schemas.microsoft.com/office/drawing/2014/main" id="{0DBFCA27-F7B3-E5D5-CAAE-8126A62659AC}"/>
                </a:ext>
              </a:extLst>
            </p:cNvPr>
            <p:cNvSpPr/>
            <p:nvPr/>
          </p:nvSpPr>
          <p:spPr>
            <a:xfrm rot="11392423">
              <a:off x="14051404" y="6595000"/>
              <a:ext cx="244928" cy="254926"/>
            </a:xfrm>
            <a:prstGeom prst="ellipse">
              <a:avLst/>
            </a:prstGeom>
            <a:solidFill>
              <a:schemeClr val="tx1"/>
            </a:solidFill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51"/>
            </a:p>
          </p:txBody>
        </p:sp>
        <p:sp>
          <p:nvSpPr>
            <p:cNvPr id="173" name="Oval 172">
              <a:extLst>
                <a:ext uri="{FF2B5EF4-FFF2-40B4-BE49-F238E27FC236}">
                  <a16:creationId xmlns:a16="http://schemas.microsoft.com/office/drawing/2014/main" id="{36D92FC9-9330-C021-23E4-1CDF0F676092}"/>
                </a:ext>
              </a:extLst>
            </p:cNvPr>
            <p:cNvSpPr/>
            <p:nvPr/>
          </p:nvSpPr>
          <p:spPr>
            <a:xfrm rot="11392423">
              <a:off x="13650628" y="6533983"/>
              <a:ext cx="111218" cy="12329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51"/>
            </a:p>
          </p:txBody>
        </p:sp>
        <p:sp>
          <p:nvSpPr>
            <p:cNvPr id="174" name="Oval 173">
              <a:extLst>
                <a:ext uri="{FF2B5EF4-FFF2-40B4-BE49-F238E27FC236}">
                  <a16:creationId xmlns:a16="http://schemas.microsoft.com/office/drawing/2014/main" id="{EBE2E0BC-E5D1-8037-6BD7-310632BFB6A6}"/>
                </a:ext>
              </a:extLst>
            </p:cNvPr>
            <p:cNvSpPr/>
            <p:nvPr/>
          </p:nvSpPr>
          <p:spPr>
            <a:xfrm rot="11392423">
              <a:off x="13751768" y="6543283"/>
              <a:ext cx="244928" cy="254926"/>
            </a:xfrm>
            <a:prstGeom prst="ellipse">
              <a:avLst/>
            </a:prstGeom>
            <a:solidFill>
              <a:schemeClr val="tx1"/>
            </a:solidFill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51"/>
            </a:p>
          </p:txBody>
        </p: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94682EB6-89CA-4CF5-729F-1C271B2FD1A2}"/>
                </a:ext>
              </a:extLst>
            </p:cNvPr>
            <p:cNvSpPr/>
            <p:nvPr/>
          </p:nvSpPr>
          <p:spPr>
            <a:xfrm rot="11392423">
              <a:off x="13661317" y="6511440"/>
              <a:ext cx="244928" cy="254926"/>
            </a:xfrm>
            <a:prstGeom prst="ellipse">
              <a:avLst/>
            </a:prstGeom>
            <a:solidFill>
              <a:schemeClr val="tx1"/>
            </a:solidFill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51"/>
            </a:p>
          </p:txBody>
        </p:sp>
        <p:sp>
          <p:nvSpPr>
            <p:cNvPr id="176" name="Oval 175">
              <a:extLst>
                <a:ext uri="{FF2B5EF4-FFF2-40B4-BE49-F238E27FC236}">
                  <a16:creationId xmlns:a16="http://schemas.microsoft.com/office/drawing/2014/main" id="{E0C61BA4-A0A2-76A9-EDBC-5E60B8BDCD87}"/>
                </a:ext>
              </a:extLst>
            </p:cNvPr>
            <p:cNvSpPr/>
            <p:nvPr/>
          </p:nvSpPr>
          <p:spPr>
            <a:xfrm rot="11392423">
              <a:off x="14406452" y="6510217"/>
              <a:ext cx="244928" cy="254926"/>
            </a:xfrm>
            <a:prstGeom prst="ellipse">
              <a:avLst/>
            </a:prstGeom>
            <a:solidFill>
              <a:schemeClr val="tx1"/>
            </a:solidFill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51"/>
            </a:p>
          </p:txBody>
        </p:sp>
        <p:sp>
          <p:nvSpPr>
            <p:cNvPr id="177" name="Oval 176">
              <a:extLst>
                <a:ext uri="{FF2B5EF4-FFF2-40B4-BE49-F238E27FC236}">
                  <a16:creationId xmlns:a16="http://schemas.microsoft.com/office/drawing/2014/main" id="{AB2F2990-2C75-8DE6-4699-2A5AE05D6E3E}"/>
                </a:ext>
              </a:extLst>
            </p:cNvPr>
            <p:cNvSpPr/>
            <p:nvPr/>
          </p:nvSpPr>
          <p:spPr>
            <a:xfrm rot="11392423">
              <a:off x="14787074" y="6590206"/>
              <a:ext cx="244928" cy="254926"/>
            </a:xfrm>
            <a:prstGeom prst="ellipse">
              <a:avLst/>
            </a:prstGeom>
            <a:solidFill>
              <a:schemeClr val="tx1"/>
            </a:solidFill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51"/>
            </a:p>
          </p:txBody>
        </p:sp>
        <p:sp>
          <p:nvSpPr>
            <p:cNvPr id="178" name="Oval 177">
              <a:extLst>
                <a:ext uri="{FF2B5EF4-FFF2-40B4-BE49-F238E27FC236}">
                  <a16:creationId xmlns:a16="http://schemas.microsoft.com/office/drawing/2014/main" id="{72177BAD-4D27-BCEA-235B-54E2EF0CD11F}"/>
                </a:ext>
              </a:extLst>
            </p:cNvPr>
            <p:cNvSpPr/>
            <p:nvPr/>
          </p:nvSpPr>
          <p:spPr>
            <a:xfrm rot="11392423">
              <a:off x="15472717" y="6571106"/>
              <a:ext cx="244928" cy="254926"/>
            </a:xfrm>
            <a:prstGeom prst="ellipse">
              <a:avLst/>
            </a:prstGeom>
            <a:solidFill>
              <a:schemeClr val="tx1"/>
            </a:solidFill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51"/>
            </a:p>
          </p:txBody>
        </p:sp>
        <p:sp>
          <p:nvSpPr>
            <p:cNvPr id="179" name="Oval 178">
              <a:extLst>
                <a:ext uri="{FF2B5EF4-FFF2-40B4-BE49-F238E27FC236}">
                  <a16:creationId xmlns:a16="http://schemas.microsoft.com/office/drawing/2014/main" id="{8EB213CC-CB20-8E72-F1E5-403E2AD3BE12}"/>
                </a:ext>
              </a:extLst>
            </p:cNvPr>
            <p:cNvSpPr/>
            <p:nvPr/>
          </p:nvSpPr>
          <p:spPr>
            <a:xfrm rot="11392423">
              <a:off x="15642902" y="6090952"/>
              <a:ext cx="244928" cy="254926"/>
            </a:xfrm>
            <a:prstGeom prst="ellipse">
              <a:avLst/>
            </a:prstGeom>
            <a:solidFill>
              <a:srgbClr val="461E64"/>
            </a:solidFill>
            <a:ln>
              <a:solidFill>
                <a:srgbClr val="360036"/>
              </a:solidFill>
            </a:ln>
            <a:effec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51" b="1"/>
            </a:p>
          </p:txBody>
        </p:sp>
        <p:sp>
          <p:nvSpPr>
            <p:cNvPr id="180" name="Oval 179">
              <a:extLst>
                <a:ext uri="{FF2B5EF4-FFF2-40B4-BE49-F238E27FC236}">
                  <a16:creationId xmlns:a16="http://schemas.microsoft.com/office/drawing/2014/main" id="{02C5A351-D7BF-7A41-1965-D30956FE470E}"/>
                </a:ext>
              </a:extLst>
            </p:cNvPr>
            <p:cNvSpPr/>
            <p:nvPr/>
          </p:nvSpPr>
          <p:spPr>
            <a:xfrm rot="11392423">
              <a:off x="14995325" y="6530868"/>
              <a:ext cx="244928" cy="254926"/>
            </a:xfrm>
            <a:prstGeom prst="ellipse">
              <a:avLst/>
            </a:prstGeom>
            <a:solidFill>
              <a:schemeClr val="tx1"/>
            </a:solidFill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51"/>
            </a:p>
          </p:txBody>
        </p:sp>
        <p:sp>
          <p:nvSpPr>
            <p:cNvPr id="181" name="Oval 180">
              <a:extLst>
                <a:ext uri="{FF2B5EF4-FFF2-40B4-BE49-F238E27FC236}">
                  <a16:creationId xmlns:a16="http://schemas.microsoft.com/office/drawing/2014/main" id="{E3BF9791-1567-5ED1-B6A1-CBC25CB6D75A}"/>
                </a:ext>
              </a:extLst>
            </p:cNvPr>
            <p:cNvSpPr/>
            <p:nvPr/>
          </p:nvSpPr>
          <p:spPr>
            <a:xfrm rot="11392423">
              <a:off x="14261835" y="6560081"/>
              <a:ext cx="244928" cy="254926"/>
            </a:xfrm>
            <a:prstGeom prst="ellipse">
              <a:avLst/>
            </a:prstGeom>
            <a:solidFill>
              <a:schemeClr val="tx1"/>
            </a:solidFill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51"/>
            </a:p>
          </p:txBody>
        </p:sp>
        <p:sp>
          <p:nvSpPr>
            <p:cNvPr id="182" name="Oval 181">
              <a:extLst>
                <a:ext uri="{FF2B5EF4-FFF2-40B4-BE49-F238E27FC236}">
                  <a16:creationId xmlns:a16="http://schemas.microsoft.com/office/drawing/2014/main" id="{B796D04A-C25F-7E21-1AFF-0484E935B01F}"/>
                </a:ext>
              </a:extLst>
            </p:cNvPr>
            <p:cNvSpPr/>
            <p:nvPr/>
          </p:nvSpPr>
          <p:spPr>
            <a:xfrm rot="11392423">
              <a:off x="13929098" y="6503170"/>
              <a:ext cx="244928" cy="254926"/>
            </a:xfrm>
            <a:prstGeom prst="ellipse">
              <a:avLst/>
            </a:prstGeom>
            <a:solidFill>
              <a:srgbClr val="461E64"/>
            </a:solidFill>
            <a:ln>
              <a:solidFill>
                <a:srgbClr val="360036"/>
              </a:solidFill>
            </a:ln>
            <a:effec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51" b="1"/>
            </a:p>
          </p:txBody>
        </p:sp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B59D7342-FCC0-06F9-DCEB-AC204E09B422}"/>
                </a:ext>
              </a:extLst>
            </p:cNvPr>
            <p:cNvSpPr/>
            <p:nvPr/>
          </p:nvSpPr>
          <p:spPr>
            <a:xfrm rot="11392423">
              <a:off x="14634389" y="6426895"/>
              <a:ext cx="244928" cy="254926"/>
            </a:xfrm>
            <a:prstGeom prst="ellipse">
              <a:avLst/>
            </a:prstGeom>
            <a:solidFill>
              <a:srgbClr val="461E64"/>
            </a:solidFill>
            <a:ln>
              <a:solidFill>
                <a:srgbClr val="360036"/>
              </a:solidFill>
            </a:ln>
            <a:effec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51" b="1"/>
            </a:p>
          </p:txBody>
        </p: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E5496BC5-B957-086E-047F-21968813242D}"/>
                </a:ext>
              </a:extLst>
            </p:cNvPr>
            <p:cNvSpPr/>
            <p:nvPr/>
          </p:nvSpPr>
          <p:spPr>
            <a:xfrm rot="11392423">
              <a:off x="15282567" y="6523915"/>
              <a:ext cx="244928" cy="254926"/>
            </a:xfrm>
            <a:prstGeom prst="ellipse">
              <a:avLst/>
            </a:prstGeom>
            <a:solidFill>
              <a:srgbClr val="461E64"/>
            </a:solidFill>
            <a:ln>
              <a:solidFill>
                <a:srgbClr val="360036"/>
              </a:solidFill>
            </a:ln>
            <a:effec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51" b="1"/>
            </a:p>
          </p:txBody>
        </p:sp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6D6A8863-DC04-4781-020C-57FA4DEA49D9}"/>
                </a:ext>
              </a:extLst>
            </p:cNvPr>
            <p:cNvSpPr/>
            <p:nvPr/>
          </p:nvSpPr>
          <p:spPr>
            <a:xfrm rot="11392423">
              <a:off x="14861942" y="6363642"/>
              <a:ext cx="244928" cy="254926"/>
            </a:xfrm>
            <a:prstGeom prst="ellipse">
              <a:avLst/>
            </a:prstGeom>
            <a:solidFill>
              <a:schemeClr val="tx1"/>
            </a:solidFill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51"/>
            </a:p>
          </p:txBody>
        </p:sp>
        <p:sp>
          <p:nvSpPr>
            <p:cNvPr id="186" name="Oval 185">
              <a:extLst>
                <a:ext uri="{FF2B5EF4-FFF2-40B4-BE49-F238E27FC236}">
                  <a16:creationId xmlns:a16="http://schemas.microsoft.com/office/drawing/2014/main" id="{08DEC589-328A-2208-3E82-B6DFE918E873}"/>
                </a:ext>
              </a:extLst>
            </p:cNvPr>
            <p:cNvSpPr/>
            <p:nvPr/>
          </p:nvSpPr>
          <p:spPr>
            <a:xfrm rot="11392423">
              <a:off x="13569664" y="6290844"/>
              <a:ext cx="244928" cy="254926"/>
            </a:xfrm>
            <a:prstGeom prst="ellipse">
              <a:avLst/>
            </a:prstGeom>
            <a:solidFill>
              <a:schemeClr val="tx1"/>
            </a:solidFill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51"/>
            </a:p>
          </p:txBody>
        </p: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413B2388-7C23-3E4A-DD3D-599323BA4322}"/>
                </a:ext>
              </a:extLst>
            </p:cNvPr>
            <p:cNvSpPr/>
            <p:nvPr/>
          </p:nvSpPr>
          <p:spPr>
            <a:xfrm rot="11392423">
              <a:off x="14156415" y="6411924"/>
              <a:ext cx="244928" cy="254926"/>
            </a:xfrm>
            <a:prstGeom prst="ellipse">
              <a:avLst/>
            </a:prstGeom>
            <a:solidFill>
              <a:schemeClr val="tx1"/>
            </a:solidFill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51"/>
            </a:p>
          </p:txBody>
        </p:sp>
        <p:sp>
          <p:nvSpPr>
            <p:cNvPr id="188" name="Oval 187">
              <a:extLst>
                <a:ext uri="{FF2B5EF4-FFF2-40B4-BE49-F238E27FC236}">
                  <a16:creationId xmlns:a16="http://schemas.microsoft.com/office/drawing/2014/main" id="{3A66117D-5AEB-F472-4D93-A6DCB3FD36DE}"/>
                </a:ext>
              </a:extLst>
            </p:cNvPr>
            <p:cNvSpPr/>
            <p:nvPr/>
          </p:nvSpPr>
          <p:spPr>
            <a:xfrm rot="11392423">
              <a:off x="14133621" y="6347426"/>
              <a:ext cx="244928" cy="254926"/>
            </a:xfrm>
            <a:prstGeom prst="ellipse">
              <a:avLst/>
            </a:prstGeom>
            <a:solidFill>
              <a:schemeClr val="tx1"/>
            </a:solidFill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51"/>
            </a:p>
          </p:txBody>
        </p:sp>
        <p:sp>
          <p:nvSpPr>
            <p:cNvPr id="189" name="Oval 188">
              <a:extLst>
                <a:ext uri="{FF2B5EF4-FFF2-40B4-BE49-F238E27FC236}">
                  <a16:creationId xmlns:a16="http://schemas.microsoft.com/office/drawing/2014/main" id="{07656865-61F5-CB8B-7C4F-0D03D2200F3C}"/>
                </a:ext>
              </a:extLst>
            </p:cNvPr>
            <p:cNvSpPr/>
            <p:nvPr/>
          </p:nvSpPr>
          <p:spPr>
            <a:xfrm rot="11392423">
              <a:off x="13678034" y="6283812"/>
              <a:ext cx="111218" cy="12329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51"/>
            </a:p>
          </p:txBody>
        </p:sp>
        <p:sp>
          <p:nvSpPr>
            <p:cNvPr id="190" name="Oval 189">
              <a:extLst>
                <a:ext uri="{FF2B5EF4-FFF2-40B4-BE49-F238E27FC236}">
                  <a16:creationId xmlns:a16="http://schemas.microsoft.com/office/drawing/2014/main" id="{533C3923-8F9B-CE9B-CBF1-62027B514EB2}"/>
                </a:ext>
              </a:extLst>
            </p:cNvPr>
            <p:cNvSpPr/>
            <p:nvPr/>
          </p:nvSpPr>
          <p:spPr>
            <a:xfrm rot="11392423">
              <a:off x="13833985" y="6295709"/>
              <a:ext cx="244928" cy="254926"/>
            </a:xfrm>
            <a:prstGeom prst="ellipse">
              <a:avLst/>
            </a:prstGeom>
            <a:solidFill>
              <a:schemeClr val="tx1"/>
            </a:solidFill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51"/>
            </a:p>
          </p:txBody>
        </p:sp>
        <p:sp>
          <p:nvSpPr>
            <p:cNvPr id="191" name="Oval 190">
              <a:extLst>
                <a:ext uri="{FF2B5EF4-FFF2-40B4-BE49-F238E27FC236}">
                  <a16:creationId xmlns:a16="http://schemas.microsoft.com/office/drawing/2014/main" id="{91DE1440-F262-FDA9-128D-B2D700CC9743}"/>
                </a:ext>
              </a:extLst>
            </p:cNvPr>
            <p:cNvSpPr/>
            <p:nvPr/>
          </p:nvSpPr>
          <p:spPr>
            <a:xfrm rot="11392423">
              <a:off x="13709414" y="6283842"/>
              <a:ext cx="244928" cy="254926"/>
            </a:xfrm>
            <a:prstGeom prst="ellipse">
              <a:avLst/>
            </a:prstGeom>
            <a:solidFill>
              <a:srgbClr val="461E64"/>
            </a:solidFill>
            <a:ln>
              <a:solidFill>
                <a:srgbClr val="360036"/>
              </a:solidFill>
            </a:ln>
            <a:effec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51" b="1"/>
            </a:p>
          </p:txBody>
        </p:sp>
        <p:sp>
          <p:nvSpPr>
            <p:cNvPr id="192" name="Oval 191">
              <a:extLst>
                <a:ext uri="{FF2B5EF4-FFF2-40B4-BE49-F238E27FC236}">
                  <a16:creationId xmlns:a16="http://schemas.microsoft.com/office/drawing/2014/main" id="{7DF7155D-BCE9-EC8D-DD74-3FF96042F8D4}"/>
                </a:ext>
              </a:extLst>
            </p:cNvPr>
            <p:cNvSpPr/>
            <p:nvPr/>
          </p:nvSpPr>
          <p:spPr>
            <a:xfrm rot="11392423">
              <a:off x="14488669" y="6262643"/>
              <a:ext cx="244928" cy="254926"/>
            </a:xfrm>
            <a:prstGeom prst="ellipse">
              <a:avLst/>
            </a:prstGeom>
            <a:solidFill>
              <a:schemeClr val="tx1"/>
            </a:solidFill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51"/>
            </a:p>
          </p:txBody>
        </p:sp>
        <p:sp>
          <p:nvSpPr>
            <p:cNvPr id="193" name="Oval 192">
              <a:extLst>
                <a:ext uri="{FF2B5EF4-FFF2-40B4-BE49-F238E27FC236}">
                  <a16:creationId xmlns:a16="http://schemas.microsoft.com/office/drawing/2014/main" id="{C05B0DDC-88AD-DAEF-2B69-464BA728008B}"/>
                </a:ext>
              </a:extLst>
            </p:cNvPr>
            <p:cNvSpPr/>
            <p:nvPr/>
          </p:nvSpPr>
          <p:spPr>
            <a:xfrm rot="11392423">
              <a:off x="14869291" y="6342632"/>
              <a:ext cx="244928" cy="254926"/>
            </a:xfrm>
            <a:prstGeom prst="ellipse">
              <a:avLst/>
            </a:prstGeom>
            <a:solidFill>
              <a:schemeClr val="tx1"/>
            </a:solidFill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51"/>
            </a:p>
          </p:txBody>
        </p:sp>
        <p:sp>
          <p:nvSpPr>
            <p:cNvPr id="194" name="Oval 193">
              <a:extLst>
                <a:ext uri="{FF2B5EF4-FFF2-40B4-BE49-F238E27FC236}">
                  <a16:creationId xmlns:a16="http://schemas.microsoft.com/office/drawing/2014/main" id="{DC07857E-99E0-CD83-E589-DF8204D7BAB5}"/>
                </a:ext>
              </a:extLst>
            </p:cNvPr>
            <p:cNvSpPr/>
            <p:nvPr/>
          </p:nvSpPr>
          <p:spPr>
            <a:xfrm rot="11392423">
              <a:off x="15554934" y="6323532"/>
              <a:ext cx="244928" cy="254926"/>
            </a:xfrm>
            <a:prstGeom prst="ellipse">
              <a:avLst/>
            </a:prstGeom>
            <a:solidFill>
              <a:srgbClr val="461E64"/>
            </a:solidFill>
            <a:ln>
              <a:solidFill>
                <a:srgbClr val="360036"/>
              </a:solidFill>
            </a:ln>
            <a:effec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51" b="1"/>
            </a:p>
          </p:txBody>
        </p:sp>
        <p:sp>
          <p:nvSpPr>
            <p:cNvPr id="195" name="Oval 194">
              <a:extLst>
                <a:ext uri="{FF2B5EF4-FFF2-40B4-BE49-F238E27FC236}">
                  <a16:creationId xmlns:a16="http://schemas.microsoft.com/office/drawing/2014/main" id="{FD5512BB-F772-6E20-DF0B-49BF80BD0145}"/>
                </a:ext>
              </a:extLst>
            </p:cNvPr>
            <p:cNvSpPr/>
            <p:nvPr/>
          </p:nvSpPr>
          <p:spPr>
            <a:xfrm rot="11392423">
              <a:off x="15544320" y="6123547"/>
              <a:ext cx="244928" cy="254926"/>
            </a:xfrm>
            <a:prstGeom prst="ellipse">
              <a:avLst/>
            </a:prstGeom>
            <a:solidFill>
              <a:schemeClr val="tx1"/>
            </a:solidFill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51"/>
            </a:p>
          </p:txBody>
        </p:sp>
        <p:sp>
          <p:nvSpPr>
            <p:cNvPr id="196" name="Oval 195">
              <a:extLst>
                <a:ext uri="{FF2B5EF4-FFF2-40B4-BE49-F238E27FC236}">
                  <a16:creationId xmlns:a16="http://schemas.microsoft.com/office/drawing/2014/main" id="{FA17836D-1206-AE35-EF5A-FBF0720D00B7}"/>
                </a:ext>
              </a:extLst>
            </p:cNvPr>
            <p:cNvSpPr/>
            <p:nvPr/>
          </p:nvSpPr>
          <p:spPr>
            <a:xfrm rot="11392423">
              <a:off x="15077542" y="6283294"/>
              <a:ext cx="244928" cy="254926"/>
            </a:xfrm>
            <a:prstGeom prst="ellipse">
              <a:avLst/>
            </a:prstGeom>
            <a:solidFill>
              <a:schemeClr val="tx1"/>
            </a:solidFill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51"/>
            </a:p>
          </p:txBody>
        </p:sp>
        <p:sp>
          <p:nvSpPr>
            <p:cNvPr id="197" name="Oval 196">
              <a:extLst>
                <a:ext uri="{FF2B5EF4-FFF2-40B4-BE49-F238E27FC236}">
                  <a16:creationId xmlns:a16="http://schemas.microsoft.com/office/drawing/2014/main" id="{AEC6F952-1F18-23BA-B9A4-A6F14EA90598}"/>
                </a:ext>
              </a:extLst>
            </p:cNvPr>
            <p:cNvSpPr/>
            <p:nvPr/>
          </p:nvSpPr>
          <p:spPr>
            <a:xfrm rot="11392423">
              <a:off x="14344052" y="6312507"/>
              <a:ext cx="244928" cy="254926"/>
            </a:xfrm>
            <a:prstGeom prst="ellipse">
              <a:avLst/>
            </a:prstGeom>
            <a:solidFill>
              <a:schemeClr val="tx1"/>
            </a:solidFill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51"/>
            </a:p>
          </p:txBody>
        </p:sp>
        <p:sp>
          <p:nvSpPr>
            <p:cNvPr id="198" name="Oval 197">
              <a:extLst>
                <a:ext uri="{FF2B5EF4-FFF2-40B4-BE49-F238E27FC236}">
                  <a16:creationId xmlns:a16="http://schemas.microsoft.com/office/drawing/2014/main" id="{63FBEAC0-FB1F-FC2F-BB03-915441D56740}"/>
                </a:ext>
              </a:extLst>
            </p:cNvPr>
            <p:cNvSpPr/>
            <p:nvPr/>
          </p:nvSpPr>
          <p:spPr>
            <a:xfrm rot="11392423">
              <a:off x="14716606" y="6179321"/>
              <a:ext cx="244928" cy="254926"/>
            </a:xfrm>
            <a:prstGeom prst="ellipse">
              <a:avLst/>
            </a:prstGeom>
            <a:solidFill>
              <a:schemeClr val="tx1"/>
            </a:solidFill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51"/>
            </a:p>
          </p:txBody>
        </p:sp>
        <p:sp>
          <p:nvSpPr>
            <p:cNvPr id="199" name="Oval 198">
              <a:extLst>
                <a:ext uri="{FF2B5EF4-FFF2-40B4-BE49-F238E27FC236}">
                  <a16:creationId xmlns:a16="http://schemas.microsoft.com/office/drawing/2014/main" id="{F4008C69-DE9A-403B-99D0-135D649EC2F5}"/>
                </a:ext>
              </a:extLst>
            </p:cNvPr>
            <p:cNvSpPr/>
            <p:nvPr/>
          </p:nvSpPr>
          <p:spPr>
            <a:xfrm rot="11392423">
              <a:off x="15364784" y="6276341"/>
              <a:ext cx="244928" cy="254926"/>
            </a:xfrm>
            <a:prstGeom prst="ellipse">
              <a:avLst/>
            </a:prstGeom>
            <a:solidFill>
              <a:schemeClr val="tx1"/>
            </a:solidFill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51"/>
            </a:p>
          </p:txBody>
        </p:sp>
        <p:sp>
          <p:nvSpPr>
            <p:cNvPr id="200" name="Oval 199">
              <a:extLst>
                <a:ext uri="{FF2B5EF4-FFF2-40B4-BE49-F238E27FC236}">
                  <a16:creationId xmlns:a16="http://schemas.microsoft.com/office/drawing/2014/main" id="{26D23B3F-5745-5FC1-01A1-760F6FF48FB0}"/>
                </a:ext>
              </a:extLst>
            </p:cNvPr>
            <p:cNvSpPr/>
            <p:nvPr/>
          </p:nvSpPr>
          <p:spPr>
            <a:xfrm rot="11392423">
              <a:off x="15210733" y="6200719"/>
              <a:ext cx="244928" cy="254926"/>
            </a:xfrm>
            <a:prstGeom prst="ellipse">
              <a:avLst/>
            </a:prstGeom>
            <a:solidFill>
              <a:schemeClr val="tx1"/>
            </a:solidFill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51"/>
            </a:p>
          </p:txBody>
        </p:sp>
        <p:sp>
          <p:nvSpPr>
            <p:cNvPr id="201" name="Oval 200">
              <a:extLst>
                <a:ext uri="{FF2B5EF4-FFF2-40B4-BE49-F238E27FC236}">
                  <a16:creationId xmlns:a16="http://schemas.microsoft.com/office/drawing/2014/main" id="{CE62C1BC-3C56-F86E-4A39-0BFCB91BD66F}"/>
                </a:ext>
              </a:extLst>
            </p:cNvPr>
            <p:cNvSpPr/>
            <p:nvPr/>
          </p:nvSpPr>
          <p:spPr>
            <a:xfrm rot="11392423">
              <a:off x="14944159" y="6116068"/>
              <a:ext cx="244928" cy="254926"/>
            </a:xfrm>
            <a:prstGeom prst="ellipse">
              <a:avLst/>
            </a:prstGeom>
            <a:solidFill>
              <a:srgbClr val="461E64"/>
            </a:solidFill>
            <a:ln>
              <a:solidFill>
                <a:srgbClr val="360036"/>
              </a:solidFill>
            </a:ln>
            <a:effec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51" b="1"/>
            </a:p>
          </p:txBody>
        </p:sp>
        <p:sp>
          <p:nvSpPr>
            <p:cNvPr id="202" name="Oval 201">
              <a:extLst>
                <a:ext uri="{FF2B5EF4-FFF2-40B4-BE49-F238E27FC236}">
                  <a16:creationId xmlns:a16="http://schemas.microsoft.com/office/drawing/2014/main" id="{30751A77-BBB1-36BA-30BB-88325BB80619}"/>
                </a:ext>
              </a:extLst>
            </p:cNvPr>
            <p:cNvSpPr/>
            <p:nvPr/>
          </p:nvSpPr>
          <p:spPr>
            <a:xfrm rot="11392423">
              <a:off x="13686192" y="6104672"/>
              <a:ext cx="244928" cy="254926"/>
            </a:xfrm>
            <a:prstGeom prst="ellipse">
              <a:avLst/>
            </a:prstGeom>
            <a:solidFill>
              <a:schemeClr val="tx1"/>
            </a:solidFill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51"/>
            </a:p>
          </p:txBody>
        </p:sp>
        <p:sp>
          <p:nvSpPr>
            <p:cNvPr id="203" name="Oval 202">
              <a:extLst>
                <a:ext uri="{FF2B5EF4-FFF2-40B4-BE49-F238E27FC236}">
                  <a16:creationId xmlns:a16="http://schemas.microsoft.com/office/drawing/2014/main" id="{3C1F257D-3065-99E7-EC25-8DF1CC3E5F9C}"/>
                </a:ext>
              </a:extLst>
            </p:cNvPr>
            <p:cNvSpPr/>
            <p:nvPr/>
          </p:nvSpPr>
          <p:spPr>
            <a:xfrm rot="11392423">
              <a:off x="14238632" y="6164350"/>
              <a:ext cx="244928" cy="254926"/>
            </a:xfrm>
            <a:prstGeom prst="ellipse">
              <a:avLst/>
            </a:prstGeom>
            <a:solidFill>
              <a:srgbClr val="461E64"/>
            </a:solidFill>
            <a:ln>
              <a:solidFill>
                <a:srgbClr val="360036"/>
              </a:solidFill>
            </a:ln>
            <a:effec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51" b="1"/>
            </a:p>
          </p:txBody>
        </p:sp>
        <p:grpSp>
          <p:nvGrpSpPr>
            <p:cNvPr id="204" name="Group 203">
              <a:extLst>
                <a:ext uri="{FF2B5EF4-FFF2-40B4-BE49-F238E27FC236}">
                  <a16:creationId xmlns:a16="http://schemas.microsoft.com/office/drawing/2014/main" id="{C7920909-81D1-6A27-56B4-CA23F5C4F9BF}"/>
                </a:ext>
              </a:extLst>
            </p:cNvPr>
            <p:cNvGrpSpPr/>
            <p:nvPr/>
          </p:nvGrpSpPr>
          <p:grpSpPr>
            <a:xfrm rot="19513536">
              <a:off x="13677292" y="5802582"/>
              <a:ext cx="809169" cy="554848"/>
              <a:chOff x="12432808" y="4428787"/>
              <a:chExt cx="809169" cy="554848"/>
            </a:xfrm>
          </p:grpSpPr>
          <p:sp>
            <p:nvSpPr>
              <p:cNvPr id="983" name="Oval 982">
                <a:extLst>
                  <a:ext uri="{FF2B5EF4-FFF2-40B4-BE49-F238E27FC236}">
                    <a16:creationId xmlns:a16="http://schemas.microsoft.com/office/drawing/2014/main" id="{A626D138-B9FC-CD46-CF32-1B67FD5EA934}"/>
                  </a:ext>
                </a:extLst>
              </p:cNvPr>
              <p:cNvSpPr/>
              <p:nvPr/>
            </p:nvSpPr>
            <p:spPr>
              <a:xfrm rot="11392423">
                <a:off x="12562029" y="4652285"/>
                <a:ext cx="111218" cy="12329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984" name="Oval 983">
                <a:extLst>
                  <a:ext uri="{FF2B5EF4-FFF2-40B4-BE49-F238E27FC236}">
                    <a16:creationId xmlns:a16="http://schemas.microsoft.com/office/drawing/2014/main" id="{1E547C2F-12E3-F549-FBC1-F89002EB1287}"/>
                  </a:ext>
                </a:extLst>
              </p:cNvPr>
              <p:cNvSpPr/>
              <p:nvPr/>
            </p:nvSpPr>
            <p:spPr>
              <a:xfrm rot="11392423">
                <a:off x="12432808" y="4549799"/>
                <a:ext cx="111218" cy="12329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985" name="Oval 984">
                <a:extLst>
                  <a:ext uri="{FF2B5EF4-FFF2-40B4-BE49-F238E27FC236}">
                    <a16:creationId xmlns:a16="http://schemas.microsoft.com/office/drawing/2014/main" id="{307AC699-4412-0E1E-6F2E-05212907BE4B}"/>
                  </a:ext>
                </a:extLst>
              </p:cNvPr>
              <p:cNvSpPr/>
              <p:nvPr/>
            </p:nvSpPr>
            <p:spPr>
              <a:xfrm rot="11392423">
                <a:off x="12692742" y="4587699"/>
                <a:ext cx="111218" cy="12329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986" name="Oval 985">
                <a:extLst>
                  <a:ext uri="{FF2B5EF4-FFF2-40B4-BE49-F238E27FC236}">
                    <a16:creationId xmlns:a16="http://schemas.microsoft.com/office/drawing/2014/main" id="{B53BEFFB-E36F-0597-BB02-223917C5949F}"/>
                  </a:ext>
                </a:extLst>
              </p:cNvPr>
              <p:cNvSpPr/>
              <p:nvPr/>
            </p:nvSpPr>
            <p:spPr>
              <a:xfrm rot="11392423">
                <a:off x="12563522" y="4504742"/>
                <a:ext cx="111218" cy="12329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987" name="Oval 986">
                <a:extLst>
                  <a:ext uri="{FF2B5EF4-FFF2-40B4-BE49-F238E27FC236}">
                    <a16:creationId xmlns:a16="http://schemas.microsoft.com/office/drawing/2014/main" id="{C568B3E3-90D2-60BD-F914-9105D693568E}"/>
                  </a:ext>
                </a:extLst>
              </p:cNvPr>
              <p:cNvSpPr/>
              <p:nvPr/>
            </p:nvSpPr>
            <p:spPr>
              <a:xfrm rot="11392423">
                <a:off x="12840702" y="4576330"/>
                <a:ext cx="111218" cy="12329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988" name="Oval 987">
                <a:extLst>
                  <a:ext uri="{FF2B5EF4-FFF2-40B4-BE49-F238E27FC236}">
                    <a16:creationId xmlns:a16="http://schemas.microsoft.com/office/drawing/2014/main" id="{26FE8354-7D8C-08EC-985B-C57176139049}"/>
                  </a:ext>
                </a:extLst>
              </p:cNvPr>
              <p:cNvSpPr/>
              <p:nvPr/>
            </p:nvSpPr>
            <p:spPr>
              <a:xfrm rot="11392423">
                <a:off x="12711481" y="4473844"/>
                <a:ext cx="111218" cy="12329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989" name="Oval 988">
                <a:extLst>
                  <a:ext uri="{FF2B5EF4-FFF2-40B4-BE49-F238E27FC236}">
                    <a16:creationId xmlns:a16="http://schemas.microsoft.com/office/drawing/2014/main" id="{6B884136-CC6B-D857-A5B0-ADE51946D86F}"/>
                  </a:ext>
                </a:extLst>
              </p:cNvPr>
              <p:cNvSpPr/>
              <p:nvPr/>
            </p:nvSpPr>
            <p:spPr>
              <a:xfrm rot="11392423">
                <a:off x="12971415" y="4511744"/>
                <a:ext cx="111218" cy="12329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990" name="Oval 989">
                <a:extLst>
                  <a:ext uri="{FF2B5EF4-FFF2-40B4-BE49-F238E27FC236}">
                    <a16:creationId xmlns:a16="http://schemas.microsoft.com/office/drawing/2014/main" id="{F634445F-FA4F-E1F2-0B1E-6C397EE07988}"/>
                  </a:ext>
                </a:extLst>
              </p:cNvPr>
              <p:cNvSpPr/>
              <p:nvPr/>
            </p:nvSpPr>
            <p:spPr>
              <a:xfrm rot="11392423">
                <a:off x="12842195" y="4428787"/>
                <a:ext cx="111218" cy="12329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991" name="Oval 990">
                <a:extLst>
                  <a:ext uri="{FF2B5EF4-FFF2-40B4-BE49-F238E27FC236}">
                    <a16:creationId xmlns:a16="http://schemas.microsoft.com/office/drawing/2014/main" id="{37DC59F8-19C3-3A22-0625-4CCA150A8006}"/>
                  </a:ext>
                </a:extLst>
              </p:cNvPr>
              <p:cNvSpPr/>
              <p:nvPr/>
            </p:nvSpPr>
            <p:spPr>
              <a:xfrm rot="11392423">
                <a:off x="12813716" y="4860338"/>
                <a:ext cx="111218" cy="12329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992" name="Oval 991">
                <a:extLst>
                  <a:ext uri="{FF2B5EF4-FFF2-40B4-BE49-F238E27FC236}">
                    <a16:creationId xmlns:a16="http://schemas.microsoft.com/office/drawing/2014/main" id="{91F006BE-3B0B-310D-33F2-FBC3A0D00DC0}"/>
                  </a:ext>
                </a:extLst>
              </p:cNvPr>
              <p:cNvSpPr/>
              <p:nvPr/>
            </p:nvSpPr>
            <p:spPr>
              <a:xfrm rot="11392423">
                <a:off x="12684495" y="4757852"/>
                <a:ext cx="111218" cy="12329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993" name="Oval 992">
                <a:extLst>
                  <a:ext uri="{FF2B5EF4-FFF2-40B4-BE49-F238E27FC236}">
                    <a16:creationId xmlns:a16="http://schemas.microsoft.com/office/drawing/2014/main" id="{D718E2A9-51F0-F90E-7F5D-A2B050700699}"/>
                  </a:ext>
                </a:extLst>
              </p:cNvPr>
              <p:cNvSpPr/>
              <p:nvPr/>
            </p:nvSpPr>
            <p:spPr>
              <a:xfrm rot="11392423">
                <a:off x="12944429" y="4795752"/>
                <a:ext cx="111218" cy="12329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994" name="Oval 993">
                <a:extLst>
                  <a:ext uri="{FF2B5EF4-FFF2-40B4-BE49-F238E27FC236}">
                    <a16:creationId xmlns:a16="http://schemas.microsoft.com/office/drawing/2014/main" id="{37FA8647-00EB-7FD9-BD97-EF6F2C6B2D6B}"/>
                  </a:ext>
                </a:extLst>
              </p:cNvPr>
              <p:cNvSpPr/>
              <p:nvPr/>
            </p:nvSpPr>
            <p:spPr>
              <a:xfrm rot="11392423">
                <a:off x="12815209" y="4712795"/>
                <a:ext cx="111218" cy="12329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995" name="Oval 994">
                <a:extLst>
                  <a:ext uri="{FF2B5EF4-FFF2-40B4-BE49-F238E27FC236}">
                    <a16:creationId xmlns:a16="http://schemas.microsoft.com/office/drawing/2014/main" id="{D0BAE201-CF55-83A5-5789-77B37A3665D9}"/>
                  </a:ext>
                </a:extLst>
              </p:cNvPr>
              <p:cNvSpPr/>
              <p:nvPr/>
            </p:nvSpPr>
            <p:spPr>
              <a:xfrm rot="11392423">
                <a:off x="13000046" y="4755182"/>
                <a:ext cx="111218" cy="12329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996" name="Oval 995">
                <a:extLst>
                  <a:ext uri="{FF2B5EF4-FFF2-40B4-BE49-F238E27FC236}">
                    <a16:creationId xmlns:a16="http://schemas.microsoft.com/office/drawing/2014/main" id="{FB1C4B94-E085-D561-AE23-83CC966CB9DF}"/>
                  </a:ext>
                </a:extLst>
              </p:cNvPr>
              <p:cNvSpPr/>
              <p:nvPr/>
            </p:nvSpPr>
            <p:spPr>
              <a:xfrm rot="11392423">
                <a:off x="12870825" y="4652696"/>
                <a:ext cx="111218" cy="12329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997" name="Oval 996">
                <a:extLst>
                  <a:ext uri="{FF2B5EF4-FFF2-40B4-BE49-F238E27FC236}">
                    <a16:creationId xmlns:a16="http://schemas.microsoft.com/office/drawing/2014/main" id="{E1E28731-016B-99DA-F192-3978F456F183}"/>
                  </a:ext>
                </a:extLst>
              </p:cNvPr>
              <p:cNvSpPr/>
              <p:nvPr/>
            </p:nvSpPr>
            <p:spPr>
              <a:xfrm rot="11392423">
                <a:off x="13130759" y="4690596"/>
                <a:ext cx="111218" cy="12329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998" name="Oval 997">
                <a:extLst>
                  <a:ext uri="{FF2B5EF4-FFF2-40B4-BE49-F238E27FC236}">
                    <a16:creationId xmlns:a16="http://schemas.microsoft.com/office/drawing/2014/main" id="{0AE2F710-8B29-5200-F03C-0D1A59D21678}"/>
                  </a:ext>
                </a:extLst>
              </p:cNvPr>
              <p:cNvSpPr/>
              <p:nvPr/>
            </p:nvSpPr>
            <p:spPr>
              <a:xfrm rot="11392423">
                <a:off x="13001539" y="4607639"/>
                <a:ext cx="111218" cy="12329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</p:grpSp>
        <p:sp>
          <p:nvSpPr>
            <p:cNvPr id="205" name="Oval 204">
              <a:extLst>
                <a:ext uri="{FF2B5EF4-FFF2-40B4-BE49-F238E27FC236}">
                  <a16:creationId xmlns:a16="http://schemas.microsoft.com/office/drawing/2014/main" id="{9D62A4C9-519F-E062-B5DF-DF5D51DF03AB}"/>
                </a:ext>
              </a:extLst>
            </p:cNvPr>
            <p:cNvSpPr/>
            <p:nvPr/>
          </p:nvSpPr>
          <p:spPr>
            <a:xfrm rot="11392423">
              <a:off x="14011315" y="6255596"/>
              <a:ext cx="244928" cy="254926"/>
            </a:xfrm>
            <a:prstGeom prst="ellipse">
              <a:avLst/>
            </a:prstGeom>
            <a:solidFill>
              <a:schemeClr val="tx1"/>
            </a:solidFill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51"/>
            </a:p>
          </p:txBody>
        </p:sp>
        <p:sp>
          <p:nvSpPr>
            <p:cNvPr id="206" name="Oval 205">
              <a:extLst>
                <a:ext uri="{FF2B5EF4-FFF2-40B4-BE49-F238E27FC236}">
                  <a16:creationId xmlns:a16="http://schemas.microsoft.com/office/drawing/2014/main" id="{EC2CF26A-5604-272B-F318-27A7D76908A6}"/>
                </a:ext>
              </a:extLst>
            </p:cNvPr>
            <p:cNvSpPr/>
            <p:nvPr/>
          </p:nvSpPr>
          <p:spPr>
            <a:xfrm rot="11392423">
              <a:off x="15399229" y="6548136"/>
              <a:ext cx="111218" cy="12329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51"/>
            </a:p>
          </p:txBody>
        </p:sp>
        <p:sp>
          <p:nvSpPr>
            <p:cNvPr id="207" name="Oval 206">
              <a:extLst>
                <a:ext uri="{FF2B5EF4-FFF2-40B4-BE49-F238E27FC236}">
                  <a16:creationId xmlns:a16="http://schemas.microsoft.com/office/drawing/2014/main" id="{7D25424D-A835-77A7-DD79-98F93BB370D3}"/>
                </a:ext>
              </a:extLst>
            </p:cNvPr>
            <p:cNvSpPr/>
            <p:nvPr/>
          </p:nvSpPr>
          <p:spPr>
            <a:xfrm rot="11392423">
              <a:off x="15270008" y="6445650"/>
              <a:ext cx="111218" cy="12329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51"/>
            </a:p>
          </p:txBody>
        </p:sp>
        <p:sp>
          <p:nvSpPr>
            <p:cNvPr id="208" name="Oval 207">
              <a:extLst>
                <a:ext uri="{FF2B5EF4-FFF2-40B4-BE49-F238E27FC236}">
                  <a16:creationId xmlns:a16="http://schemas.microsoft.com/office/drawing/2014/main" id="{A68A8DE3-4FCE-B1FD-AB29-68FCE56E73F5}"/>
                </a:ext>
              </a:extLst>
            </p:cNvPr>
            <p:cNvSpPr/>
            <p:nvPr/>
          </p:nvSpPr>
          <p:spPr>
            <a:xfrm rot="11392423">
              <a:off x="15529942" y="6483550"/>
              <a:ext cx="111218" cy="12329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51"/>
            </a:p>
          </p:txBody>
        </p:sp>
        <p:sp>
          <p:nvSpPr>
            <p:cNvPr id="209" name="Oval 208">
              <a:extLst>
                <a:ext uri="{FF2B5EF4-FFF2-40B4-BE49-F238E27FC236}">
                  <a16:creationId xmlns:a16="http://schemas.microsoft.com/office/drawing/2014/main" id="{492B1019-C56A-65E5-A0D3-B5FC4D675C3E}"/>
                </a:ext>
              </a:extLst>
            </p:cNvPr>
            <p:cNvSpPr/>
            <p:nvPr/>
          </p:nvSpPr>
          <p:spPr>
            <a:xfrm rot="11392423">
              <a:off x="15400722" y="6400593"/>
              <a:ext cx="111218" cy="123297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  <a:effec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51"/>
            </a:p>
          </p:txBody>
        </p:sp>
        <p:grpSp>
          <p:nvGrpSpPr>
            <p:cNvPr id="210" name="Group 209">
              <a:extLst>
                <a:ext uri="{FF2B5EF4-FFF2-40B4-BE49-F238E27FC236}">
                  <a16:creationId xmlns:a16="http://schemas.microsoft.com/office/drawing/2014/main" id="{A79973F8-E09D-3572-27BD-5B59EF4AE2A4}"/>
                </a:ext>
              </a:extLst>
            </p:cNvPr>
            <p:cNvGrpSpPr/>
            <p:nvPr/>
          </p:nvGrpSpPr>
          <p:grpSpPr>
            <a:xfrm rot="3677538">
              <a:off x="14972097" y="5860280"/>
              <a:ext cx="809169" cy="554848"/>
              <a:chOff x="12432808" y="4428787"/>
              <a:chExt cx="809169" cy="554848"/>
            </a:xfrm>
          </p:grpSpPr>
          <p:sp>
            <p:nvSpPr>
              <p:cNvPr id="967" name="Oval 966">
                <a:extLst>
                  <a:ext uri="{FF2B5EF4-FFF2-40B4-BE49-F238E27FC236}">
                    <a16:creationId xmlns:a16="http://schemas.microsoft.com/office/drawing/2014/main" id="{4CFBF1F0-3D07-B464-93F8-0958B445BC21}"/>
                  </a:ext>
                </a:extLst>
              </p:cNvPr>
              <p:cNvSpPr/>
              <p:nvPr/>
            </p:nvSpPr>
            <p:spPr>
              <a:xfrm rot="11392423">
                <a:off x="12562029" y="4652285"/>
                <a:ext cx="111218" cy="12329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968" name="Oval 967">
                <a:extLst>
                  <a:ext uri="{FF2B5EF4-FFF2-40B4-BE49-F238E27FC236}">
                    <a16:creationId xmlns:a16="http://schemas.microsoft.com/office/drawing/2014/main" id="{F91B3E4C-8678-B8AE-972A-7C44716E2D89}"/>
                  </a:ext>
                </a:extLst>
              </p:cNvPr>
              <p:cNvSpPr/>
              <p:nvPr/>
            </p:nvSpPr>
            <p:spPr>
              <a:xfrm rot="11392423">
                <a:off x="12432808" y="4549799"/>
                <a:ext cx="111218" cy="12329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969" name="Oval 968">
                <a:extLst>
                  <a:ext uri="{FF2B5EF4-FFF2-40B4-BE49-F238E27FC236}">
                    <a16:creationId xmlns:a16="http://schemas.microsoft.com/office/drawing/2014/main" id="{04974CCA-1CC0-B0F7-55BF-A6AD925667F7}"/>
                  </a:ext>
                </a:extLst>
              </p:cNvPr>
              <p:cNvSpPr/>
              <p:nvPr/>
            </p:nvSpPr>
            <p:spPr>
              <a:xfrm rot="11392423">
                <a:off x="12692742" y="4587699"/>
                <a:ext cx="111218" cy="12329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970" name="Oval 969">
                <a:extLst>
                  <a:ext uri="{FF2B5EF4-FFF2-40B4-BE49-F238E27FC236}">
                    <a16:creationId xmlns:a16="http://schemas.microsoft.com/office/drawing/2014/main" id="{15309F69-3BC5-4DEF-7FA4-81AEEA2C7FD2}"/>
                  </a:ext>
                </a:extLst>
              </p:cNvPr>
              <p:cNvSpPr/>
              <p:nvPr/>
            </p:nvSpPr>
            <p:spPr>
              <a:xfrm rot="11392423">
                <a:off x="12563522" y="4504742"/>
                <a:ext cx="111218" cy="12329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971" name="Oval 970">
                <a:extLst>
                  <a:ext uri="{FF2B5EF4-FFF2-40B4-BE49-F238E27FC236}">
                    <a16:creationId xmlns:a16="http://schemas.microsoft.com/office/drawing/2014/main" id="{758E966E-C531-9CD6-1A92-AB84A4605A0D}"/>
                  </a:ext>
                </a:extLst>
              </p:cNvPr>
              <p:cNvSpPr/>
              <p:nvPr/>
            </p:nvSpPr>
            <p:spPr>
              <a:xfrm rot="11392423">
                <a:off x="12840702" y="4576330"/>
                <a:ext cx="111218" cy="12329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972" name="Oval 971">
                <a:extLst>
                  <a:ext uri="{FF2B5EF4-FFF2-40B4-BE49-F238E27FC236}">
                    <a16:creationId xmlns:a16="http://schemas.microsoft.com/office/drawing/2014/main" id="{96892D40-EE59-AB8F-6C4F-BDD293770EB5}"/>
                  </a:ext>
                </a:extLst>
              </p:cNvPr>
              <p:cNvSpPr/>
              <p:nvPr/>
            </p:nvSpPr>
            <p:spPr>
              <a:xfrm rot="11392423">
                <a:off x="12711481" y="4473844"/>
                <a:ext cx="111218" cy="12329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973" name="Oval 972">
                <a:extLst>
                  <a:ext uri="{FF2B5EF4-FFF2-40B4-BE49-F238E27FC236}">
                    <a16:creationId xmlns:a16="http://schemas.microsoft.com/office/drawing/2014/main" id="{16436DE3-F6EA-C9AE-AAFD-B136856C7440}"/>
                  </a:ext>
                </a:extLst>
              </p:cNvPr>
              <p:cNvSpPr/>
              <p:nvPr/>
            </p:nvSpPr>
            <p:spPr>
              <a:xfrm rot="11392423">
                <a:off x="12971415" y="4511744"/>
                <a:ext cx="111218" cy="12329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974" name="Oval 973">
                <a:extLst>
                  <a:ext uri="{FF2B5EF4-FFF2-40B4-BE49-F238E27FC236}">
                    <a16:creationId xmlns:a16="http://schemas.microsoft.com/office/drawing/2014/main" id="{7F46B54A-CCBE-1D89-471C-A64B62CB4D68}"/>
                  </a:ext>
                </a:extLst>
              </p:cNvPr>
              <p:cNvSpPr/>
              <p:nvPr/>
            </p:nvSpPr>
            <p:spPr>
              <a:xfrm rot="11392423">
                <a:off x="12842195" y="4428787"/>
                <a:ext cx="111218" cy="12329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975" name="Oval 974">
                <a:extLst>
                  <a:ext uri="{FF2B5EF4-FFF2-40B4-BE49-F238E27FC236}">
                    <a16:creationId xmlns:a16="http://schemas.microsoft.com/office/drawing/2014/main" id="{70B16EAF-CB64-EC05-A494-E6DC746DABEA}"/>
                  </a:ext>
                </a:extLst>
              </p:cNvPr>
              <p:cNvSpPr/>
              <p:nvPr/>
            </p:nvSpPr>
            <p:spPr>
              <a:xfrm rot="11392423">
                <a:off x="12813716" y="4860338"/>
                <a:ext cx="111218" cy="12329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976" name="Oval 975">
                <a:extLst>
                  <a:ext uri="{FF2B5EF4-FFF2-40B4-BE49-F238E27FC236}">
                    <a16:creationId xmlns:a16="http://schemas.microsoft.com/office/drawing/2014/main" id="{802E1041-4ACE-16A1-C45A-A6A90041EB89}"/>
                  </a:ext>
                </a:extLst>
              </p:cNvPr>
              <p:cNvSpPr/>
              <p:nvPr/>
            </p:nvSpPr>
            <p:spPr>
              <a:xfrm rot="11392423">
                <a:off x="12684495" y="4757852"/>
                <a:ext cx="111218" cy="12329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977" name="Oval 976">
                <a:extLst>
                  <a:ext uri="{FF2B5EF4-FFF2-40B4-BE49-F238E27FC236}">
                    <a16:creationId xmlns:a16="http://schemas.microsoft.com/office/drawing/2014/main" id="{69CAB643-986B-23EA-BFD5-5C56726AB24C}"/>
                  </a:ext>
                </a:extLst>
              </p:cNvPr>
              <p:cNvSpPr/>
              <p:nvPr/>
            </p:nvSpPr>
            <p:spPr>
              <a:xfrm rot="11392423">
                <a:off x="12944429" y="4795752"/>
                <a:ext cx="111218" cy="12329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978" name="Oval 977">
                <a:extLst>
                  <a:ext uri="{FF2B5EF4-FFF2-40B4-BE49-F238E27FC236}">
                    <a16:creationId xmlns:a16="http://schemas.microsoft.com/office/drawing/2014/main" id="{37840A00-64C7-9F1F-7666-7CA20A63F991}"/>
                  </a:ext>
                </a:extLst>
              </p:cNvPr>
              <p:cNvSpPr/>
              <p:nvPr/>
            </p:nvSpPr>
            <p:spPr>
              <a:xfrm rot="11392423">
                <a:off x="12815209" y="4712795"/>
                <a:ext cx="111218" cy="12329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979" name="Oval 978">
                <a:extLst>
                  <a:ext uri="{FF2B5EF4-FFF2-40B4-BE49-F238E27FC236}">
                    <a16:creationId xmlns:a16="http://schemas.microsoft.com/office/drawing/2014/main" id="{DC9DB787-85CB-2DFF-8111-8453A26A34CC}"/>
                  </a:ext>
                </a:extLst>
              </p:cNvPr>
              <p:cNvSpPr/>
              <p:nvPr/>
            </p:nvSpPr>
            <p:spPr>
              <a:xfrm rot="11392423">
                <a:off x="13000046" y="4755182"/>
                <a:ext cx="111218" cy="12329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980" name="Oval 979">
                <a:extLst>
                  <a:ext uri="{FF2B5EF4-FFF2-40B4-BE49-F238E27FC236}">
                    <a16:creationId xmlns:a16="http://schemas.microsoft.com/office/drawing/2014/main" id="{CA302B1A-C786-88C0-ADEC-461530B9DC3A}"/>
                  </a:ext>
                </a:extLst>
              </p:cNvPr>
              <p:cNvSpPr/>
              <p:nvPr/>
            </p:nvSpPr>
            <p:spPr>
              <a:xfrm rot="11392423">
                <a:off x="12870825" y="4652696"/>
                <a:ext cx="111218" cy="12329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981" name="Oval 980">
                <a:extLst>
                  <a:ext uri="{FF2B5EF4-FFF2-40B4-BE49-F238E27FC236}">
                    <a16:creationId xmlns:a16="http://schemas.microsoft.com/office/drawing/2014/main" id="{A67A89C8-2CAE-155E-6F25-FB3297368780}"/>
                  </a:ext>
                </a:extLst>
              </p:cNvPr>
              <p:cNvSpPr/>
              <p:nvPr/>
            </p:nvSpPr>
            <p:spPr>
              <a:xfrm rot="11392423">
                <a:off x="13130759" y="4690596"/>
                <a:ext cx="111218" cy="12329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982" name="Oval 981">
                <a:extLst>
                  <a:ext uri="{FF2B5EF4-FFF2-40B4-BE49-F238E27FC236}">
                    <a16:creationId xmlns:a16="http://schemas.microsoft.com/office/drawing/2014/main" id="{CF86CDDA-3D90-43FC-8528-21BA2D73237D}"/>
                  </a:ext>
                </a:extLst>
              </p:cNvPr>
              <p:cNvSpPr/>
              <p:nvPr/>
            </p:nvSpPr>
            <p:spPr>
              <a:xfrm rot="11392423">
                <a:off x="13001539" y="4607639"/>
                <a:ext cx="111218" cy="12329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</p:grpSp>
        <p:grpSp>
          <p:nvGrpSpPr>
            <p:cNvPr id="211" name="Group 210">
              <a:extLst>
                <a:ext uri="{FF2B5EF4-FFF2-40B4-BE49-F238E27FC236}">
                  <a16:creationId xmlns:a16="http://schemas.microsoft.com/office/drawing/2014/main" id="{17DE9DCD-5F10-F7ED-8F23-EA3E888B74D0}"/>
                </a:ext>
              </a:extLst>
            </p:cNvPr>
            <p:cNvGrpSpPr/>
            <p:nvPr/>
          </p:nvGrpSpPr>
          <p:grpSpPr>
            <a:xfrm>
              <a:off x="14163992" y="5555653"/>
              <a:ext cx="809169" cy="554848"/>
              <a:chOff x="12432808" y="4428787"/>
              <a:chExt cx="809169" cy="554848"/>
            </a:xfrm>
          </p:grpSpPr>
          <p:sp>
            <p:nvSpPr>
              <p:cNvPr id="951" name="Oval 950">
                <a:extLst>
                  <a:ext uri="{FF2B5EF4-FFF2-40B4-BE49-F238E27FC236}">
                    <a16:creationId xmlns:a16="http://schemas.microsoft.com/office/drawing/2014/main" id="{B8AC5151-134A-EF08-9138-919796DCAD86}"/>
                  </a:ext>
                </a:extLst>
              </p:cNvPr>
              <p:cNvSpPr/>
              <p:nvPr/>
            </p:nvSpPr>
            <p:spPr>
              <a:xfrm rot="11392423">
                <a:off x="12562029" y="4652285"/>
                <a:ext cx="111218" cy="12329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952" name="Oval 951">
                <a:extLst>
                  <a:ext uri="{FF2B5EF4-FFF2-40B4-BE49-F238E27FC236}">
                    <a16:creationId xmlns:a16="http://schemas.microsoft.com/office/drawing/2014/main" id="{BDC4EA30-7CF8-036B-47F2-A2A44DC0F806}"/>
                  </a:ext>
                </a:extLst>
              </p:cNvPr>
              <p:cNvSpPr/>
              <p:nvPr/>
            </p:nvSpPr>
            <p:spPr>
              <a:xfrm rot="11392423">
                <a:off x="12432808" y="4549799"/>
                <a:ext cx="111218" cy="12329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953" name="Oval 952">
                <a:extLst>
                  <a:ext uri="{FF2B5EF4-FFF2-40B4-BE49-F238E27FC236}">
                    <a16:creationId xmlns:a16="http://schemas.microsoft.com/office/drawing/2014/main" id="{0ABAA499-165A-9106-2836-951D650BA085}"/>
                  </a:ext>
                </a:extLst>
              </p:cNvPr>
              <p:cNvSpPr/>
              <p:nvPr/>
            </p:nvSpPr>
            <p:spPr>
              <a:xfrm rot="11392423">
                <a:off x="12692742" y="4587699"/>
                <a:ext cx="111218" cy="12329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954" name="Oval 953">
                <a:extLst>
                  <a:ext uri="{FF2B5EF4-FFF2-40B4-BE49-F238E27FC236}">
                    <a16:creationId xmlns:a16="http://schemas.microsoft.com/office/drawing/2014/main" id="{BD5B5180-86E7-2D52-4FB9-9597F0A66677}"/>
                  </a:ext>
                </a:extLst>
              </p:cNvPr>
              <p:cNvSpPr/>
              <p:nvPr/>
            </p:nvSpPr>
            <p:spPr>
              <a:xfrm rot="11392423">
                <a:off x="12563522" y="4504742"/>
                <a:ext cx="111218" cy="12329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955" name="Oval 954">
                <a:extLst>
                  <a:ext uri="{FF2B5EF4-FFF2-40B4-BE49-F238E27FC236}">
                    <a16:creationId xmlns:a16="http://schemas.microsoft.com/office/drawing/2014/main" id="{C91F5815-D959-E74C-DE9F-074EA4640880}"/>
                  </a:ext>
                </a:extLst>
              </p:cNvPr>
              <p:cNvSpPr/>
              <p:nvPr/>
            </p:nvSpPr>
            <p:spPr>
              <a:xfrm rot="11392423">
                <a:off x="12840702" y="4576330"/>
                <a:ext cx="111218" cy="12329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956" name="Oval 955">
                <a:extLst>
                  <a:ext uri="{FF2B5EF4-FFF2-40B4-BE49-F238E27FC236}">
                    <a16:creationId xmlns:a16="http://schemas.microsoft.com/office/drawing/2014/main" id="{8D8C2189-C00F-74C4-0BFB-5EC3B228997D}"/>
                  </a:ext>
                </a:extLst>
              </p:cNvPr>
              <p:cNvSpPr/>
              <p:nvPr/>
            </p:nvSpPr>
            <p:spPr>
              <a:xfrm rot="11392423">
                <a:off x="12711481" y="4473844"/>
                <a:ext cx="111218" cy="12329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957" name="Oval 956">
                <a:extLst>
                  <a:ext uri="{FF2B5EF4-FFF2-40B4-BE49-F238E27FC236}">
                    <a16:creationId xmlns:a16="http://schemas.microsoft.com/office/drawing/2014/main" id="{78AE3999-77D4-FEE6-3017-239511BAD5D3}"/>
                  </a:ext>
                </a:extLst>
              </p:cNvPr>
              <p:cNvSpPr/>
              <p:nvPr/>
            </p:nvSpPr>
            <p:spPr>
              <a:xfrm rot="11392423">
                <a:off x="12971415" y="4511744"/>
                <a:ext cx="111218" cy="12329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958" name="Oval 957">
                <a:extLst>
                  <a:ext uri="{FF2B5EF4-FFF2-40B4-BE49-F238E27FC236}">
                    <a16:creationId xmlns:a16="http://schemas.microsoft.com/office/drawing/2014/main" id="{DD7CEC47-F41C-ECF8-6631-2C6C68B6419D}"/>
                  </a:ext>
                </a:extLst>
              </p:cNvPr>
              <p:cNvSpPr/>
              <p:nvPr/>
            </p:nvSpPr>
            <p:spPr>
              <a:xfrm rot="11392423">
                <a:off x="12842195" y="4428787"/>
                <a:ext cx="111218" cy="12329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959" name="Oval 958">
                <a:extLst>
                  <a:ext uri="{FF2B5EF4-FFF2-40B4-BE49-F238E27FC236}">
                    <a16:creationId xmlns:a16="http://schemas.microsoft.com/office/drawing/2014/main" id="{B6BBEC14-A35D-C80E-A048-84BCE8A2D8F6}"/>
                  </a:ext>
                </a:extLst>
              </p:cNvPr>
              <p:cNvSpPr/>
              <p:nvPr/>
            </p:nvSpPr>
            <p:spPr>
              <a:xfrm rot="11392423">
                <a:off x="12813716" y="4860338"/>
                <a:ext cx="111218" cy="12329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960" name="Oval 959">
                <a:extLst>
                  <a:ext uri="{FF2B5EF4-FFF2-40B4-BE49-F238E27FC236}">
                    <a16:creationId xmlns:a16="http://schemas.microsoft.com/office/drawing/2014/main" id="{372EC6DD-EC77-ED9F-3C03-56FEE46358E3}"/>
                  </a:ext>
                </a:extLst>
              </p:cNvPr>
              <p:cNvSpPr/>
              <p:nvPr/>
            </p:nvSpPr>
            <p:spPr>
              <a:xfrm rot="11392423">
                <a:off x="12684495" y="4757852"/>
                <a:ext cx="111218" cy="12329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961" name="Oval 960">
                <a:extLst>
                  <a:ext uri="{FF2B5EF4-FFF2-40B4-BE49-F238E27FC236}">
                    <a16:creationId xmlns:a16="http://schemas.microsoft.com/office/drawing/2014/main" id="{9A7EB56F-2D2B-3FA6-53D8-721CE786E466}"/>
                  </a:ext>
                </a:extLst>
              </p:cNvPr>
              <p:cNvSpPr/>
              <p:nvPr/>
            </p:nvSpPr>
            <p:spPr>
              <a:xfrm rot="11392423">
                <a:off x="12944429" y="4795752"/>
                <a:ext cx="111218" cy="12329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962" name="Oval 961">
                <a:extLst>
                  <a:ext uri="{FF2B5EF4-FFF2-40B4-BE49-F238E27FC236}">
                    <a16:creationId xmlns:a16="http://schemas.microsoft.com/office/drawing/2014/main" id="{65313187-4898-0B70-8C49-F17DF824A649}"/>
                  </a:ext>
                </a:extLst>
              </p:cNvPr>
              <p:cNvSpPr/>
              <p:nvPr/>
            </p:nvSpPr>
            <p:spPr>
              <a:xfrm rot="11392423">
                <a:off x="12815209" y="4712795"/>
                <a:ext cx="111218" cy="12329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963" name="Oval 962">
                <a:extLst>
                  <a:ext uri="{FF2B5EF4-FFF2-40B4-BE49-F238E27FC236}">
                    <a16:creationId xmlns:a16="http://schemas.microsoft.com/office/drawing/2014/main" id="{05B9E253-8BE3-65BF-9FBE-E212018F2D6A}"/>
                  </a:ext>
                </a:extLst>
              </p:cNvPr>
              <p:cNvSpPr/>
              <p:nvPr/>
            </p:nvSpPr>
            <p:spPr>
              <a:xfrm rot="11392423">
                <a:off x="13000046" y="4755182"/>
                <a:ext cx="111218" cy="12329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964" name="Oval 963">
                <a:extLst>
                  <a:ext uri="{FF2B5EF4-FFF2-40B4-BE49-F238E27FC236}">
                    <a16:creationId xmlns:a16="http://schemas.microsoft.com/office/drawing/2014/main" id="{5D792B12-CC73-6E53-5E88-1E4155AAFDAB}"/>
                  </a:ext>
                </a:extLst>
              </p:cNvPr>
              <p:cNvSpPr/>
              <p:nvPr/>
            </p:nvSpPr>
            <p:spPr>
              <a:xfrm rot="11392423">
                <a:off x="12870825" y="4652696"/>
                <a:ext cx="111218" cy="12329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965" name="Oval 964">
                <a:extLst>
                  <a:ext uri="{FF2B5EF4-FFF2-40B4-BE49-F238E27FC236}">
                    <a16:creationId xmlns:a16="http://schemas.microsoft.com/office/drawing/2014/main" id="{77670ED6-FE24-9030-2C02-2C2E9D8FD3A4}"/>
                  </a:ext>
                </a:extLst>
              </p:cNvPr>
              <p:cNvSpPr/>
              <p:nvPr/>
            </p:nvSpPr>
            <p:spPr>
              <a:xfrm rot="11392423">
                <a:off x="13130759" y="4690596"/>
                <a:ext cx="111218" cy="12329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966" name="Oval 965">
                <a:extLst>
                  <a:ext uri="{FF2B5EF4-FFF2-40B4-BE49-F238E27FC236}">
                    <a16:creationId xmlns:a16="http://schemas.microsoft.com/office/drawing/2014/main" id="{81F5C352-96F7-D4F5-7FDF-6A26769FA3FB}"/>
                  </a:ext>
                </a:extLst>
              </p:cNvPr>
              <p:cNvSpPr/>
              <p:nvPr/>
            </p:nvSpPr>
            <p:spPr>
              <a:xfrm rot="11392423">
                <a:off x="13001539" y="4607639"/>
                <a:ext cx="111218" cy="12329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</p:grpSp>
        <p:grpSp>
          <p:nvGrpSpPr>
            <p:cNvPr id="212" name="Group 211">
              <a:extLst>
                <a:ext uri="{FF2B5EF4-FFF2-40B4-BE49-F238E27FC236}">
                  <a16:creationId xmlns:a16="http://schemas.microsoft.com/office/drawing/2014/main" id="{368F5DF4-1956-F6A8-CCB5-1D0B7363DDD1}"/>
                </a:ext>
              </a:extLst>
            </p:cNvPr>
            <p:cNvGrpSpPr/>
            <p:nvPr/>
          </p:nvGrpSpPr>
          <p:grpSpPr>
            <a:xfrm rot="1282916">
              <a:off x="14748623" y="5625272"/>
              <a:ext cx="809169" cy="554848"/>
              <a:chOff x="12432808" y="4428787"/>
              <a:chExt cx="809169" cy="554848"/>
            </a:xfrm>
          </p:grpSpPr>
          <p:sp>
            <p:nvSpPr>
              <p:cNvPr id="935" name="Oval 934">
                <a:extLst>
                  <a:ext uri="{FF2B5EF4-FFF2-40B4-BE49-F238E27FC236}">
                    <a16:creationId xmlns:a16="http://schemas.microsoft.com/office/drawing/2014/main" id="{F5F3A73A-3065-EDCD-B268-49F459F4A7E9}"/>
                  </a:ext>
                </a:extLst>
              </p:cNvPr>
              <p:cNvSpPr/>
              <p:nvPr/>
            </p:nvSpPr>
            <p:spPr>
              <a:xfrm rot="11392423">
                <a:off x="12562029" y="4652285"/>
                <a:ext cx="111218" cy="12329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936" name="Oval 935">
                <a:extLst>
                  <a:ext uri="{FF2B5EF4-FFF2-40B4-BE49-F238E27FC236}">
                    <a16:creationId xmlns:a16="http://schemas.microsoft.com/office/drawing/2014/main" id="{6D48966B-2FBC-D2D4-898A-1C3E287A452A}"/>
                  </a:ext>
                </a:extLst>
              </p:cNvPr>
              <p:cNvSpPr/>
              <p:nvPr/>
            </p:nvSpPr>
            <p:spPr>
              <a:xfrm rot="11392423">
                <a:off x="12432808" y="4549799"/>
                <a:ext cx="111218" cy="12329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937" name="Oval 936">
                <a:extLst>
                  <a:ext uri="{FF2B5EF4-FFF2-40B4-BE49-F238E27FC236}">
                    <a16:creationId xmlns:a16="http://schemas.microsoft.com/office/drawing/2014/main" id="{70F9CF7C-865A-13BC-2F25-0C4B0983DC4D}"/>
                  </a:ext>
                </a:extLst>
              </p:cNvPr>
              <p:cNvSpPr/>
              <p:nvPr/>
            </p:nvSpPr>
            <p:spPr>
              <a:xfrm rot="11392423">
                <a:off x="12692742" y="4587699"/>
                <a:ext cx="111218" cy="12329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938" name="Oval 937">
                <a:extLst>
                  <a:ext uri="{FF2B5EF4-FFF2-40B4-BE49-F238E27FC236}">
                    <a16:creationId xmlns:a16="http://schemas.microsoft.com/office/drawing/2014/main" id="{51C0DF38-DFB1-1FB5-38B5-A463A7D3685C}"/>
                  </a:ext>
                </a:extLst>
              </p:cNvPr>
              <p:cNvSpPr/>
              <p:nvPr/>
            </p:nvSpPr>
            <p:spPr>
              <a:xfrm rot="11392423">
                <a:off x="12563522" y="4504742"/>
                <a:ext cx="111218" cy="12329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939" name="Oval 938">
                <a:extLst>
                  <a:ext uri="{FF2B5EF4-FFF2-40B4-BE49-F238E27FC236}">
                    <a16:creationId xmlns:a16="http://schemas.microsoft.com/office/drawing/2014/main" id="{73765D9C-77D7-1EE4-E33A-7A0F029CA854}"/>
                  </a:ext>
                </a:extLst>
              </p:cNvPr>
              <p:cNvSpPr/>
              <p:nvPr/>
            </p:nvSpPr>
            <p:spPr>
              <a:xfrm rot="11392423">
                <a:off x="12840702" y="4576330"/>
                <a:ext cx="111218" cy="12329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940" name="Oval 939">
                <a:extLst>
                  <a:ext uri="{FF2B5EF4-FFF2-40B4-BE49-F238E27FC236}">
                    <a16:creationId xmlns:a16="http://schemas.microsoft.com/office/drawing/2014/main" id="{4211AD41-3244-1B39-BB9B-8267854C0241}"/>
                  </a:ext>
                </a:extLst>
              </p:cNvPr>
              <p:cNvSpPr/>
              <p:nvPr/>
            </p:nvSpPr>
            <p:spPr>
              <a:xfrm rot="11392423">
                <a:off x="12711481" y="4473844"/>
                <a:ext cx="111218" cy="12329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941" name="Oval 940">
                <a:extLst>
                  <a:ext uri="{FF2B5EF4-FFF2-40B4-BE49-F238E27FC236}">
                    <a16:creationId xmlns:a16="http://schemas.microsoft.com/office/drawing/2014/main" id="{A8AC5437-64FC-A8AA-FC90-94B263365C31}"/>
                  </a:ext>
                </a:extLst>
              </p:cNvPr>
              <p:cNvSpPr/>
              <p:nvPr/>
            </p:nvSpPr>
            <p:spPr>
              <a:xfrm rot="11392423">
                <a:off x="12971415" y="4511744"/>
                <a:ext cx="111218" cy="12329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942" name="Oval 941">
                <a:extLst>
                  <a:ext uri="{FF2B5EF4-FFF2-40B4-BE49-F238E27FC236}">
                    <a16:creationId xmlns:a16="http://schemas.microsoft.com/office/drawing/2014/main" id="{3AC0F78C-DA7C-78BD-6A2E-403A7BA76DEF}"/>
                  </a:ext>
                </a:extLst>
              </p:cNvPr>
              <p:cNvSpPr/>
              <p:nvPr/>
            </p:nvSpPr>
            <p:spPr>
              <a:xfrm rot="11392423">
                <a:off x="12842195" y="4428787"/>
                <a:ext cx="111218" cy="12329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943" name="Oval 942">
                <a:extLst>
                  <a:ext uri="{FF2B5EF4-FFF2-40B4-BE49-F238E27FC236}">
                    <a16:creationId xmlns:a16="http://schemas.microsoft.com/office/drawing/2014/main" id="{08ACCBC1-41D5-9AC9-0272-D4D0CC599490}"/>
                  </a:ext>
                </a:extLst>
              </p:cNvPr>
              <p:cNvSpPr/>
              <p:nvPr/>
            </p:nvSpPr>
            <p:spPr>
              <a:xfrm rot="11392423">
                <a:off x="12813716" y="4860338"/>
                <a:ext cx="111218" cy="12329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944" name="Oval 943">
                <a:extLst>
                  <a:ext uri="{FF2B5EF4-FFF2-40B4-BE49-F238E27FC236}">
                    <a16:creationId xmlns:a16="http://schemas.microsoft.com/office/drawing/2014/main" id="{190B63FA-32AE-4F0E-86F0-87E3373400A1}"/>
                  </a:ext>
                </a:extLst>
              </p:cNvPr>
              <p:cNvSpPr/>
              <p:nvPr/>
            </p:nvSpPr>
            <p:spPr>
              <a:xfrm rot="11392423">
                <a:off x="12684495" y="4757852"/>
                <a:ext cx="111218" cy="12329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945" name="Oval 944">
                <a:extLst>
                  <a:ext uri="{FF2B5EF4-FFF2-40B4-BE49-F238E27FC236}">
                    <a16:creationId xmlns:a16="http://schemas.microsoft.com/office/drawing/2014/main" id="{0A82B047-0D4F-72A8-1C1C-DE1043C36DED}"/>
                  </a:ext>
                </a:extLst>
              </p:cNvPr>
              <p:cNvSpPr/>
              <p:nvPr/>
            </p:nvSpPr>
            <p:spPr>
              <a:xfrm rot="11392423">
                <a:off x="12944429" y="4795752"/>
                <a:ext cx="111218" cy="12329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946" name="Oval 945">
                <a:extLst>
                  <a:ext uri="{FF2B5EF4-FFF2-40B4-BE49-F238E27FC236}">
                    <a16:creationId xmlns:a16="http://schemas.microsoft.com/office/drawing/2014/main" id="{2451D1AF-84AA-0BDE-4915-B7AD093B49DF}"/>
                  </a:ext>
                </a:extLst>
              </p:cNvPr>
              <p:cNvSpPr/>
              <p:nvPr/>
            </p:nvSpPr>
            <p:spPr>
              <a:xfrm rot="11392423">
                <a:off x="12815209" y="4712795"/>
                <a:ext cx="111218" cy="12329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947" name="Oval 946">
                <a:extLst>
                  <a:ext uri="{FF2B5EF4-FFF2-40B4-BE49-F238E27FC236}">
                    <a16:creationId xmlns:a16="http://schemas.microsoft.com/office/drawing/2014/main" id="{F96421C1-D031-B115-21BA-A461D65A3531}"/>
                  </a:ext>
                </a:extLst>
              </p:cNvPr>
              <p:cNvSpPr/>
              <p:nvPr/>
            </p:nvSpPr>
            <p:spPr>
              <a:xfrm rot="11392423">
                <a:off x="13000046" y="4755182"/>
                <a:ext cx="111218" cy="12329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948" name="Oval 947">
                <a:extLst>
                  <a:ext uri="{FF2B5EF4-FFF2-40B4-BE49-F238E27FC236}">
                    <a16:creationId xmlns:a16="http://schemas.microsoft.com/office/drawing/2014/main" id="{A8F59519-05C7-1C69-C280-0503B8FD2258}"/>
                  </a:ext>
                </a:extLst>
              </p:cNvPr>
              <p:cNvSpPr/>
              <p:nvPr/>
            </p:nvSpPr>
            <p:spPr>
              <a:xfrm rot="11392423">
                <a:off x="12870825" y="4652696"/>
                <a:ext cx="111218" cy="12329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949" name="Oval 948">
                <a:extLst>
                  <a:ext uri="{FF2B5EF4-FFF2-40B4-BE49-F238E27FC236}">
                    <a16:creationId xmlns:a16="http://schemas.microsoft.com/office/drawing/2014/main" id="{151CED15-1558-D3CE-D380-3C9F8E6AB1DC}"/>
                  </a:ext>
                </a:extLst>
              </p:cNvPr>
              <p:cNvSpPr/>
              <p:nvPr/>
            </p:nvSpPr>
            <p:spPr>
              <a:xfrm rot="11392423">
                <a:off x="13130759" y="4690596"/>
                <a:ext cx="111218" cy="12329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950" name="Oval 949">
                <a:extLst>
                  <a:ext uri="{FF2B5EF4-FFF2-40B4-BE49-F238E27FC236}">
                    <a16:creationId xmlns:a16="http://schemas.microsoft.com/office/drawing/2014/main" id="{A05A2417-E45B-178A-8713-04D9FB8A403D}"/>
                  </a:ext>
                </a:extLst>
              </p:cNvPr>
              <p:cNvSpPr/>
              <p:nvPr/>
            </p:nvSpPr>
            <p:spPr>
              <a:xfrm rot="11392423">
                <a:off x="13001539" y="4607639"/>
                <a:ext cx="111218" cy="12329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</p:grpSp>
        <p:grpSp>
          <p:nvGrpSpPr>
            <p:cNvPr id="213" name="Group 212">
              <a:extLst>
                <a:ext uri="{FF2B5EF4-FFF2-40B4-BE49-F238E27FC236}">
                  <a16:creationId xmlns:a16="http://schemas.microsoft.com/office/drawing/2014/main" id="{25271B26-1CEB-43E2-2DA1-52632E5D51BA}"/>
                </a:ext>
              </a:extLst>
            </p:cNvPr>
            <p:cNvGrpSpPr/>
            <p:nvPr/>
          </p:nvGrpSpPr>
          <p:grpSpPr>
            <a:xfrm>
              <a:off x="14284226" y="5938026"/>
              <a:ext cx="809169" cy="554848"/>
              <a:chOff x="12432808" y="4428787"/>
              <a:chExt cx="809169" cy="554848"/>
            </a:xfrm>
          </p:grpSpPr>
          <p:sp>
            <p:nvSpPr>
              <p:cNvPr id="919" name="Oval 918">
                <a:extLst>
                  <a:ext uri="{FF2B5EF4-FFF2-40B4-BE49-F238E27FC236}">
                    <a16:creationId xmlns:a16="http://schemas.microsoft.com/office/drawing/2014/main" id="{E8A329B5-5616-C1B5-2A7F-F11F8CD6D7C9}"/>
                  </a:ext>
                </a:extLst>
              </p:cNvPr>
              <p:cNvSpPr/>
              <p:nvPr/>
            </p:nvSpPr>
            <p:spPr>
              <a:xfrm rot="11392423">
                <a:off x="12562029" y="4652285"/>
                <a:ext cx="111218" cy="12329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920" name="Oval 919">
                <a:extLst>
                  <a:ext uri="{FF2B5EF4-FFF2-40B4-BE49-F238E27FC236}">
                    <a16:creationId xmlns:a16="http://schemas.microsoft.com/office/drawing/2014/main" id="{3DC5925C-AD74-E348-8B25-75A49FC7E337}"/>
                  </a:ext>
                </a:extLst>
              </p:cNvPr>
              <p:cNvSpPr/>
              <p:nvPr/>
            </p:nvSpPr>
            <p:spPr>
              <a:xfrm rot="11392423">
                <a:off x="12432808" y="4549799"/>
                <a:ext cx="111218" cy="12329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921" name="Oval 920">
                <a:extLst>
                  <a:ext uri="{FF2B5EF4-FFF2-40B4-BE49-F238E27FC236}">
                    <a16:creationId xmlns:a16="http://schemas.microsoft.com/office/drawing/2014/main" id="{055FE3DE-20C0-8C17-2826-CFF493280DB5}"/>
                  </a:ext>
                </a:extLst>
              </p:cNvPr>
              <p:cNvSpPr/>
              <p:nvPr/>
            </p:nvSpPr>
            <p:spPr>
              <a:xfrm rot="11392423">
                <a:off x="12692742" y="4587699"/>
                <a:ext cx="111218" cy="12329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922" name="Oval 921">
                <a:extLst>
                  <a:ext uri="{FF2B5EF4-FFF2-40B4-BE49-F238E27FC236}">
                    <a16:creationId xmlns:a16="http://schemas.microsoft.com/office/drawing/2014/main" id="{C09FBB2A-A02A-7B8B-1BB4-407DC90D2CA8}"/>
                  </a:ext>
                </a:extLst>
              </p:cNvPr>
              <p:cNvSpPr/>
              <p:nvPr/>
            </p:nvSpPr>
            <p:spPr>
              <a:xfrm rot="11392423">
                <a:off x="12563522" y="4504742"/>
                <a:ext cx="111218" cy="12329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923" name="Oval 922">
                <a:extLst>
                  <a:ext uri="{FF2B5EF4-FFF2-40B4-BE49-F238E27FC236}">
                    <a16:creationId xmlns:a16="http://schemas.microsoft.com/office/drawing/2014/main" id="{1546E3C4-2B69-C582-6027-5FB0D3CE8BFB}"/>
                  </a:ext>
                </a:extLst>
              </p:cNvPr>
              <p:cNvSpPr/>
              <p:nvPr/>
            </p:nvSpPr>
            <p:spPr>
              <a:xfrm rot="11392423">
                <a:off x="12840702" y="4576330"/>
                <a:ext cx="111218" cy="12329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924" name="Oval 923">
                <a:extLst>
                  <a:ext uri="{FF2B5EF4-FFF2-40B4-BE49-F238E27FC236}">
                    <a16:creationId xmlns:a16="http://schemas.microsoft.com/office/drawing/2014/main" id="{DDFA30D5-0351-C513-9B4F-4CF3BE8B921A}"/>
                  </a:ext>
                </a:extLst>
              </p:cNvPr>
              <p:cNvSpPr/>
              <p:nvPr/>
            </p:nvSpPr>
            <p:spPr>
              <a:xfrm rot="11392423">
                <a:off x="12711481" y="4473844"/>
                <a:ext cx="111218" cy="12329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925" name="Oval 924">
                <a:extLst>
                  <a:ext uri="{FF2B5EF4-FFF2-40B4-BE49-F238E27FC236}">
                    <a16:creationId xmlns:a16="http://schemas.microsoft.com/office/drawing/2014/main" id="{B60D0375-DF75-1DA9-BE24-10EC629DA59E}"/>
                  </a:ext>
                </a:extLst>
              </p:cNvPr>
              <p:cNvSpPr/>
              <p:nvPr/>
            </p:nvSpPr>
            <p:spPr>
              <a:xfrm rot="11392423">
                <a:off x="12971415" y="4511744"/>
                <a:ext cx="111218" cy="12329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926" name="Oval 925">
                <a:extLst>
                  <a:ext uri="{FF2B5EF4-FFF2-40B4-BE49-F238E27FC236}">
                    <a16:creationId xmlns:a16="http://schemas.microsoft.com/office/drawing/2014/main" id="{78AEED88-02B7-3E90-81DD-F749E4FE69F0}"/>
                  </a:ext>
                </a:extLst>
              </p:cNvPr>
              <p:cNvSpPr/>
              <p:nvPr/>
            </p:nvSpPr>
            <p:spPr>
              <a:xfrm rot="11392423">
                <a:off x="12842195" y="4428787"/>
                <a:ext cx="111218" cy="12329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927" name="Oval 926">
                <a:extLst>
                  <a:ext uri="{FF2B5EF4-FFF2-40B4-BE49-F238E27FC236}">
                    <a16:creationId xmlns:a16="http://schemas.microsoft.com/office/drawing/2014/main" id="{D71DA014-9F0E-EBFB-E1E1-03C17A97C32A}"/>
                  </a:ext>
                </a:extLst>
              </p:cNvPr>
              <p:cNvSpPr/>
              <p:nvPr/>
            </p:nvSpPr>
            <p:spPr>
              <a:xfrm rot="11392423">
                <a:off x="12813716" y="4860338"/>
                <a:ext cx="111218" cy="12329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928" name="Oval 927">
                <a:extLst>
                  <a:ext uri="{FF2B5EF4-FFF2-40B4-BE49-F238E27FC236}">
                    <a16:creationId xmlns:a16="http://schemas.microsoft.com/office/drawing/2014/main" id="{C87BB6D0-0DE6-7A03-6F5F-324DFFB7F70B}"/>
                  </a:ext>
                </a:extLst>
              </p:cNvPr>
              <p:cNvSpPr/>
              <p:nvPr/>
            </p:nvSpPr>
            <p:spPr>
              <a:xfrm rot="11392423">
                <a:off x="12684495" y="4757852"/>
                <a:ext cx="111218" cy="12329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929" name="Oval 928">
                <a:extLst>
                  <a:ext uri="{FF2B5EF4-FFF2-40B4-BE49-F238E27FC236}">
                    <a16:creationId xmlns:a16="http://schemas.microsoft.com/office/drawing/2014/main" id="{099E8DA3-6CB5-2077-2E40-6360788BDDE7}"/>
                  </a:ext>
                </a:extLst>
              </p:cNvPr>
              <p:cNvSpPr/>
              <p:nvPr/>
            </p:nvSpPr>
            <p:spPr>
              <a:xfrm rot="11392423">
                <a:off x="12944429" y="4795752"/>
                <a:ext cx="111218" cy="12329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930" name="Oval 929">
                <a:extLst>
                  <a:ext uri="{FF2B5EF4-FFF2-40B4-BE49-F238E27FC236}">
                    <a16:creationId xmlns:a16="http://schemas.microsoft.com/office/drawing/2014/main" id="{BCBDD998-B11E-6757-7ADC-243B04679DBB}"/>
                  </a:ext>
                </a:extLst>
              </p:cNvPr>
              <p:cNvSpPr/>
              <p:nvPr/>
            </p:nvSpPr>
            <p:spPr>
              <a:xfrm rot="11392423">
                <a:off x="12815209" y="4712795"/>
                <a:ext cx="111218" cy="12329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931" name="Oval 930">
                <a:extLst>
                  <a:ext uri="{FF2B5EF4-FFF2-40B4-BE49-F238E27FC236}">
                    <a16:creationId xmlns:a16="http://schemas.microsoft.com/office/drawing/2014/main" id="{67B0214C-4BAD-D786-8BA1-BBC353FAAF2B}"/>
                  </a:ext>
                </a:extLst>
              </p:cNvPr>
              <p:cNvSpPr/>
              <p:nvPr/>
            </p:nvSpPr>
            <p:spPr>
              <a:xfrm rot="11392423">
                <a:off x="13000046" y="4755182"/>
                <a:ext cx="111218" cy="12329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932" name="Oval 931">
                <a:extLst>
                  <a:ext uri="{FF2B5EF4-FFF2-40B4-BE49-F238E27FC236}">
                    <a16:creationId xmlns:a16="http://schemas.microsoft.com/office/drawing/2014/main" id="{9214A612-0CA0-A21F-DC72-C7569C77A514}"/>
                  </a:ext>
                </a:extLst>
              </p:cNvPr>
              <p:cNvSpPr/>
              <p:nvPr/>
            </p:nvSpPr>
            <p:spPr>
              <a:xfrm rot="11392423">
                <a:off x="12870825" y="4652696"/>
                <a:ext cx="111218" cy="12329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933" name="Oval 932">
                <a:extLst>
                  <a:ext uri="{FF2B5EF4-FFF2-40B4-BE49-F238E27FC236}">
                    <a16:creationId xmlns:a16="http://schemas.microsoft.com/office/drawing/2014/main" id="{4B01C634-9447-D8B9-BE39-AB8AEFDBE289}"/>
                  </a:ext>
                </a:extLst>
              </p:cNvPr>
              <p:cNvSpPr/>
              <p:nvPr/>
            </p:nvSpPr>
            <p:spPr>
              <a:xfrm rot="11392423">
                <a:off x="13130759" y="4690596"/>
                <a:ext cx="111218" cy="12329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934" name="Oval 933">
                <a:extLst>
                  <a:ext uri="{FF2B5EF4-FFF2-40B4-BE49-F238E27FC236}">
                    <a16:creationId xmlns:a16="http://schemas.microsoft.com/office/drawing/2014/main" id="{A97CC39D-F6A1-CD3D-9247-F5F823FED4EA}"/>
                  </a:ext>
                </a:extLst>
              </p:cNvPr>
              <p:cNvSpPr/>
              <p:nvPr/>
            </p:nvSpPr>
            <p:spPr>
              <a:xfrm rot="11392423">
                <a:off x="13001539" y="4607639"/>
                <a:ext cx="111218" cy="123297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</p:grpSp>
        <p:sp>
          <p:nvSpPr>
            <p:cNvPr id="214" name="Oval 213">
              <a:extLst>
                <a:ext uri="{FF2B5EF4-FFF2-40B4-BE49-F238E27FC236}">
                  <a16:creationId xmlns:a16="http://schemas.microsoft.com/office/drawing/2014/main" id="{318DF57F-3BCB-577E-41EF-2B73DD7382D6}"/>
                </a:ext>
              </a:extLst>
            </p:cNvPr>
            <p:cNvSpPr/>
            <p:nvPr/>
          </p:nvSpPr>
          <p:spPr>
            <a:xfrm rot="11392423">
              <a:off x="15128516" y="6448293"/>
              <a:ext cx="244928" cy="254926"/>
            </a:xfrm>
            <a:prstGeom prst="ellipse">
              <a:avLst/>
            </a:prstGeom>
            <a:solidFill>
              <a:schemeClr val="tx1"/>
            </a:solidFill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51"/>
            </a:p>
          </p:txBody>
        </p:sp>
        <p:sp>
          <p:nvSpPr>
            <p:cNvPr id="215" name="Oval 214">
              <a:extLst>
                <a:ext uri="{FF2B5EF4-FFF2-40B4-BE49-F238E27FC236}">
                  <a16:creationId xmlns:a16="http://schemas.microsoft.com/office/drawing/2014/main" id="{B7DD2A20-E9B9-08D5-DE26-44C1755F3B48}"/>
                </a:ext>
              </a:extLst>
            </p:cNvPr>
            <p:cNvSpPr/>
            <p:nvPr/>
          </p:nvSpPr>
          <p:spPr>
            <a:xfrm rot="11392423" flipV="1">
              <a:off x="15324229" y="6354185"/>
              <a:ext cx="244928" cy="250249"/>
            </a:xfrm>
            <a:prstGeom prst="ellipse">
              <a:avLst/>
            </a:prstGeom>
            <a:solidFill>
              <a:schemeClr val="tx1"/>
            </a:solidFill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51"/>
            </a:p>
          </p:txBody>
        </p:sp>
        <p:sp>
          <p:nvSpPr>
            <p:cNvPr id="216" name="Oval 215">
              <a:extLst>
                <a:ext uri="{FF2B5EF4-FFF2-40B4-BE49-F238E27FC236}">
                  <a16:creationId xmlns:a16="http://schemas.microsoft.com/office/drawing/2014/main" id="{38CC9D7F-D9C7-E806-BF4E-AB88282D35F6}"/>
                </a:ext>
              </a:extLst>
            </p:cNvPr>
            <p:cNvSpPr/>
            <p:nvPr/>
          </p:nvSpPr>
          <p:spPr>
            <a:xfrm rot="11392423">
              <a:off x="14642458" y="5641034"/>
              <a:ext cx="111218" cy="123297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  <a:effec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51"/>
            </a:p>
          </p:txBody>
        </p:sp>
        <p:sp>
          <p:nvSpPr>
            <p:cNvPr id="217" name="Oval 216">
              <a:extLst>
                <a:ext uri="{FF2B5EF4-FFF2-40B4-BE49-F238E27FC236}">
                  <a16:creationId xmlns:a16="http://schemas.microsoft.com/office/drawing/2014/main" id="{B5D8B489-0BD8-6887-2B8E-B42CB94BDF73}"/>
                </a:ext>
              </a:extLst>
            </p:cNvPr>
            <p:cNvSpPr/>
            <p:nvPr/>
          </p:nvSpPr>
          <p:spPr>
            <a:xfrm rot="11392423">
              <a:off x="14555410" y="6037802"/>
              <a:ext cx="111218" cy="123297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  <a:effec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51"/>
            </a:p>
          </p:txBody>
        </p:sp>
        <p:sp>
          <p:nvSpPr>
            <p:cNvPr id="218" name="Oval 217">
              <a:extLst>
                <a:ext uri="{FF2B5EF4-FFF2-40B4-BE49-F238E27FC236}">
                  <a16:creationId xmlns:a16="http://schemas.microsoft.com/office/drawing/2014/main" id="{DA5F7193-1DBA-6F87-89D1-D064606D25D4}"/>
                </a:ext>
              </a:extLst>
            </p:cNvPr>
            <p:cNvSpPr/>
            <p:nvPr/>
          </p:nvSpPr>
          <p:spPr>
            <a:xfrm rot="11392423">
              <a:off x="15156662" y="5876213"/>
              <a:ext cx="111218" cy="123297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  <a:effec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51"/>
            </a:p>
          </p:txBody>
        </p:sp>
        <p:sp>
          <p:nvSpPr>
            <p:cNvPr id="219" name="Oval 218">
              <a:extLst>
                <a:ext uri="{FF2B5EF4-FFF2-40B4-BE49-F238E27FC236}">
                  <a16:creationId xmlns:a16="http://schemas.microsoft.com/office/drawing/2014/main" id="{EFF10746-8B10-EA53-9AC8-29935361E7E7}"/>
                </a:ext>
              </a:extLst>
            </p:cNvPr>
            <p:cNvSpPr/>
            <p:nvPr/>
          </p:nvSpPr>
          <p:spPr>
            <a:xfrm rot="11392423">
              <a:off x="13985255" y="6045406"/>
              <a:ext cx="111218" cy="123297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  <a:effec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51"/>
            </a:p>
          </p:txBody>
        </p:sp>
        <p:sp>
          <p:nvSpPr>
            <p:cNvPr id="220" name="Oval 219">
              <a:extLst>
                <a:ext uri="{FF2B5EF4-FFF2-40B4-BE49-F238E27FC236}">
                  <a16:creationId xmlns:a16="http://schemas.microsoft.com/office/drawing/2014/main" id="{0A048980-7BB4-373F-3999-1498EAF64022}"/>
                </a:ext>
              </a:extLst>
            </p:cNvPr>
            <p:cNvSpPr/>
            <p:nvPr/>
          </p:nvSpPr>
          <p:spPr>
            <a:xfrm rot="11392423">
              <a:off x="15451940" y="6131022"/>
              <a:ext cx="111218" cy="123297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  <a:effec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51"/>
            </a:p>
          </p:txBody>
        </p:sp>
        <p:sp>
          <p:nvSpPr>
            <p:cNvPr id="221" name="Oval 220">
              <a:extLst>
                <a:ext uri="{FF2B5EF4-FFF2-40B4-BE49-F238E27FC236}">
                  <a16:creationId xmlns:a16="http://schemas.microsoft.com/office/drawing/2014/main" id="{DD137C07-E365-4704-AF56-567E5CCA6C65}"/>
                </a:ext>
              </a:extLst>
            </p:cNvPr>
            <p:cNvSpPr/>
            <p:nvPr/>
          </p:nvSpPr>
          <p:spPr>
            <a:xfrm rot="11392423">
              <a:off x="14382637" y="5674122"/>
              <a:ext cx="111218" cy="123297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  <a:effec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51"/>
            </a:p>
          </p:txBody>
        </p:sp>
        <p:sp>
          <p:nvSpPr>
            <p:cNvPr id="222" name="Oval 221">
              <a:extLst>
                <a:ext uri="{FF2B5EF4-FFF2-40B4-BE49-F238E27FC236}">
                  <a16:creationId xmlns:a16="http://schemas.microsoft.com/office/drawing/2014/main" id="{AEB6FC1C-F393-4356-9B9B-AA23A527E076}"/>
                </a:ext>
              </a:extLst>
            </p:cNvPr>
            <p:cNvSpPr/>
            <p:nvPr/>
          </p:nvSpPr>
          <p:spPr>
            <a:xfrm rot="11392423">
              <a:off x="14340864" y="6771123"/>
              <a:ext cx="469863" cy="489857"/>
            </a:xfrm>
            <a:prstGeom prst="ellipse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solidFill>
                <a:schemeClr val="tx1">
                  <a:lumMod val="85000"/>
                  <a:lumOff val="15000"/>
                </a:schemeClr>
              </a:solidFill>
            </a:ln>
            <a:effec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51"/>
            </a:p>
          </p:txBody>
        </p:sp>
        <p:grpSp>
          <p:nvGrpSpPr>
            <p:cNvPr id="223" name="Group 222">
              <a:extLst>
                <a:ext uri="{FF2B5EF4-FFF2-40B4-BE49-F238E27FC236}">
                  <a16:creationId xmlns:a16="http://schemas.microsoft.com/office/drawing/2014/main" id="{1B05F915-671D-A230-3FC7-A45830D3BFA2}"/>
                </a:ext>
              </a:extLst>
            </p:cNvPr>
            <p:cNvGrpSpPr/>
            <p:nvPr/>
          </p:nvGrpSpPr>
          <p:grpSpPr>
            <a:xfrm>
              <a:off x="14377745" y="4913093"/>
              <a:ext cx="779621" cy="336431"/>
              <a:chOff x="16314200" y="5130989"/>
              <a:chExt cx="1577903" cy="698666"/>
            </a:xfrm>
          </p:grpSpPr>
          <p:sp>
            <p:nvSpPr>
              <p:cNvPr id="877" name="Oval 876">
                <a:extLst>
                  <a:ext uri="{FF2B5EF4-FFF2-40B4-BE49-F238E27FC236}">
                    <a16:creationId xmlns:a16="http://schemas.microsoft.com/office/drawing/2014/main" id="{D3706128-273E-6095-6B8D-A4A2FA4383DD}"/>
                  </a:ext>
                </a:extLst>
              </p:cNvPr>
              <p:cNvSpPr/>
              <p:nvPr/>
            </p:nvSpPr>
            <p:spPr>
              <a:xfrm rot="11392423">
                <a:off x="16602486" y="5520281"/>
                <a:ext cx="111218" cy="123297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878" name="Oval 877">
                <a:extLst>
                  <a:ext uri="{FF2B5EF4-FFF2-40B4-BE49-F238E27FC236}">
                    <a16:creationId xmlns:a16="http://schemas.microsoft.com/office/drawing/2014/main" id="{A623A4C9-E886-9B55-3666-25D13F0A00D2}"/>
                  </a:ext>
                </a:extLst>
              </p:cNvPr>
              <p:cNvSpPr/>
              <p:nvPr/>
            </p:nvSpPr>
            <p:spPr>
              <a:xfrm rot="11392423">
                <a:off x="17265091" y="5487978"/>
                <a:ext cx="111218" cy="123297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grpSp>
            <p:nvGrpSpPr>
              <p:cNvPr id="879" name="Group 878">
                <a:extLst>
                  <a:ext uri="{FF2B5EF4-FFF2-40B4-BE49-F238E27FC236}">
                    <a16:creationId xmlns:a16="http://schemas.microsoft.com/office/drawing/2014/main" id="{4995098F-6237-F4F4-B329-C4D8E763CD19}"/>
                  </a:ext>
                </a:extLst>
              </p:cNvPr>
              <p:cNvGrpSpPr/>
              <p:nvPr/>
            </p:nvGrpSpPr>
            <p:grpSpPr>
              <a:xfrm>
                <a:off x="16492937" y="5130989"/>
                <a:ext cx="809169" cy="554848"/>
                <a:chOff x="12432808" y="4428787"/>
                <a:chExt cx="809169" cy="554848"/>
              </a:xfrm>
            </p:grpSpPr>
            <p:sp>
              <p:nvSpPr>
                <p:cNvPr id="903" name="Oval 902">
                  <a:extLst>
                    <a:ext uri="{FF2B5EF4-FFF2-40B4-BE49-F238E27FC236}">
                      <a16:creationId xmlns:a16="http://schemas.microsoft.com/office/drawing/2014/main" id="{755E46F5-BECF-6EFA-3E13-7ABA907B8809}"/>
                    </a:ext>
                  </a:extLst>
                </p:cNvPr>
                <p:cNvSpPr/>
                <p:nvPr/>
              </p:nvSpPr>
              <p:spPr>
                <a:xfrm rot="11392423">
                  <a:off x="12562029" y="4652285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904" name="Oval 903">
                  <a:extLst>
                    <a:ext uri="{FF2B5EF4-FFF2-40B4-BE49-F238E27FC236}">
                      <a16:creationId xmlns:a16="http://schemas.microsoft.com/office/drawing/2014/main" id="{2A1D2A10-64AE-5370-BCE7-672FD7DB1002}"/>
                    </a:ext>
                  </a:extLst>
                </p:cNvPr>
                <p:cNvSpPr/>
                <p:nvPr/>
              </p:nvSpPr>
              <p:spPr>
                <a:xfrm rot="11392423">
                  <a:off x="12432808" y="4549799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905" name="Oval 904">
                  <a:extLst>
                    <a:ext uri="{FF2B5EF4-FFF2-40B4-BE49-F238E27FC236}">
                      <a16:creationId xmlns:a16="http://schemas.microsoft.com/office/drawing/2014/main" id="{3C12C80D-0CEB-D485-61D3-CEFBC6A5BBBC}"/>
                    </a:ext>
                  </a:extLst>
                </p:cNvPr>
                <p:cNvSpPr/>
                <p:nvPr/>
              </p:nvSpPr>
              <p:spPr>
                <a:xfrm rot="11392423">
                  <a:off x="12692742" y="4587699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906" name="Oval 905">
                  <a:extLst>
                    <a:ext uri="{FF2B5EF4-FFF2-40B4-BE49-F238E27FC236}">
                      <a16:creationId xmlns:a16="http://schemas.microsoft.com/office/drawing/2014/main" id="{ACC26690-CFB0-EC8F-3F20-76A3FDA21D6B}"/>
                    </a:ext>
                  </a:extLst>
                </p:cNvPr>
                <p:cNvSpPr/>
                <p:nvPr/>
              </p:nvSpPr>
              <p:spPr>
                <a:xfrm rot="11392423">
                  <a:off x="12563522" y="4504742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907" name="Oval 906">
                  <a:extLst>
                    <a:ext uri="{FF2B5EF4-FFF2-40B4-BE49-F238E27FC236}">
                      <a16:creationId xmlns:a16="http://schemas.microsoft.com/office/drawing/2014/main" id="{2E29FCDB-D6CA-121C-FE4B-C151209E9D4C}"/>
                    </a:ext>
                  </a:extLst>
                </p:cNvPr>
                <p:cNvSpPr/>
                <p:nvPr/>
              </p:nvSpPr>
              <p:spPr>
                <a:xfrm rot="11392423">
                  <a:off x="12840702" y="4576330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908" name="Oval 907">
                  <a:extLst>
                    <a:ext uri="{FF2B5EF4-FFF2-40B4-BE49-F238E27FC236}">
                      <a16:creationId xmlns:a16="http://schemas.microsoft.com/office/drawing/2014/main" id="{9CF82D88-45CB-3084-57CC-35F9D21C537E}"/>
                    </a:ext>
                  </a:extLst>
                </p:cNvPr>
                <p:cNvSpPr/>
                <p:nvPr/>
              </p:nvSpPr>
              <p:spPr>
                <a:xfrm rot="11392423">
                  <a:off x="12711481" y="4473844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909" name="Oval 908">
                  <a:extLst>
                    <a:ext uri="{FF2B5EF4-FFF2-40B4-BE49-F238E27FC236}">
                      <a16:creationId xmlns:a16="http://schemas.microsoft.com/office/drawing/2014/main" id="{733A3459-B8A7-4BDB-145C-F982DB26591D}"/>
                    </a:ext>
                  </a:extLst>
                </p:cNvPr>
                <p:cNvSpPr/>
                <p:nvPr/>
              </p:nvSpPr>
              <p:spPr>
                <a:xfrm rot="11392423">
                  <a:off x="12971415" y="4511744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910" name="Oval 909">
                  <a:extLst>
                    <a:ext uri="{FF2B5EF4-FFF2-40B4-BE49-F238E27FC236}">
                      <a16:creationId xmlns:a16="http://schemas.microsoft.com/office/drawing/2014/main" id="{88E377E5-8807-3468-6DB0-BB4AE13ABE88}"/>
                    </a:ext>
                  </a:extLst>
                </p:cNvPr>
                <p:cNvSpPr/>
                <p:nvPr/>
              </p:nvSpPr>
              <p:spPr>
                <a:xfrm rot="11392423">
                  <a:off x="12842195" y="4428787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911" name="Oval 910">
                  <a:extLst>
                    <a:ext uri="{FF2B5EF4-FFF2-40B4-BE49-F238E27FC236}">
                      <a16:creationId xmlns:a16="http://schemas.microsoft.com/office/drawing/2014/main" id="{9141CD8A-7C79-692A-A1A2-049014A4E336}"/>
                    </a:ext>
                  </a:extLst>
                </p:cNvPr>
                <p:cNvSpPr/>
                <p:nvPr/>
              </p:nvSpPr>
              <p:spPr>
                <a:xfrm rot="11392423">
                  <a:off x="12813716" y="4860338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912" name="Oval 911">
                  <a:extLst>
                    <a:ext uri="{FF2B5EF4-FFF2-40B4-BE49-F238E27FC236}">
                      <a16:creationId xmlns:a16="http://schemas.microsoft.com/office/drawing/2014/main" id="{0C6AC616-20AE-6B8B-34B3-6A1C9694B179}"/>
                    </a:ext>
                  </a:extLst>
                </p:cNvPr>
                <p:cNvSpPr/>
                <p:nvPr/>
              </p:nvSpPr>
              <p:spPr>
                <a:xfrm rot="11392423">
                  <a:off x="12684495" y="4757852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913" name="Oval 912">
                  <a:extLst>
                    <a:ext uri="{FF2B5EF4-FFF2-40B4-BE49-F238E27FC236}">
                      <a16:creationId xmlns:a16="http://schemas.microsoft.com/office/drawing/2014/main" id="{173F60E9-ADE7-2F34-7D1A-9636D185733A}"/>
                    </a:ext>
                  </a:extLst>
                </p:cNvPr>
                <p:cNvSpPr/>
                <p:nvPr/>
              </p:nvSpPr>
              <p:spPr>
                <a:xfrm rot="11392423">
                  <a:off x="12944429" y="4795752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914" name="Oval 913">
                  <a:extLst>
                    <a:ext uri="{FF2B5EF4-FFF2-40B4-BE49-F238E27FC236}">
                      <a16:creationId xmlns:a16="http://schemas.microsoft.com/office/drawing/2014/main" id="{F91E70D3-97E4-5151-54DC-81B3BF9B5363}"/>
                    </a:ext>
                  </a:extLst>
                </p:cNvPr>
                <p:cNvSpPr/>
                <p:nvPr/>
              </p:nvSpPr>
              <p:spPr>
                <a:xfrm rot="11392423">
                  <a:off x="12815209" y="4712795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915" name="Oval 914">
                  <a:extLst>
                    <a:ext uri="{FF2B5EF4-FFF2-40B4-BE49-F238E27FC236}">
                      <a16:creationId xmlns:a16="http://schemas.microsoft.com/office/drawing/2014/main" id="{40D0DC8B-3D11-62AC-3EF1-4ED0157FC1F4}"/>
                    </a:ext>
                  </a:extLst>
                </p:cNvPr>
                <p:cNvSpPr/>
                <p:nvPr/>
              </p:nvSpPr>
              <p:spPr>
                <a:xfrm rot="11392423">
                  <a:off x="13000046" y="4755182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916" name="Oval 915">
                  <a:extLst>
                    <a:ext uri="{FF2B5EF4-FFF2-40B4-BE49-F238E27FC236}">
                      <a16:creationId xmlns:a16="http://schemas.microsoft.com/office/drawing/2014/main" id="{B9DD159B-02EA-B62C-8CF4-74A56437E6C8}"/>
                    </a:ext>
                  </a:extLst>
                </p:cNvPr>
                <p:cNvSpPr/>
                <p:nvPr/>
              </p:nvSpPr>
              <p:spPr>
                <a:xfrm rot="11392423">
                  <a:off x="12870825" y="4652696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917" name="Oval 916">
                  <a:extLst>
                    <a:ext uri="{FF2B5EF4-FFF2-40B4-BE49-F238E27FC236}">
                      <a16:creationId xmlns:a16="http://schemas.microsoft.com/office/drawing/2014/main" id="{CB0E28B5-B471-14FB-6159-FC27D6B277F9}"/>
                    </a:ext>
                  </a:extLst>
                </p:cNvPr>
                <p:cNvSpPr/>
                <p:nvPr/>
              </p:nvSpPr>
              <p:spPr>
                <a:xfrm rot="11392423">
                  <a:off x="13130759" y="4690596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918" name="Oval 917">
                  <a:extLst>
                    <a:ext uri="{FF2B5EF4-FFF2-40B4-BE49-F238E27FC236}">
                      <a16:creationId xmlns:a16="http://schemas.microsoft.com/office/drawing/2014/main" id="{5CAF03DA-AFD8-708E-728D-173AAE5BB688}"/>
                    </a:ext>
                  </a:extLst>
                </p:cNvPr>
                <p:cNvSpPr/>
                <p:nvPr/>
              </p:nvSpPr>
              <p:spPr>
                <a:xfrm rot="11392423">
                  <a:off x="13001539" y="4607639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</p:grpSp>
          <p:grpSp>
            <p:nvGrpSpPr>
              <p:cNvPr id="880" name="Group 879">
                <a:extLst>
                  <a:ext uri="{FF2B5EF4-FFF2-40B4-BE49-F238E27FC236}">
                    <a16:creationId xmlns:a16="http://schemas.microsoft.com/office/drawing/2014/main" id="{1EE8E353-0048-A14D-4FBD-90DFEE4907C5}"/>
                  </a:ext>
                </a:extLst>
              </p:cNvPr>
              <p:cNvGrpSpPr/>
              <p:nvPr/>
            </p:nvGrpSpPr>
            <p:grpSpPr>
              <a:xfrm rot="1282916">
                <a:off x="16957873" y="5173671"/>
                <a:ext cx="809169" cy="554848"/>
                <a:chOff x="12432808" y="4428787"/>
                <a:chExt cx="809169" cy="554848"/>
              </a:xfrm>
            </p:grpSpPr>
            <p:sp>
              <p:nvSpPr>
                <p:cNvPr id="887" name="Oval 886">
                  <a:extLst>
                    <a:ext uri="{FF2B5EF4-FFF2-40B4-BE49-F238E27FC236}">
                      <a16:creationId xmlns:a16="http://schemas.microsoft.com/office/drawing/2014/main" id="{BC55A118-8D89-74F2-DC4E-3D021975F55B}"/>
                    </a:ext>
                  </a:extLst>
                </p:cNvPr>
                <p:cNvSpPr/>
                <p:nvPr/>
              </p:nvSpPr>
              <p:spPr>
                <a:xfrm rot="11392423">
                  <a:off x="12562029" y="4652285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888" name="Oval 887">
                  <a:extLst>
                    <a:ext uri="{FF2B5EF4-FFF2-40B4-BE49-F238E27FC236}">
                      <a16:creationId xmlns:a16="http://schemas.microsoft.com/office/drawing/2014/main" id="{41C48694-2DA2-02C9-15A7-2E96A1E10712}"/>
                    </a:ext>
                  </a:extLst>
                </p:cNvPr>
                <p:cNvSpPr/>
                <p:nvPr/>
              </p:nvSpPr>
              <p:spPr>
                <a:xfrm rot="11392423">
                  <a:off x="12432808" y="4549799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889" name="Oval 888">
                  <a:extLst>
                    <a:ext uri="{FF2B5EF4-FFF2-40B4-BE49-F238E27FC236}">
                      <a16:creationId xmlns:a16="http://schemas.microsoft.com/office/drawing/2014/main" id="{640E8CC5-0DB7-849E-DB2C-F2EAC26F9C1E}"/>
                    </a:ext>
                  </a:extLst>
                </p:cNvPr>
                <p:cNvSpPr/>
                <p:nvPr/>
              </p:nvSpPr>
              <p:spPr>
                <a:xfrm rot="11392423">
                  <a:off x="12692742" y="4587699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890" name="Oval 889">
                  <a:extLst>
                    <a:ext uri="{FF2B5EF4-FFF2-40B4-BE49-F238E27FC236}">
                      <a16:creationId xmlns:a16="http://schemas.microsoft.com/office/drawing/2014/main" id="{A4F51D21-328C-9915-5CC7-2F30FDAF2DCE}"/>
                    </a:ext>
                  </a:extLst>
                </p:cNvPr>
                <p:cNvSpPr/>
                <p:nvPr/>
              </p:nvSpPr>
              <p:spPr>
                <a:xfrm rot="11392423">
                  <a:off x="12563522" y="4504742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891" name="Oval 890">
                  <a:extLst>
                    <a:ext uri="{FF2B5EF4-FFF2-40B4-BE49-F238E27FC236}">
                      <a16:creationId xmlns:a16="http://schemas.microsoft.com/office/drawing/2014/main" id="{9F4D34E4-2569-2BA6-71A6-0CFBAAAA4F19}"/>
                    </a:ext>
                  </a:extLst>
                </p:cNvPr>
                <p:cNvSpPr/>
                <p:nvPr/>
              </p:nvSpPr>
              <p:spPr>
                <a:xfrm rot="11392423">
                  <a:off x="12840702" y="4576330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892" name="Oval 891">
                  <a:extLst>
                    <a:ext uri="{FF2B5EF4-FFF2-40B4-BE49-F238E27FC236}">
                      <a16:creationId xmlns:a16="http://schemas.microsoft.com/office/drawing/2014/main" id="{1902222B-5EE0-0B16-23CF-61703130E09D}"/>
                    </a:ext>
                  </a:extLst>
                </p:cNvPr>
                <p:cNvSpPr/>
                <p:nvPr/>
              </p:nvSpPr>
              <p:spPr>
                <a:xfrm rot="11392423">
                  <a:off x="12711481" y="4473844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893" name="Oval 892">
                  <a:extLst>
                    <a:ext uri="{FF2B5EF4-FFF2-40B4-BE49-F238E27FC236}">
                      <a16:creationId xmlns:a16="http://schemas.microsoft.com/office/drawing/2014/main" id="{577C00F1-632B-EFD5-2867-2BBD7D219724}"/>
                    </a:ext>
                  </a:extLst>
                </p:cNvPr>
                <p:cNvSpPr/>
                <p:nvPr/>
              </p:nvSpPr>
              <p:spPr>
                <a:xfrm rot="11392423">
                  <a:off x="12971415" y="4511744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894" name="Oval 893">
                  <a:extLst>
                    <a:ext uri="{FF2B5EF4-FFF2-40B4-BE49-F238E27FC236}">
                      <a16:creationId xmlns:a16="http://schemas.microsoft.com/office/drawing/2014/main" id="{0881775D-FE3A-B0BB-0D34-3F788A36DB8E}"/>
                    </a:ext>
                  </a:extLst>
                </p:cNvPr>
                <p:cNvSpPr/>
                <p:nvPr/>
              </p:nvSpPr>
              <p:spPr>
                <a:xfrm rot="11392423">
                  <a:off x="12842195" y="4428787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895" name="Oval 894">
                  <a:extLst>
                    <a:ext uri="{FF2B5EF4-FFF2-40B4-BE49-F238E27FC236}">
                      <a16:creationId xmlns:a16="http://schemas.microsoft.com/office/drawing/2014/main" id="{DC3B5723-A710-2490-7395-6FC426B033EC}"/>
                    </a:ext>
                  </a:extLst>
                </p:cNvPr>
                <p:cNvSpPr/>
                <p:nvPr/>
              </p:nvSpPr>
              <p:spPr>
                <a:xfrm rot="11392423">
                  <a:off x="12813716" y="4860338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896" name="Oval 895">
                  <a:extLst>
                    <a:ext uri="{FF2B5EF4-FFF2-40B4-BE49-F238E27FC236}">
                      <a16:creationId xmlns:a16="http://schemas.microsoft.com/office/drawing/2014/main" id="{A8EC84A6-1410-3BA0-ABBC-36590FB5280B}"/>
                    </a:ext>
                  </a:extLst>
                </p:cNvPr>
                <p:cNvSpPr/>
                <p:nvPr/>
              </p:nvSpPr>
              <p:spPr>
                <a:xfrm rot="11392423">
                  <a:off x="12684495" y="4757852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897" name="Oval 896">
                  <a:extLst>
                    <a:ext uri="{FF2B5EF4-FFF2-40B4-BE49-F238E27FC236}">
                      <a16:creationId xmlns:a16="http://schemas.microsoft.com/office/drawing/2014/main" id="{99AC89E7-D797-5AE0-6FCF-4547E0581A60}"/>
                    </a:ext>
                  </a:extLst>
                </p:cNvPr>
                <p:cNvSpPr/>
                <p:nvPr/>
              </p:nvSpPr>
              <p:spPr>
                <a:xfrm rot="11392423">
                  <a:off x="12944429" y="4795752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898" name="Oval 897">
                  <a:extLst>
                    <a:ext uri="{FF2B5EF4-FFF2-40B4-BE49-F238E27FC236}">
                      <a16:creationId xmlns:a16="http://schemas.microsoft.com/office/drawing/2014/main" id="{B7024B94-5C37-92CE-1DEF-AAB49438D1D3}"/>
                    </a:ext>
                  </a:extLst>
                </p:cNvPr>
                <p:cNvSpPr/>
                <p:nvPr/>
              </p:nvSpPr>
              <p:spPr>
                <a:xfrm rot="11392423">
                  <a:off x="12815209" y="4712795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899" name="Oval 898">
                  <a:extLst>
                    <a:ext uri="{FF2B5EF4-FFF2-40B4-BE49-F238E27FC236}">
                      <a16:creationId xmlns:a16="http://schemas.microsoft.com/office/drawing/2014/main" id="{FBECB0F9-E014-DBC7-A85E-0875FD47C23D}"/>
                    </a:ext>
                  </a:extLst>
                </p:cNvPr>
                <p:cNvSpPr/>
                <p:nvPr/>
              </p:nvSpPr>
              <p:spPr>
                <a:xfrm rot="11392423">
                  <a:off x="13000046" y="4755182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900" name="Oval 899">
                  <a:extLst>
                    <a:ext uri="{FF2B5EF4-FFF2-40B4-BE49-F238E27FC236}">
                      <a16:creationId xmlns:a16="http://schemas.microsoft.com/office/drawing/2014/main" id="{6572131E-3F77-676E-F1CD-3741F6CF92E9}"/>
                    </a:ext>
                  </a:extLst>
                </p:cNvPr>
                <p:cNvSpPr/>
                <p:nvPr/>
              </p:nvSpPr>
              <p:spPr>
                <a:xfrm rot="11392423">
                  <a:off x="12870825" y="4652696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901" name="Oval 900">
                  <a:extLst>
                    <a:ext uri="{FF2B5EF4-FFF2-40B4-BE49-F238E27FC236}">
                      <a16:creationId xmlns:a16="http://schemas.microsoft.com/office/drawing/2014/main" id="{5AEA01C6-F28D-6626-E39E-D5B11BA171E9}"/>
                    </a:ext>
                  </a:extLst>
                </p:cNvPr>
                <p:cNvSpPr/>
                <p:nvPr/>
              </p:nvSpPr>
              <p:spPr>
                <a:xfrm rot="11392423">
                  <a:off x="13130759" y="4690596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902" name="Oval 901">
                  <a:extLst>
                    <a:ext uri="{FF2B5EF4-FFF2-40B4-BE49-F238E27FC236}">
                      <a16:creationId xmlns:a16="http://schemas.microsoft.com/office/drawing/2014/main" id="{55D73051-4434-3B55-0212-B7714A102DE1}"/>
                    </a:ext>
                  </a:extLst>
                </p:cNvPr>
                <p:cNvSpPr/>
                <p:nvPr/>
              </p:nvSpPr>
              <p:spPr>
                <a:xfrm rot="11392423">
                  <a:off x="13001539" y="4607639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</p:grpSp>
          <p:sp>
            <p:nvSpPr>
              <p:cNvPr id="881" name="Oval 880">
                <a:extLst>
                  <a:ext uri="{FF2B5EF4-FFF2-40B4-BE49-F238E27FC236}">
                    <a16:creationId xmlns:a16="http://schemas.microsoft.com/office/drawing/2014/main" id="{3D283E5D-E851-7F63-541E-43170144B712}"/>
                  </a:ext>
                </a:extLst>
              </p:cNvPr>
              <p:cNvSpPr/>
              <p:nvPr/>
            </p:nvSpPr>
            <p:spPr>
              <a:xfrm rot="11392423">
                <a:off x="16971403" y="5216370"/>
                <a:ext cx="111218" cy="123297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882" name="Oval 881">
                <a:extLst>
                  <a:ext uri="{FF2B5EF4-FFF2-40B4-BE49-F238E27FC236}">
                    <a16:creationId xmlns:a16="http://schemas.microsoft.com/office/drawing/2014/main" id="{4FF288BD-1298-3F58-938B-2B3D2E08BF94}"/>
                  </a:ext>
                </a:extLst>
              </p:cNvPr>
              <p:cNvSpPr/>
              <p:nvPr/>
            </p:nvSpPr>
            <p:spPr>
              <a:xfrm rot="11392423">
                <a:off x="16884355" y="5613138"/>
                <a:ext cx="111218" cy="123297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883" name="Oval 882">
                <a:extLst>
                  <a:ext uri="{FF2B5EF4-FFF2-40B4-BE49-F238E27FC236}">
                    <a16:creationId xmlns:a16="http://schemas.microsoft.com/office/drawing/2014/main" id="{DA41E6FC-B7AC-1413-625D-619D382D0F95}"/>
                  </a:ext>
                </a:extLst>
              </p:cNvPr>
              <p:cNvSpPr/>
              <p:nvPr/>
            </p:nvSpPr>
            <p:spPr>
              <a:xfrm rot="11392423">
                <a:off x="17485607" y="5451549"/>
                <a:ext cx="111218" cy="123297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884" name="Oval 883">
                <a:extLst>
                  <a:ext uri="{FF2B5EF4-FFF2-40B4-BE49-F238E27FC236}">
                    <a16:creationId xmlns:a16="http://schemas.microsoft.com/office/drawing/2014/main" id="{53A95EC9-860F-F6CE-0193-282AE4215C6C}"/>
                  </a:ext>
                </a:extLst>
              </p:cNvPr>
              <p:cNvSpPr/>
              <p:nvPr/>
            </p:nvSpPr>
            <p:spPr>
              <a:xfrm rot="11392423">
                <a:off x="16314200" y="5620742"/>
                <a:ext cx="111218" cy="123297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885" name="Oval 884">
                <a:extLst>
                  <a:ext uri="{FF2B5EF4-FFF2-40B4-BE49-F238E27FC236}">
                    <a16:creationId xmlns:a16="http://schemas.microsoft.com/office/drawing/2014/main" id="{0EA780FE-D8E5-596D-06F5-F7A728A881A7}"/>
                  </a:ext>
                </a:extLst>
              </p:cNvPr>
              <p:cNvSpPr/>
              <p:nvPr/>
            </p:nvSpPr>
            <p:spPr>
              <a:xfrm rot="11392423">
                <a:off x="17780885" y="5706358"/>
                <a:ext cx="111218" cy="123297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886" name="Oval 885">
                <a:extLst>
                  <a:ext uri="{FF2B5EF4-FFF2-40B4-BE49-F238E27FC236}">
                    <a16:creationId xmlns:a16="http://schemas.microsoft.com/office/drawing/2014/main" id="{483AE187-0057-4A0F-E389-5A2E12E5D242}"/>
                  </a:ext>
                </a:extLst>
              </p:cNvPr>
              <p:cNvSpPr/>
              <p:nvPr/>
            </p:nvSpPr>
            <p:spPr>
              <a:xfrm rot="11392423">
                <a:off x="16711582" y="5249458"/>
                <a:ext cx="111218" cy="123297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</p:grpSp>
        <p:grpSp>
          <p:nvGrpSpPr>
            <p:cNvPr id="224" name="Group 223">
              <a:extLst>
                <a:ext uri="{FF2B5EF4-FFF2-40B4-BE49-F238E27FC236}">
                  <a16:creationId xmlns:a16="http://schemas.microsoft.com/office/drawing/2014/main" id="{6B73DB9C-F957-CA62-85BC-9DB3067AF7AD}"/>
                </a:ext>
              </a:extLst>
            </p:cNvPr>
            <p:cNvGrpSpPr/>
            <p:nvPr/>
          </p:nvGrpSpPr>
          <p:grpSpPr>
            <a:xfrm rot="1473805">
              <a:off x="14800878" y="5017177"/>
              <a:ext cx="779621" cy="336431"/>
              <a:chOff x="16314200" y="5130989"/>
              <a:chExt cx="1577903" cy="698666"/>
            </a:xfrm>
          </p:grpSpPr>
          <p:sp>
            <p:nvSpPr>
              <p:cNvPr id="835" name="Oval 834">
                <a:extLst>
                  <a:ext uri="{FF2B5EF4-FFF2-40B4-BE49-F238E27FC236}">
                    <a16:creationId xmlns:a16="http://schemas.microsoft.com/office/drawing/2014/main" id="{0111A575-C559-B8DD-3BEA-2BA63D6AC747}"/>
                  </a:ext>
                </a:extLst>
              </p:cNvPr>
              <p:cNvSpPr/>
              <p:nvPr/>
            </p:nvSpPr>
            <p:spPr>
              <a:xfrm rot="11392423">
                <a:off x="16602486" y="5520281"/>
                <a:ext cx="111218" cy="123297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836" name="Oval 835">
                <a:extLst>
                  <a:ext uri="{FF2B5EF4-FFF2-40B4-BE49-F238E27FC236}">
                    <a16:creationId xmlns:a16="http://schemas.microsoft.com/office/drawing/2014/main" id="{0DB51802-A382-D803-3D6C-46ED96EF4BBE}"/>
                  </a:ext>
                </a:extLst>
              </p:cNvPr>
              <p:cNvSpPr/>
              <p:nvPr/>
            </p:nvSpPr>
            <p:spPr>
              <a:xfrm rot="11392423">
                <a:off x="17265091" y="5487978"/>
                <a:ext cx="111218" cy="123297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grpSp>
            <p:nvGrpSpPr>
              <p:cNvPr id="837" name="Group 836">
                <a:extLst>
                  <a:ext uri="{FF2B5EF4-FFF2-40B4-BE49-F238E27FC236}">
                    <a16:creationId xmlns:a16="http://schemas.microsoft.com/office/drawing/2014/main" id="{43CDBBAF-B7CB-4954-3014-59C1D8DA2118}"/>
                  </a:ext>
                </a:extLst>
              </p:cNvPr>
              <p:cNvGrpSpPr/>
              <p:nvPr/>
            </p:nvGrpSpPr>
            <p:grpSpPr>
              <a:xfrm>
                <a:off x="16492937" y="5130989"/>
                <a:ext cx="809169" cy="554848"/>
                <a:chOff x="12432808" y="4428787"/>
                <a:chExt cx="809169" cy="554848"/>
              </a:xfrm>
            </p:grpSpPr>
            <p:sp>
              <p:nvSpPr>
                <p:cNvPr id="861" name="Oval 860">
                  <a:extLst>
                    <a:ext uri="{FF2B5EF4-FFF2-40B4-BE49-F238E27FC236}">
                      <a16:creationId xmlns:a16="http://schemas.microsoft.com/office/drawing/2014/main" id="{AAC797D6-7923-EF86-61D0-16C389949D46}"/>
                    </a:ext>
                  </a:extLst>
                </p:cNvPr>
                <p:cNvSpPr/>
                <p:nvPr/>
              </p:nvSpPr>
              <p:spPr>
                <a:xfrm rot="11392423">
                  <a:off x="12562029" y="4652285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862" name="Oval 861">
                  <a:extLst>
                    <a:ext uri="{FF2B5EF4-FFF2-40B4-BE49-F238E27FC236}">
                      <a16:creationId xmlns:a16="http://schemas.microsoft.com/office/drawing/2014/main" id="{D4F22FFE-B117-2D60-7607-DF06D33541EE}"/>
                    </a:ext>
                  </a:extLst>
                </p:cNvPr>
                <p:cNvSpPr/>
                <p:nvPr/>
              </p:nvSpPr>
              <p:spPr>
                <a:xfrm rot="11392423">
                  <a:off x="12432808" y="4549799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863" name="Oval 862">
                  <a:extLst>
                    <a:ext uri="{FF2B5EF4-FFF2-40B4-BE49-F238E27FC236}">
                      <a16:creationId xmlns:a16="http://schemas.microsoft.com/office/drawing/2014/main" id="{FF27802D-0157-8925-0369-C678A1253226}"/>
                    </a:ext>
                  </a:extLst>
                </p:cNvPr>
                <p:cNvSpPr/>
                <p:nvPr/>
              </p:nvSpPr>
              <p:spPr>
                <a:xfrm rot="11392423">
                  <a:off x="12692742" y="4587699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864" name="Oval 863">
                  <a:extLst>
                    <a:ext uri="{FF2B5EF4-FFF2-40B4-BE49-F238E27FC236}">
                      <a16:creationId xmlns:a16="http://schemas.microsoft.com/office/drawing/2014/main" id="{3D0A6B39-6F5C-3BD1-52FB-E1FD1D52DFE2}"/>
                    </a:ext>
                  </a:extLst>
                </p:cNvPr>
                <p:cNvSpPr/>
                <p:nvPr/>
              </p:nvSpPr>
              <p:spPr>
                <a:xfrm rot="11392423">
                  <a:off x="12563522" y="4504742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865" name="Oval 864">
                  <a:extLst>
                    <a:ext uri="{FF2B5EF4-FFF2-40B4-BE49-F238E27FC236}">
                      <a16:creationId xmlns:a16="http://schemas.microsoft.com/office/drawing/2014/main" id="{22581969-B7D0-D6B4-93B0-F96EE2F321D9}"/>
                    </a:ext>
                  </a:extLst>
                </p:cNvPr>
                <p:cNvSpPr/>
                <p:nvPr/>
              </p:nvSpPr>
              <p:spPr>
                <a:xfrm rot="11392423">
                  <a:off x="12840702" y="4576330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866" name="Oval 865">
                  <a:extLst>
                    <a:ext uri="{FF2B5EF4-FFF2-40B4-BE49-F238E27FC236}">
                      <a16:creationId xmlns:a16="http://schemas.microsoft.com/office/drawing/2014/main" id="{0A55176D-23C0-2B56-3C83-99198FADF77E}"/>
                    </a:ext>
                  </a:extLst>
                </p:cNvPr>
                <p:cNvSpPr/>
                <p:nvPr/>
              </p:nvSpPr>
              <p:spPr>
                <a:xfrm rot="11392423">
                  <a:off x="12711481" y="4473844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867" name="Oval 866">
                  <a:extLst>
                    <a:ext uri="{FF2B5EF4-FFF2-40B4-BE49-F238E27FC236}">
                      <a16:creationId xmlns:a16="http://schemas.microsoft.com/office/drawing/2014/main" id="{529C268B-666E-5757-BC54-951608DE2799}"/>
                    </a:ext>
                  </a:extLst>
                </p:cNvPr>
                <p:cNvSpPr/>
                <p:nvPr/>
              </p:nvSpPr>
              <p:spPr>
                <a:xfrm rot="11392423">
                  <a:off x="12971415" y="4511744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868" name="Oval 867">
                  <a:extLst>
                    <a:ext uri="{FF2B5EF4-FFF2-40B4-BE49-F238E27FC236}">
                      <a16:creationId xmlns:a16="http://schemas.microsoft.com/office/drawing/2014/main" id="{5385616F-71F3-AB0D-7D7B-71147891FD5F}"/>
                    </a:ext>
                  </a:extLst>
                </p:cNvPr>
                <p:cNvSpPr/>
                <p:nvPr/>
              </p:nvSpPr>
              <p:spPr>
                <a:xfrm rot="11392423">
                  <a:off x="12842195" y="4428787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869" name="Oval 868">
                  <a:extLst>
                    <a:ext uri="{FF2B5EF4-FFF2-40B4-BE49-F238E27FC236}">
                      <a16:creationId xmlns:a16="http://schemas.microsoft.com/office/drawing/2014/main" id="{AE86E5FC-045D-6C9D-A60A-19F155167BFE}"/>
                    </a:ext>
                  </a:extLst>
                </p:cNvPr>
                <p:cNvSpPr/>
                <p:nvPr/>
              </p:nvSpPr>
              <p:spPr>
                <a:xfrm rot="11392423">
                  <a:off x="12813716" y="4860338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870" name="Oval 869">
                  <a:extLst>
                    <a:ext uri="{FF2B5EF4-FFF2-40B4-BE49-F238E27FC236}">
                      <a16:creationId xmlns:a16="http://schemas.microsoft.com/office/drawing/2014/main" id="{36A48B29-BC4C-C8FC-8E17-C38DEF993E2C}"/>
                    </a:ext>
                  </a:extLst>
                </p:cNvPr>
                <p:cNvSpPr/>
                <p:nvPr/>
              </p:nvSpPr>
              <p:spPr>
                <a:xfrm rot="11392423">
                  <a:off x="12684495" y="4757852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871" name="Oval 870">
                  <a:extLst>
                    <a:ext uri="{FF2B5EF4-FFF2-40B4-BE49-F238E27FC236}">
                      <a16:creationId xmlns:a16="http://schemas.microsoft.com/office/drawing/2014/main" id="{AD0EE84D-8AED-690A-4468-757A565897CC}"/>
                    </a:ext>
                  </a:extLst>
                </p:cNvPr>
                <p:cNvSpPr/>
                <p:nvPr/>
              </p:nvSpPr>
              <p:spPr>
                <a:xfrm rot="11392423">
                  <a:off x="12944429" y="4795752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872" name="Oval 871">
                  <a:extLst>
                    <a:ext uri="{FF2B5EF4-FFF2-40B4-BE49-F238E27FC236}">
                      <a16:creationId xmlns:a16="http://schemas.microsoft.com/office/drawing/2014/main" id="{397FEF27-3321-9941-0841-C6C1587B29CB}"/>
                    </a:ext>
                  </a:extLst>
                </p:cNvPr>
                <p:cNvSpPr/>
                <p:nvPr/>
              </p:nvSpPr>
              <p:spPr>
                <a:xfrm rot="11392423">
                  <a:off x="12815209" y="4712795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873" name="Oval 872">
                  <a:extLst>
                    <a:ext uri="{FF2B5EF4-FFF2-40B4-BE49-F238E27FC236}">
                      <a16:creationId xmlns:a16="http://schemas.microsoft.com/office/drawing/2014/main" id="{906EFD2D-DC74-AE72-8905-A8DB6AA28DBD}"/>
                    </a:ext>
                  </a:extLst>
                </p:cNvPr>
                <p:cNvSpPr/>
                <p:nvPr/>
              </p:nvSpPr>
              <p:spPr>
                <a:xfrm rot="11392423">
                  <a:off x="13000046" y="4755182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874" name="Oval 873">
                  <a:extLst>
                    <a:ext uri="{FF2B5EF4-FFF2-40B4-BE49-F238E27FC236}">
                      <a16:creationId xmlns:a16="http://schemas.microsoft.com/office/drawing/2014/main" id="{6271AC02-676F-3084-68BF-60632A86151F}"/>
                    </a:ext>
                  </a:extLst>
                </p:cNvPr>
                <p:cNvSpPr/>
                <p:nvPr/>
              </p:nvSpPr>
              <p:spPr>
                <a:xfrm rot="11392423">
                  <a:off x="12870825" y="4652696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875" name="Oval 874">
                  <a:extLst>
                    <a:ext uri="{FF2B5EF4-FFF2-40B4-BE49-F238E27FC236}">
                      <a16:creationId xmlns:a16="http://schemas.microsoft.com/office/drawing/2014/main" id="{7CA001C5-50E8-D089-C43E-DFEB390210BA}"/>
                    </a:ext>
                  </a:extLst>
                </p:cNvPr>
                <p:cNvSpPr/>
                <p:nvPr/>
              </p:nvSpPr>
              <p:spPr>
                <a:xfrm rot="11392423">
                  <a:off x="13130759" y="4690596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876" name="Oval 875">
                  <a:extLst>
                    <a:ext uri="{FF2B5EF4-FFF2-40B4-BE49-F238E27FC236}">
                      <a16:creationId xmlns:a16="http://schemas.microsoft.com/office/drawing/2014/main" id="{ECFE4D56-85D0-7292-C756-88872345503A}"/>
                    </a:ext>
                  </a:extLst>
                </p:cNvPr>
                <p:cNvSpPr/>
                <p:nvPr/>
              </p:nvSpPr>
              <p:spPr>
                <a:xfrm rot="11392423">
                  <a:off x="13001539" y="4607639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</p:grpSp>
          <p:grpSp>
            <p:nvGrpSpPr>
              <p:cNvPr id="838" name="Group 837">
                <a:extLst>
                  <a:ext uri="{FF2B5EF4-FFF2-40B4-BE49-F238E27FC236}">
                    <a16:creationId xmlns:a16="http://schemas.microsoft.com/office/drawing/2014/main" id="{DD5EC738-B5DA-6331-FA07-E03F7F7BFDAF}"/>
                  </a:ext>
                </a:extLst>
              </p:cNvPr>
              <p:cNvGrpSpPr/>
              <p:nvPr/>
            </p:nvGrpSpPr>
            <p:grpSpPr>
              <a:xfrm rot="1282916">
                <a:off x="16957873" y="5173671"/>
                <a:ext cx="809169" cy="554848"/>
                <a:chOff x="12432808" y="4428787"/>
                <a:chExt cx="809169" cy="554848"/>
              </a:xfrm>
            </p:grpSpPr>
            <p:sp>
              <p:nvSpPr>
                <p:cNvPr id="845" name="Oval 844">
                  <a:extLst>
                    <a:ext uri="{FF2B5EF4-FFF2-40B4-BE49-F238E27FC236}">
                      <a16:creationId xmlns:a16="http://schemas.microsoft.com/office/drawing/2014/main" id="{27F6E7B6-ED44-E68B-F960-A8673BC9C72E}"/>
                    </a:ext>
                  </a:extLst>
                </p:cNvPr>
                <p:cNvSpPr/>
                <p:nvPr/>
              </p:nvSpPr>
              <p:spPr>
                <a:xfrm rot="11392423">
                  <a:off x="12562029" y="4652285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846" name="Oval 845">
                  <a:extLst>
                    <a:ext uri="{FF2B5EF4-FFF2-40B4-BE49-F238E27FC236}">
                      <a16:creationId xmlns:a16="http://schemas.microsoft.com/office/drawing/2014/main" id="{2FC1487E-E04A-158E-4F9A-05823C5C8040}"/>
                    </a:ext>
                  </a:extLst>
                </p:cNvPr>
                <p:cNvSpPr/>
                <p:nvPr/>
              </p:nvSpPr>
              <p:spPr>
                <a:xfrm rot="11392423">
                  <a:off x="12432808" y="4549799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847" name="Oval 846">
                  <a:extLst>
                    <a:ext uri="{FF2B5EF4-FFF2-40B4-BE49-F238E27FC236}">
                      <a16:creationId xmlns:a16="http://schemas.microsoft.com/office/drawing/2014/main" id="{DF203120-6A79-EA87-874F-CA53DC22BDFF}"/>
                    </a:ext>
                  </a:extLst>
                </p:cNvPr>
                <p:cNvSpPr/>
                <p:nvPr/>
              </p:nvSpPr>
              <p:spPr>
                <a:xfrm rot="11392423">
                  <a:off x="12692742" y="4587699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848" name="Oval 847">
                  <a:extLst>
                    <a:ext uri="{FF2B5EF4-FFF2-40B4-BE49-F238E27FC236}">
                      <a16:creationId xmlns:a16="http://schemas.microsoft.com/office/drawing/2014/main" id="{837981AD-F420-0B54-A0E2-10C8DD7A0495}"/>
                    </a:ext>
                  </a:extLst>
                </p:cNvPr>
                <p:cNvSpPr/>
                <p:nvPr/>
              </p:nvSpPr>
              <p:spPr>
                <a:xfrm rot="11392423">
                  <a:off x="12563522" y="4504742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849" name="Oval 848">
                  <a:extLst>
                    <a:ext uri="{FF2B5EF4-FFF2-40B4-BE49-F238E27FC236}">
                      <a16:creationId xmlns:a16="http://schemas.microsoft.com/office/drawing/2014/main" id="{9FB5236C-F987-C11A-7F56-EAD702850199}"/>
                    </a:ext>
                  </a:extLst>
                </p:cNvPr>
                <p:cNvSpPr/>
                <p:nvPr/>
              </p:nvSpPr>
              <p:spPr>
                <a:xfrm rot="11392423">
                  <a:off x="12840702" y="4576330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850" name="Oval 849">
                  <a:extLst>
                    <a:ext uri="{FF2B5EF4-FFF2-40B4-BE49-F238E27FC236}">
                      <a16:creationId xmlns:a16="http://schemas.microsoft.com/office/drawing/2014/main" id="{4093740F-1F0E-4F7C-98FB-8F92C5D970F4}"/>
                    </a:ext>
                  </a:extLst>
                </p:cNvPr>
                <p:cNvSpPr/>
                <p:nvPr/>
              </p:nvSpPr>
              <p:spPr>
                <a:xfrm rot="11392423">
                  <a:off x="12711481" y="4473844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851" name="Oval 850">
                  <a:extLst>
                    <a:ext uri="{FF2B5EF4-FFF2-40B4-BE49-F238E27FC236}">
                      <a16:creationId xmlns:a16="http://schemas.microsoft.com/office/drawing/2014/main" id="{4AD0B716-FEAA-DA19-631A-DC3F8E18EB8B}"/>
                    </a:ext>
                  </a:extLst>
                </p:cNvPr>
                <p:cNvSpPr/>
                <p:nvPr/>
              </p:nvSpPr>
              <p:spPr>
                <a:xfrm rot="11392423">
                  <a:off x="12971415" y="4511744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852" name="Oval 851">
                  <a:extLst>
                    <a:ext uri="{FF2B5EF4-FFF2-40B4-BE49-F238E27FC236}">
                      <a16:creationId xmlns:a16="http://schemas.microsoft.com/office/drawing/2014/main" id="{E42988C8-643D-1E9D-C9BA-6155E8FEC25C}"/>
                    </a:ext>
                  </a:extLst>
                </p:cNvPr>
                <p:cNvSpPr/>
                <p:nvPr/>
              </p:nvSpPr>
              <p:spPr>
                <a:xfrm rot="11392423">
                  <a:off x="12842195" y="4428787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853" name="Oval 852">
                  <a:extLst>
                    <a:ext uri="{FF2B5EF4-FFF2-40B4-BE49-F238E27FC236}">
                      <a16:creationId xmlns:a16="http://schemas.microsoft.com/office/drawing/2014/main" id="{0BA9B0C7-530A-5142-02C9-E17474976362}"/>
                    </a:ext>
                  </a:extLst>
                </p:cNvPr>
                <p:cNvSpPr/>
                <p:nvPr/>
              </p:nvSpPr>
              <p:spPr>
                <a:xfrm rot="11392423">
                  <a:off x="12813716" y="4860338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854" name="Oval 853">
                  <a:extLst>
                    <a:ext uri="{FF2B5EF4-FFF2-40B4-BE49-F238E27FC236}">
                      <a16:creationId xmlns:a16="http://schemas.microsoft.com/office/drawing/2014/main" id="{6B7A4FBC-4ACC-6D16-6BBE-EC86136679EC}"/>
                    </a:ext>
                  </a:extLst>
                </p:cNvPr>
                <p:cNvSpPr/>
                <p:nvPr/>
              </p:nvSpPr>
              <p:spPr>
                <a:xfrm rot="11392423">
                  <a:off x="12684495" y="4757852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855" name="Oval 854">
                  <a:extLst>
                    <a:ext uri="{FF2B5EF4-FFF2-40B4-BE49-F238E27FC236}">
                      <a16:creationId xmlns:a16="http://schemas.microsoft.com/office/drawing/2014/main" id="{B3CF3A6D-EBF5-D0AE-3CF1-AD5BAD8D9C15}"/>
                    </a:ext>
                  </a:extLst>
                </p:cNvPr>
                <p:cNvSpPr/>
                <p:nvPr/>
              </p:nvSpPr>
              <p:spPr>
                <a:xfrm rot="11392423">
                  <a:off x="12944429" y="4795752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856" name="Oval 855">
                  <a:extLst>
                    <a:ext uri="{FF2B5EF4-FFF2-40B4-BE49-F238E27FC236}">
                      <a16:creationId xmlns:a16="http://schemas.microsoft.com/office/drawing/2014/main" id="{957D9BE0-D924-849A-CB21-9E08C095742E}"/>
                    </a:ext>
                  </a:extLst>
                </p:cNvPr>
                <p:cNvSpPr/>
                <p:nvPr/>
              </p:nvSpPr>
              <p:spPr>
                <a:xfrm rot="11392423">
                  <a:off x="12815209" y="4712795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857" name="Oval 856">
                  <a:extLst>
                    <a:ext uri="{FF2B5EF4-FFF2-40B4-BE49-F238E27FC236}">
                      <a16:creationId xmlns:a16="http://schemas.microsoft.com/office/drawing/2014/main" id="{2D33E279-F055-FD0B-5D35-0AD9592AEE93}"/>
                    </a:ext>
                  </a:extLst>
                </p:cNvPr>
                <p:cNvSpPr/>
                <p:nvPr/>
              </p:nvSpPr>
              <p:spPr>
                <a:xfrm rot="11392423">
                  <a:off x="13000046" y="4755182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858" name="Oval 857">
                  <a:extLst>
                    <a:ext uri="{FF2B5EF4-FFF2-40B4-BE49-F238E27FC236}">
                      <a16:creationId xmlns:a16="http://schemas.microsoft.com/office/drawing/2014/main" id="{006D4D4F-E293-DE33-791E-465706F39860}"/>
                    </a:ext>
                  </a:extLst>
                </p:cNvPr>
                <p:cNvSpPr/>
                <p:nvPr/>
              </p:nvSpPr>
              <p:spPr>
                <a:xfrm rot="11392423">
                  <a:off x="12870825" y="4652696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859" name="Oval 858">
                  <a:extLst>
                    <a:ext uri="{FF2B5EF4-FFF2-40B4-BE49-F238E27FC236}">
                      <a16:creationId xmlns:a16="http://schemas.microsoft.com/office/drawing/2014/main" id="{9C954FF9-25BF-EC4F-065D-17AB8092E311}"/>
                    </a:ext>
                  </a:extLst>
                </p:cNvPr>
                <p:cNvSpPr/>
                <p:nvPr/>
              </p:nvSpPr>
              <p:spPr>
                <a:xfrm rot="11392423">
                  <a:off x="13130759" y="4690596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860" name="Oval 859">
                  <a:extLst>
                    <a:ext uri="{FF2B5EF4-FFF2-40B4-BE49-F238E27FC236}">
                      <a16:creationId xmlns:a16="http://schemas.microsoft.com/office/drawing/2014/main" id="{7E37B12D-7FBF-8138-09B5-66D79B652242}"/>
                    </a:ext>
                  </a:extLst>
                </p:cNvPr>
                <p:cNvSpPr/>
                <p:nvPr/>
              </p:nvSpPr>
              <p:spPr>
                <a:xfrm rot="11392423">
                  <a:off x="13001539" y="4607639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</p:grpSp>
          <p:sp>
            <p:nvSpPr>
              <p:cNvPr id="839" name="Oval 838">
                <a:extLst>
                  <a:ext uri="{FF2B5EF4-FFF2-40B4-BE49-F238E27FC236}">
                    <a16:creationId xmlns:a16="http://schemas.microsoft.com/office/drawing/2014/main" id="{C0308B6E-B8BC-F1DE-5C27-527AF83DD175}"/>
                  </a:ext>
                </a:extLst>
              </p:cNvPr>
              <p:cNvSpPr/>
              <p:nvPr/>
            </p:nvSpPr>
            <p:spPr>
              <a:xfrm rot="11392423">
                <a:off x="16971403" y="5216370"/>
                <a:ext cx="111218" cy="123297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840" name="Oval 839">
                <a:extLst>
                  <a:ext uri="{FF2B5EF4-FFF2-40B4-BE49-F238E27FC236}">
                    <a16:creationId xmlns:a16="http://schemas.microsoft.com/office/drawing/2014/main" id="{9E488602-AEF5-3E2C-7A6F-EA61FD882F7B}"/>
                  </a:ext>
                </a:extLst>
              </p:cNvPr>
              <p:cNvSpPr/>
              <p:nvPr/>
            </p:nvSpPr>
            <p:spPr>
              <a:xfrm rot="11392423">
                <a:off x="16884355" y="5613138"/>
                <a:ext cx="111218" cy="123297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841" name="Oval 840">
                <a:extLst>
                  <a:ext uri="{FF2B5EF4-FFF2-40B4-BE49-F238E27FC236}">
                    <a16:creationId xmlns:a16="http://schemas.microsoft.com/office/drawing/2014/main" id="{A5935A76-794A-F686-7A84-11C32FD7E122}"/>
                  </a:ext>
                </a:extLst>
              </p:cNvPr>
              <p:cNvSpPr/>
              <p:nvPr/>
            </p:nvSpPr>
            <p:spPr>
              <a:xfrm rot="11392423">
                <a:off x="17485607" y="5451549"/>
                <a:ext cx="111218" cy="123297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842" name="Oval 841">
                <a:extLst>
                  <a:ext uri="{FF2B5EF4-FFF2-40B4-BE49-F238E27FC236}">
                    <a16:creationId xmlns:a16="http://schemas.microsoft.com/office/drawing/2014/main" id="{ACE981AE-B8C2-7FF0-810E-184B3A7B53D5}"/>
                  </a:ext>
                </a:extLst>
              </p:cNvPr>
              <p:cNvSpPr/>
              <p:nvPr/>
            </p:nvSpPr>
            <p:spPr>
              <a:xfrm rot="11392423">
                <a:off x="16314200" y="5620742"/>
                <a:ext cx="111218" cy="123297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843" name="Oval 842">
                <a:extLst>
                  <a:ext uri="{FF2B5EF4-FFF2-40B4-BE49-F238E27FC236}">
                    <a16:creationId xmlns:a16="http://schemas.microsoft.com/office/drawing/2014/main" id="{A69D7BF2-97DF-C746-EE00-B3D32570C2C3}"/>
                  </a:ext>
                </a:extLst>
              </p:cNvPr>
              <p:cNvSpPr/>
              <p:nvPr/>
            </p:nvSpPr>
            <p:spPr>
              <a:xfrm rot="11392423">
                <a:off x="17780885" y="5706358"/>
                <a:ext cx="111218" cy="123297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844" name="Oval 843">
                <a:extLst>
                  <a:ext uri="{FF2B5EF4-FFF2-40B4-BE49-F238E27FC236}">
                    <a16:creationId xmlns:a16="http://schemas.microsoft.com/office/drawing/2014/main" id="{38AB70BE-BEE3-C09B-064C-98F0EEA6B5A8}"/>
                  </a:ext>
                </a:extLst>
              </p:cNvPr>
              <p:cNvSpPr/>
              <p:nvPr/>
            </p:nvSpPr>
            <p:spPr>
              <a:xfrm rot="11392423">
                <a:off x="16711582" y="5249458"/>
                <a:ext cx="111218" cy="123297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</p:grpSp>
        <p:grpSp>
          <p:nvGrpSpPr>
            <p:cNvPr id="225" name="Group 224">
              <a:extLst>
                <a:ext uri="{FF2B5EF4-FFF2-40B4-BE49-F238E27FC236}">
                  <a16:creationId xmlns:a16="http://schemas.microsoft.com/office/drawing/2014/main" id="{C6D5EDCE-8907-497E-E8D8-DE2B7A7E05CC}"/>
                </a:ext>
              </a:extLst>
            </p:cNvPr>
            <p:cNvGrpSpPr/>
            <p:nvPr/>
          </p:nvGrpSpPr>
          <p:grpSpPr>
            <a:xfrm rot="19979096">
              <a:off x="13901416" y="4992554"/>
              <a:ext cx="779621" cy="336431"/>
              <a:chOff x="16314200" y="5130989"/>
              <a:chExt cx="1577903" cy="698666"/>
            </a:xfrm>
          </p:grpSpPr>
          <p:sp>
            <p:nvSpPr>
              <p:cNvPr id="793" name="Oval 792">
                <a:extLst>
                  <a:ext uri="{FF2B5EF4-FFF2-40B4-BE49-F238E27FC236}">
                    <a16:creationId xmlns:a16="http://schemas.microsoft.com/office/drawing/2014/main" id="{361A8423-5EEC-E2FB-A8AE-EC00B4D470ED}"/>
                  </a:ext>
                </a:extLst>
              </p:cNvPr>
              <p:cNvSpPr/>
              <p:nvPr/>
            </p:nvSpPr>
            <p:spPr>
              <a:xfrm rot="11392423">
                <a:off x="16602486" y="5520281"/>
                <a:ext cx="111218" cy="123297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794" name="Oval 793">
                <a:extLst>
                  <a:ext uri="{FF2B5EF4-FFF2-40B4-BE49-F238E27FC236}">
                    <a16:creationId xmlns:a16="http://schemas.microsoft.com/office/drawing/2014/main" id="{B3157125-9C64-3615-114E-3D3963E3922B}"/>
                  </a:ext>
                </a:extLst>
              </p:cNvPr>
              <p:cNvSpPr/>
              <p:nvPr/>
            </p:nvSpPr>
            <p:spPr>
              <a:xfrm rot="11392423">
                <a:off x="17265091" y="5487978"/>
                <a:ext cx="111218" cy="123297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grpSp>
            <p:nvGrpSpPr>
              <p:cNvPr id="795" name="Group 794">
                <a:extLst>
                  <a:ext uri="{FF2B5EF4-FFF2-40B4-BE49-F238E27FC236}">
                    <a16:creationId xmlns:a16="http://schemas.microsoft.com/office/drawing/2014/main" id="{F707520C-AF55-7CF7-004B-E792CD208157}"/>
                  </a:ext>
                </a:extLst>
              </p:cNvPr>
              <p:cNvGrpSpPr/>
              <p:nvPr/>
            </p:nvGrpSpPr>
            <p:grpSpPr>
              <a:xfrm>
                <a:off x="16492937" y="5130989"/>
                <a:ext cx="809169" cy="554848"/>
                <a:chOff x="12432808" y="4428787"/>
                <a:chExt cx="809169" cy="554848"/>
              </a:xfrm>
            </p:grpSpPr>
            <p:sp>
              <p:nvSpPr>
                <p:cNvPr id="819" name="Oval 818">
                  <a:extLst>
                    <a:ext uri="{FF2B5EF4-FFF2-40B4-BE49-F238E27FC236}">
                      <a16:creationId xmlns:a16="http://schemas.microsoft.com/office/drawing/2014/main" id="{C0FA92B5-87B9-93B7-C163-244F4B7C0ECF}"/>
                    </a:ext>
                  </a:extLst>
                </p:cNvPr>
                <p:cNvSpPr/>
                <p:nvPr/>
              </p:nvSpPr>
              <p:spPr>
                <a:xfrm rot="11392423">
                  <a:off x="12562029" y="4652285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820" name="Oval 819">
                  <a:extLst>
                    <a:ext uri="{FF2B5EF4-FFF2-40B4-BE49-F238E27FC236}">
                      <a16:creationId xmlns:a16="http://schemas.microsoft.com/office/drawing/2014/main" id="{F572DB61-3A90-BD1C-4137-3E05FECF1D7A}"/>
                    </a:ext>
                  </a:extLst>
                </p:cNvPr>
                <p:cNvSpPr/>
                <p:nvPr/>
              </p:nvSpPr>
              <p:spPr>
                <a:xfrm rot="11392423">
                  <a:off x="12432808" y="4549799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821" name="Oval 820">
                  <a:extLst>
                    <a:ext uri="{FF2B5EF4-FFF2-40B4-BE49-F238E27FC236}">
                      <a16:creationId xmlns:a16="http://schemas.microsoft.com/office/drawing/2014/main" id="{91DB6E81-EC3A-5959-1DEE-3DC73780E946}"/>
                    </a:ext>
                  </a:extLst>
                </p:cNvPr>
                <p:cNvSpPr/>
                <p:nvPr/>
              </p:nvSpPr>
              <p:spPr>
                <a:xfrm rot="11392423">
                  <a:off x="12692742" y="4587699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822" name="Oval 821">
                  <a:extLst>
                    <a:ext uri="{FF2B5EF4-FFF2-40B4-BE49-F238E27FC236}">
                      <a16:creationId xmlns:a16="http://schemas.microsoft.com/office/drawing/2014/main" id="{287788D3-E874-0C48-9BC5-D486399C012C}"/>
                    </a:ext>
                  </a:extLst>
                </p:cNvPr>
                <p:cNvSpPr/>
                <p:nvPr/>
              </p:nvSpPr>
              <p:spPr>
                <a:xfrm rot="11392423">
                  <a:off x="12563522" y="4504742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823" name="Oval 822">
                  <a:extLst>
                    <a:ext uri="{FF2B5EF4-FFF2-40B4-BE49-F238E27FC236}">
                      <a16:creationId xmlns:a16="http://schemas.microsoft.com/office/drawing/2014/main" id="{7EC58AE4-793D-EDA7-4638-BC66D7F2ADB7}"/>
                    </a:ext>
                  </a:extLst>
                </p:cNvPr>
                <p:cNvSpPr/>
                <p:nvPr/>
              </p:nvSpPr>
              <p:spPr>
                <a:xfrm rot="11392423">
                  <a:off x="12840702" y="4576330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824" name="Oval 823">
                  <a:extLst>
                    <a:ext uri="{FF2B5EF4-FFF2-40B4-BE49-F238E27FC236}">
                      <a16:creationId xmlns:a16="http://schemas.microsoft.com/office/drawing/2014/main" id="{B51E6E20-8788-86B0-B8E3-45B22DF4B796}"/>
                    </a:ext>
                  </a:extLst>
                </p:cNvPr>
                <p:cNvSpPr/>
                <p:nvPr/>
              </p:nvSpPr>
              <p:spPr>
                <a:xfrm rot="11392423">
                  <a:off x="12711481" y="4473844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825" name="Oval 824">
                  <a:extLst>
                    <a:ext uri="{FF2B5EF4-FFF2-40B4-BE49-F238E27FC236}">
                      <a16:creationId xmlns:a16="http://schemas.microsoft.com/office/drawing/2014/main" id="{76169F8E-BC93-1DB2-DB6E-7A58E7CAB3F5}"/>
                    </a:ext>
                  </a:extLst>
                </p:cNvPr>
                <p:cNvSpPr/>
                <p:nvPr/>
              </p:nvSpPr>
              <p:spPr>
                <a:xfrm rot="11392423">
                  <a:off x="12971415" y="4511744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826" name="Oval 825">
                  <a:extLst>
                    <a:ext uri="{FF2B5EF4-FFF2-40B4-BE49-F238E27FC236}">
                      <a16:creationId xmlns:a16="http://schemas.microsoft.com/office/drawing/2014/main" id="{458670B2-7CCA-D547-646F-0F4B514FF5E6}"/>
                    </a:ext>
                  </a:extLst>
                </p:cNvPr>
                <p:cNvSpPr/>
                <p:nvPr/>
              </p:nvSpPr>
              <p:spPr>
                <a:xfrm rot="11392423">
                  <a:off x="12842195" y="4428787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827" name="Oval 826">
                  <a:extLst>
                    <a:ext uri="{FF2B5EF4-FFF2-40B4-BE49-F238E27FC236}">
                      <a16:creationId xmlns:a16="http://schemas.microsoft.com/office/drawing/2014/main" id="{219DF3CB-A1A9-C103-AEFE-26EF0CF0342C}"/>
                    </a:ext>
                  </a:extLst>
                </p:cNvPr>
                <p:cNvSpPr/>
                <p:nvPr/>
              </p:nvSpPr>
              <p:spPr>
                <a:xfrm rot="11392423">
                  <a:off x="12813716" y="4860338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828" name="Oval 827">
                  <a:extLst>
                    <a:ext uri="{FF2B5EF4-FFF2-40B4-BE49-F238E27FC236}">
                      <a16:creationId xmlns:a16="http://schemas.microsoft.com/office/drawing/2014/main" id="{9769F7C2-84E4-BFD1-B037-4B59599BD600}"/>
                    </a:ext>
                  </a:extLst>
                </p:cNvPr>
                <p:cNvSpPr/>
                <p:nvPr/>
              </p:nvSpPr>
              <p:spPr>
                <a:xfrm rot="11392423">
                  <a:off x="12684495" y="4757852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829" name="Oval 828">
                  <a:extLst>
                    <a:ext uri="{FF2B5EF4-FFF2-40B4-BE49-F238E27FC236}">
                      <a16:creationId xmlns:a16="http://schemas.microsoft.com/office/drawing/2014/main" id="{F2D97E17-B6AD-4401-A24E-FF210E38D119}"/>
                    </a:ext>
                  </a:extLst>
                </p:cNvPr>
                <p:cNvSpPr/>
                <p:nvPr/>
              </p:nvSpPr>
              <p:spPr>
                <a:xfrm rot="11392423">
                  <a:off x="12944429" y="4795752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830" name="Oval 829">
                  <a:extLst>
                    <a:ext uri="{FF2B5EF4-FFF2-40B4-BE49-F238E27FC236}">
                      <a16:creationId xmlns:a16="http://schemas.microsoft.com/office/drawing/2014/main" id="{676A4BFC-B591-17F3-CEE8-4F8E2B3C91C1}"/>
                    </a:ext>
                  </a:extLst>
                </p:cNvPr>
                <p:cNvSpPr/>
                <p:nvPr/>
              </p:nvSpPr>
              <p:spPr>
                <a:xfrm rot="11392423">
                  <a:off x="12815209" y="4712795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831" name="Oval 830">
                  <a:extLst>
                    <a:ext uri="{FF2B5EF4-FFF2-40B4-BE49-F238E27FC236}">
                      <a16:creationId xmlns:a16="http://schemas.microsoft.com/office/drawing/2014/main" id="{03731459-7CF9-EDCD-A726-8EAD2D46E018}"/>
                    </a:ext>
                  </a:extLst>
                </p:cNvPr>
                <p:cNvSpPr/>
                <p:nvPr/>
              </p:nvSpPr>
              <p:spPr>
                <a:xfrm rot="11392423">
                  <a:off x="13000046" y="4755182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832" name="Oval 831">
                  <a:extLst>
                    <a:ext uri="{FF2B5EF4-FFF2-40B4-BE49-F238E27FC236}">
                      <a16:creationId xmlns:a16="http://schemas.microsoft.com/office/drawing/2014/main" id="{AEED798A-4250-2E94-E6C9-2E7CEED0B1FD}"/>
                    </a:ext>
                  </a:extLst>
                </p:cNvPr>
                <p:cNvSpPr/>
                <p:nvPr/>
              </p:nvSpPr>
              <p:spPr>
                <a:xfrm rot="11392423">
                  <a:off x="12870825" y="4652696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833" name="Oval 832">
                  <a:extLst>
                    <a:ext uri="{FF2B5EF4-FFF2-40B4-BE49-F238E27FC236}">
                      <a16:creationId xmlns:a16="http://schemas.microsoft.com/office/drawing/2014/main" id="{97752C12-17D1-CC80-F827-F5DC121AA576}"/>
                    </a:ext>
                  </a:extLst>
                </p:cNvPr>
                <p:cNvSpPr/>
                <p:nvPr/>
              </p:nvSpPr>
              <p:spPr>
                <a:xfrm rot="11392423">
                  <a:off x="13130759" y="4690596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834" name="Oval 833">
                  <a:extLst>
                    <a:ext uri="{FF2B5EF4-FFF2-40B4-BE49-F238E27FC236}">
                      <a16:creationId xmlns:a16="http://schemas.microsoft.com/office/drawing/2014/main" id="{B0F85E3A-B2ED-4495-1AA9-4046DF6758C5}"/>
                    </a:ext>
                  </a:extLst>
                </p:cNvPr>
                <p:cNvSpPr/>
                <p:nvPr/>
              </p:nvSpPr>
              <p:spPr>
                <a:xfrm rot="11392423">
                  <a:off x="13001539" y="4607639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</p:grpSp>
          <p:grpSp>
            <p:nvGrpSpPr>
              <p:cNvPr id="796" name="Group 795">
                <a:extLst>
                  <a:ext uri="{FF2B5EF4-FFF2-40B4-BE49-F238E27FC236}">
                    <a16:creationId xmlns:a16="http://schemas.microsoft.com/office/drawing/2014/main" id="{DCA82712-11E7-FBB6-94F2-62EB846F3548}"/>
                  </a:ext>
                </a:extLst>
              </p:cNvPr>
              <p:cNvGrpSpPr/>
              <p:nvPr/>
            </p:nvGrpSpPr>
            <p:grpSpPr>
              <a:xfrm rot="1282916">
                <a:off x="16957873" y="5173671"/>
                <a:ext cx="809169" cy="554848"/>
                <a:chOff x="12432808" y="4428787"/>
                <a:chExt cx="809169" cy="554848"/>
              </a:xfrm>
            </p:grpSpPr>
            <p:sp>
              <p:nvSpPr>
                <p:cNvPr id="803" name="Oval 802">
                  <a:extLst>
                    <a:ext uri="{FF2B5EF4-FFF2-40B4-BE49-F238E27FC236}">
                      <a16:creationId xmlns:a16="http://schemas.microsoft.com/office/drawing/2014/main" id="{2237B306-BB9A-40BB-2333-18A6C7B600AE}"/>
                    </a:ext>
                  </a:extLst>
                </p:cNvPr>
                <p:cNvSpPr/>
                <p:nvPr/>
              </p:nvSpPr>
              <p:spPr>
                <a:xfrm rot="11392423">
                  <a:off x="12562029" y="4652285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804" name="Oval 803">
                  <a:extLst>
                    <a:ext uri="{FF2B5EF4-FFF2-40B4-BE49-F238E27FC236}">
                      <a16:creationId xmlns:a16="http://schemas.microsoft.com/office/drawing/2014/main" id="{8B68DCF7-898C-6AC0-550C-CF315AE3E2CB}"/>
                    </a:ext>
                  </a:extLst>
                </p:cNvPr>
                <p:cNvSpPr/>
                <p:nvPr/>
              </p:nvSpPr>
              <p:spPr>
                <a:xfrm rot="11392423">
                  <a:off x="12432808" y="4549799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805" name="Oval 804">
                  <a:extLst>
                    <a:ext uri="{FF2B5EF4-FFF2-40B4-BE49-F238E27FC236}">
                      <a16:creationId xmlns:a16="http://schemas.microsoft.com/office/drawing/2014/main" id="{494C2036-4B00-F1AE-BF54-5992CA06BFE3}"/>
                    </a:ext>
                  </a:extLst>
                </p:cNvPr>
                <p:cNvSpPr/>
                <p:nvPr/>
              </p:nvSpPr>
              <p:spPr>
                <a:xfrm rot="11392423">
                  <a:off x="12692742" y="4587699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806" name="Oval 805">
                  <a:extLst>
                    <a:ext uri="{FF2B5EF4-FFF2-40B4-BE49-F238E27FC236}">
                      <a16:creationId xmlns:a16="http://schemas.microsoft.com/office/drawing/2014/main" id="{AADD11B8-9263-0FC9-9465-1BC5514FFB84}"/>
                    </a:ext>
                  </a:extLst>
                </p:cNvPr>
                <p:cNvSpPr/>
                <p:nvPr/>
              </p:nvSpPr>
              <p:spPr>
                <a:xfrm rot="11392423">
                  <a:off x="12563522" y="4504742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807" name="Oval 806">
                  <a:extLst>
                    <a:ext uri="{FF2B5EF4-FFF2-40B4-BE49-F238E27FC236}">
                      <a16:creationId xmlns:a16="http://schemas.microsoft.com/office/drawing/2014/main" id="{2426C61F-36E1-CFDF-0E25-63F1F294D180}"/>
                    </a:ext>
                  </a:extLst>
                </p:cNvPr>
                <p:cNvSpPr/>
                <p:nvPr/>
              </p:nvSpPr>
              <p:spPr>
                <a:xfrm rot="11392423">
                  <a:off x="12840702" y="4576330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808" name="Oval 807">
                  <a:extLst>
                    <a:ext uri="{FF2B5EF4-FFF2-40B4-BE49-F238E27FC236}">
                      <a16:creationId xmlns:a16="http://schemas.microsoft.com/office/drawing/2014/main" id="{5E424DB4-2988-8912-7602-5337003074A9}"/>
                    </a:ext>
                  </a:extLst>
                </p:cNvPr>
                <p:cNvSpPr/>
                <p:nvPr/>
              </p:nvSpPr>
              <p:spPr>
                <a:xfrm rot="11392423">
                  <a:off x="12711481" y="4473844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809" name="Oval 808">
                  <a:extLst>
                    <a:ext uri="{FF2B5EF4-FFF2-40B4-BE49-F238E27FC236}">
                      <a16:creationId xmlns:a16="http://schemas.microsoft.com/office/drawing/2014/main" id="{AC59BE13-94EA-1743-46C6-30BBE5A64AE9}"/>
                    </a:ext>
                  </a:extLst>
                </p:cNvPr>
                <p:cNvSpPr/>
                <p:nvPr/>
              </p:nvSpPr>
              <p:spPr>
                <a:xfrm rot="11392423">
                  <a:off x="12971415" y="4511744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810" name="Oval 809">
                  <a:extLst>
                    <a:ext uri="{FF2B5EF4-FFF2-40B4-BE49-F238E27FC236}">
                      <a16:creationId xmlns:a16="http://schemas.microsoft.com/office/drawing/2014/main" id="{E24F73B6-2E78-6044-320A-B267924870DF}"/>
                    </a:ext>
                  </a:extLst>
                </p:cNvPr>
                <p:cNvSpPr/>
                <p:nvPr/>
              </p:nvSpPr>
              <p:spPr>
                <a:xfrm rot="11392423">
                  <a:off x="12842195" y="4428787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811" name="Oval 810">
                  <a:extLst>
                    <a:ext uri="{FF2B5EF4-FFF2-40B4-BE49-F238E27FC236}">
                      <a16:creationId xmlns:a16="http://schemas.microsoft.com/office/drawing/2014/main" id="{187FF7A8-8448-3213-8C0B-07D4620A04B0}"/>
                    </a:ext>
                  </a:extLst>
                </p:cNvPr>
                <p:cNvSpPr/>
                <p:nvPr/>
              </p:nvSpPr>
              <p:spPr>
                <a:xfrm rot="11392423">
                  <a:off x="12813716" y="4860338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812" name="Oval 811">
                  <a:extLst>
                    <a:ext uri="{FF2B5EF4-FFF2-40B4-BE49-F238E27FC236}">
                      <a16:creationId xmlns:a16="http://schemas.microsoft.com/office/drawing/2014/main" id="{ECFF9F8E-A0BB-0CB6-BCE2-4306F919EB50}"/>
                    </a:ext>
                  </a:extLst>
                </p:cNvPr>
                <p:cNvSpPr/>
                <p:nvPr/>
              </p:nvSpPr>
              <p:spPr>
                <a:xfrm rot="11392423">
                  <a:off x="12684495" y="4757852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813" name="Oval 812">
                  <a:extLst>
                    <a:ext uri="{FF2B5EF4-FFF2-40B4-BE49-F238E27FC236}">
                      <a16:creationId xmlns:a16="http://schemas.microsoft.com/office/drawing/2014/main" id="{D696A960-EB55-87F6-1AB5-C2AFB75A9318}"/>
                    </a:ext>
                  </a:extLst>
                </p:cNvPr>
                <p:cNvSpPr/>
                <p:nvPr/>
              </p:nvSpPr>
              <p:spPr>
                <a:xfrm rot="11392423">
                  <a:off x="12944429" y="4795752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814" name="Oval 813">
                  <a:extLst>
                    <a:ext uri="{FF2B5EF4-FFF2-40B4-BE49-F238E27FC236}">
                      <a16:creationId xmlns:a16="http://schemas.microsoft.com/office/drawing/2014/main" id="{6357990D-7D75-1F61-1E53-4D644861BE37}"/>
                    </a:ext>
                  </a:extLst>
                </p:cNvPr>
                <p:cNvSpPr/>
                <p:nvPr/>
              </p:nvSpPr>
              <p:spPr>
                <a:xfrm rot="11392423">
                  <a:off x="12815209" y="4712795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815" name="Oval 814">
                  <a:extLst>
                    <a:ext uri="{FF2B5EF4-FFF2-40B4-BE49-F238E27FC236}">
                      <a16:creationId xmlns:a16="http://schemas.microsoft.com/office/drawing/2014/main" id="{C7E6A597-47FA-DBF5-CC94-E01106C08E5F}"/>
                    </a:ext>
                  </a:extLst>
                </p:cNvPr>
                <p:cNvSpPr/>
                <p:nvPr/>
              </p:nvSpPr>
              <p:spPr>
                <a:xfrm rot="11392423">
                  <a:off x="13000046" y="4755182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816" name="Oval 815">
                  <a:extLst>
                    <a:ext uri="{FF2B5EF4-FFF2-40B4-BE49-F238E27FC236}">
                      <a16:creationId xmlns:a16="http://schemas.microsoft.com/office/drawing/2014/main" id="{C1F15FF0-6F89-8EB6-CC8E-D89BBFE2332C}"/>
                    </a:ext>
                  </a:extLst>
                </p:cNvPr>
                <p:cNvSpPr/>
                <p:nvPr/>
              </p:nvSpPr>
              <p:spPr>
                <a:xfrm rot="11392423">
                  <a:off x="12870825" y="4652696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817" name="Oval 816">
                  <a:extLst>
                    <a:ext uri="{FF2B5EF4-FFF2-40B4-BE49-F238E27FC236}">
                      <a16:creationId xmlns:a16="http://schemas.microsoft.com/office/drawing/2014/main" id="{62188F77-B514-AC3E-381C-C4F056BE5A7D}"/>
                    </a:ext>
                  </a:extLst>
                </p:cNvPr>
                <p:cNvSpPr/>
                <p:nvPr/>
              </p:nvSpPr>
              <p:spPr>
                <a:xfrm rot="11392423">
                  <a:off x="13130759" y="4690596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818" name="Oval 817">
                  <a:extLst>
                    <a:ext uri="{FF2B5EF4-FFF2-40B4-BE49-F238E27FC236}">
                      <a16:creationId xmlns:a16="http://schemas.microsoft.com/office/drawing/2014/main" id="{24E9A928-73F8-B42F-EA18-FBCED9554C54}"/>
                    </a:ext>
                  </a:extLst>
                </p:cNvPr>
                <p:cNvSpPr/>
                <p:nvPr/>
              </p:nvSpPr>
              <p:spPr>
                <a:xfrm rot="11392423">
                  <a:off x="13001539" y="4607639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</p:grpSp>
          <p:sp>
            <p:nvSpPr>
              <p:cNvPr id="797" name="Oval 796">
                <a:extLst>
                  <a:ext uri="{FF2B5EF4-FFF2-40B4-BE49-F238E27FC236}">
                    <a16:creationId xmlns:a16="http://schemas.microsoft.com/office/drawing/2014/main" id="{56D8E294-9376-8656-2FF0-21441F34D517}"/>
                  </a:ext>
                </a:extLst>
              </p:cNvPr>
              <p:cNvSpPr/>
              <p:nvPr/>
            </p:nvSpPr>
            <p:spPr>
              <a:xfrm rot="11392423">
                <a:off x="16971403" y="5216370"/>
                <a:ext cx="111218" cy="123297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798" name="Oval 797">
                <a:extLst>
                  <a:ext uri="{FF2B5EF4-FFF2-40B4-BE49-F238E27FC236}">
                    <a16:creationId xmlns:a16="http://schemas.microsoft.com/office/drawing/2014/main" id="{35347974-3727-A668-A817-BFA0B944D94E}"/>
                  </a:ext>
                </a:extLst>
              </p:cNvPr>
              <p:cNvSpPr/>
              <p:nvPr/>
            </p:nvSpPr>
            <p:spPr>
              <a:xfrm rot="11392423">
                <a:off x="16884355" y="5613138"/>
                <a:ext cx="111218" cy="123297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799" name="Oval 798">
                <a:extLst>
                  <a:ext uri="{FF2B5EF4-FFF2-40B4-BE49-F238E27FC236}">
                    <a16:creationId xmlns:a16="http://schemas.microsoft.com/office/drawing/2014/main" id="{ADF6737A-4505-D148-8CD6-1FD943D28A99}"/>
                  </a:ext>
                </a:extLst>
              </p:cNvPr>
              <p:cNvSpPr/>
              <p:nvPr/>
            </p:nvSpPr>
            <p:spPr>
              <a:xfrm rot="11392423">
                <a:off x="17485607" y="5451549"/>
                <a:ext cx="111218" cy="123297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800" name="Oval 799">
                <a:extLst>
                  <a:ext uri="{FF2B5EF4-FFF2-40B4-BE49-F238E27FC236}">
                    <a16:creationId xmlns:a16="http://schemas.microsoft.com/office/drawing/2014/main" id="{10F0B38B-3530-9FAA-6E7E-1EF8BEE7CD39}"/>
                  </a:ext>
                </a:extLst>
              </p:cNvPr>
              <p:cNvSpPr/>
              <p:nvPr/>
            </p:nvSpPr>
            <p:spPr>
              <a:xfrm rot="11392423">
                <a:off x="16314200" y="5620742"/>
                <a:ext cx="111218" cy="123297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801" name="Oval 800">
                <a:extLst>
                  <a:ext uri="{FF2B5EF4-FFF2-40B4-BE49-F238E27FC236}">
                    <a16:creationId xmlns:a16="http://schemas.microsoft.com/office/drawing/2014/main" id="{2A1BBDB8-F820-E94A-E315-1769627BD1D6}"/>
                  </a:ext>
                </a:extLst>
              </p:cNvPr>
              <p:cNvSpPr/>
              <p:nvPr/>
            </p:nvSpPr>
            <p:spPr>
              <a:xfrm rot="11392423">
                <a:off x="17780885" y="5706358"/>
                <a:ext cx="111218" cy="123297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802" name="Oval 801">
                <a:extLst>
                  <a:ext uri="{FF2B5EF4-FFF2-40B4-BE49-F238E27FC236}">
                    <a16:creationId xmlns:a16="http://schemas.microsoft.com/office/drawing/2014/main" id="{D36CABB6-7878-FAF2-C7F4-19EB7DE648EF}"/>
                  </a:ext>
                </a:extLst>
              </p:cNvPr>
              <p:cNvSpPr/>
              <p:nvPr/>
            </p:nvSpPr>
            <p:spPr>
              <a:xfrm rot="11392423">
                <a:off x="16711582" y="5249458"/>
                <a:ext cx="111218" cy="123297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</p:grpSp>
        <p:grpSp>
          <p:nvGrpSpPr>
            <p:cNvPr id="226" name="Group 225">
              <a:extLst>
                <a:ext uri="{FF2B5EF4-FFF2-40B4-BE49-F238E27FC236}">
                  <a16:creationId xmlns:a16="http://schemas.microsoft.com/office/drawing/2014/main" id="{23E77CBC-96D3-28A4-05FD-C880AE9AAD21}"/>
                </a:ext>
              </a:extLst>
            </p:cNvPr>
            <p:cNvGrpSpPr/>
            <p:nvPr/>
          </p:nvGrpSpPr>
          <p:grpSpPr>
            <a:xfrm rot="10294807">
              <a:off x="14081126" y="5104305"/>
              <a:ext cx="779621" cy="336431"/>
              <a:chOff x="16314200" y="5130989"/>
              <a:chExt cx="1577903" cy="698666"/>
            </a:xfrm>
          </p:grpSpPr>
          <p:sp>
            <p:nvSpPr>
              <p:cNvPr id="751" name="Oval 750">
                <a:extLst>
                  <a:ext uri="{FF2B5EF4-FFF2-40B4-BE49-F238E27FC236}">
                    <a16:creationId xmlns:a16="http://schemas.microsoft.com/office/drawing/2014/main" id="{DB3EB663-6461-1042-C918-BB3A0F792EF3}"/>
                  </a:ext>
                </a:extLst>
              </p:cNvPr>
              <p:cNvSpPr/>
              <p:nvPr/>
            </p:nvSpPr>
            <p:spPr>
              <a:xfrm rot="11392423">
                <a:off x="16602486" y="5520281"/>
                <a:ext cx="111218" cy="123297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752" name="Oval 751">
                <a:extLst>
                  <a:ext uri="{FF2B5EF4-FFF2-40B4-BE49-F238E27FC236}">
                    <a16:creationId xmlns:a16="http://schemas.microsoft.com/office/drawing/2014/main" id="{3386AD21-91FB-F2E7-0B81-F0890C4D40A3}"/>
                  </a:ext>
                </a:extLst>
              </p:cNvPr>
              <p:cNvSpPr/>
              <p:nvPr/>
            </p:nvSpPr>
            <p:spPr>
              <a:xfrm rot="11392423">
                <a:off x="17265091" y="5487978"/>
                <a:ext cx="111218" cy="123297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grpSp>
            <p:nvGrpSpPr>
              <p:cNvPr id="753" name="Group 752">
                <a:extLst>
                  <a:ext uri="{FF2B5EF4-FFF2-40B4-BE49-F238E27FC236}">
                    <a16:creationId xmlns:a16="http://schemas.microsoft.com/office/drawing/2014/main" id="{5D229FAD-4DC9-93CC-56D1-85B9445389B7}"/>
                  </a:ext>
                </a:extLst>
              </p:cNvPr>
              <p:cNvGrpSpPr/>
              <p:nvPr/>
            </p:nvGrpSpPr>
            <p:grpSpPr>
              <a:xfrm>
                <a:off x="16492937" y="5130989"/>
                <a:ext cx="809169" cy="554848"/>
                <a:chOff x="12432808" y="4428787"/>
                <a:chExt cx="809169" cy="554848"/>
              </a:xfrm>
            </p:grpSpPr>
            <p:sp>
              <p:nvSpPr>
                <p:cNvPr id="777" name="Oval 776">
                  <a:extLst>
                    <a:ext uri="{FF2B5EF4-FFF2-40B4-BE49-F238E27FC236}">
                      <a16:creationId xmlns:a16="http://schemas.microsoft.com/office/drawing/2014/main" id="{B748C77E-021D-8295-BB9A-A9B86D2F6D72}"/>
                    </a:ext>
                  </a:extLst>
                </p:cNvPr>
                <p:cNvSpPr/>
                <p:nvPr/>
              </p:nvSpPr>
              <p:spPr>
                <a:xfrm rot="11392423">
                  <a:off x="12562029" y="4652285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778" name="Oval 777">
                  <a:extLst>
                    <a:ext uri="{FF2B5EF4-FFF2-40B4-BE49-F238E27FC236}">
                      <a16:creationId xmlns:a16="http://schemas.microsoft.com/office/drawing/2014/main" id="{DDAF7AD0-BDD4-E12F-EEA1-63B4B6AA9D9D}"/>
                    </a:ext>
                  </a:extLst>
                </p:cNvPr>
                <p:cNvSpPr/>
                <p:nvPr/>
              </p:nvSpPr>
              <p:spPr>
                <a:xfrm rot="11392423">
                  <a:off x="12432808" y="4549799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779" name="Oval 778">
                  <a:extLst>
                    <a:ext uri="{FF2B5EF4-FFF2-40B4-BE49-F238E27FC236}">
                      <a16:creationId xmlns:a16="http://schemas.microsoft.com/office/drawing/2014/main" id="{C5BB5F72-21E8-DAEB-1AEF-D13476EAC46A}"/>
                    </a:ext>
                  </a:extLst>
                </p:cNvPr>
                <p:cNvSpPr/>
                <p:nvPr/>
              </p:nvSpPr>
              <p:spPr>
                <a:xfrm rot="11392423">
                  <a:off x="12692742" y="4587699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780" name="Oval 779">
                  <a:extLst>
                    <a:ext uri="{FF2B5EF4-FFF2-40B4-BE49-F238E27FC236}">
                      <a16:creationId xmlns:a16="http://schemas.microsoft.com/office/drawing/2014/main" id="{63BBCC33-5400-7C87-B4EC-0CAEAA460B92}"/>
                    </a:ext>
                  </a:extLst>
                </p:cNvPr>
                <p:cNvSpPr/>
                <p:nvPr/>
              </p:nvSpPr>
              <p:spPr>
                <a:xfrm rot="11392423">
                  <a:off x="12563522" y="4504742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781" name="Oval 780">
                  <a:extLst>
                    <a:ext uri="{FF2B5EF4-FFF2-40B4-BE49-F238E27FC236}">
                      <a16:creationId xmlns:a16="http://schemas.microsoft.com/office/drawing/2014/main" id="{652E9E5C-268D-ECAE-C759-5EA3BE84C1F5}"/>
                    </a:ext>
                  </a:extLst>
                </p:cNvPr>
                <p:cNvSpPr/>
                <p:nvPr/>
              </p:nvSpPr>
              <p:spPr>
                <a:xfrm rot="11392423">
                  <a:off x="12840702" y="4576330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782" name="Oval 781">
                  <a:extLst>
                    <a:ext uri="{FF2B5EF4-FFF2-40B4-BE49-F238E27FC236}">
                      <a16:creationId xmlns:a16="http://schemas.microsoft.com/office/drawing/2014/main" id="{3B1189F5-DDAA-DF0F-0C03-22A96A0499F8}"/>
                    </a:ext>
                  </a:extLst>
                </p:cNvPr>
                <p:cNvSpPr/>
                <p:nvPr/>
              </p:nvSpPr>
              <p:spPr>
                <a:xfrm rot="11392423">
                  <a:off x="12711481" y="4473844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783" name="Oval 782">
                  <a:extLst>
                    <a:ext uri="{FF2B5EF4-FFF2-40B4-BE49-F238E27FC236}">
                      <a16:creationId xmlns:a16="http://schemas.microsoft.com/office/drawing/2014/main" id="{5D2A8661-6E87-9B88-B763-F1640CEFB556}"/>
                    </a:ext>
                  </a:extLst>
                </p:cNvPr>
                <p:cNvSpPr/>
                <p:nvPr/>
              </p:nvSpPr>
              <p:spPr>
                <a:xfrm rot="11392423">
                  <a:off x="12971415" y="4511744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784" name="Oval 783">
                  <a:extLst>
                    <a:ext uri="{FF2B5EF4-FFF2-40B4-BE49-F238E27FC236}">
                      <a16:creationId xmlns:a16="http://schemas.microsoft.com/office/drawing/2014/main" id="{FA16745E-AD78-C029-32EF-06E46082BB12}"/>
                    </a:ext>
                  </a:extLst>
                </p:cNvPr>
                <p:cNvSpPr/>
                <p:nvPr/>
              </p:nvSpPr>
              <p:spPr>
                <a:xfrm rot="11392423">
                  <a:off x="12842195" y="4428787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785" name="Oval 784">
                  <a:extLst>
                    <a:ext uri="{FF2B5EF4-FFF2-40B4-BE49-F238E27FC236}">
                      <a16:creationId xmlns:a16="http://schemas.microsoft.com/office/drawing/2014/main" id="{9C1CD7CC-40D5-1E0A-474B-972366C8D079}"/>
                    </a:ext>
                  </a:extLst>
                </p:cNvPr>
                <p:cNvSpPr/>
                <p:nvPr/>
              </p:nvSpPr>
              <p:spPr>
                <a:xfrm rot="11392423">
                  <a:off x="12813716" y="4860338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786" name="Oval 785">
                  <a:extLst>
                    <a:ext uri="{FF2B5EF4-FFF2-40B4-BE49-F238E27FC236}">
                      <a16:creationId xmlns:a16="http://schemas.microsoft.com/office/drawing/2014/main" id="{60FCF60F-3E49-23CC-78C9-66BE47C88672}"/>
                    </a:ext>
                  </a:extLst>
                </p:cNvPr>
                <p:cNvSpPr/>
                <p:nvPr/>
              </p:nvSpPr>
              <p:spPr>
                <a:xfrm rot="11392423">
                  <a:off x="12684495" y="4757852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787" name="Oval 786">
                  <a:extLst>
                    <a:ext uri="{FF2B5EF4-FFF2-40B4-BE49-F238E27FC236}">
                      <a16:creationId xmlns:a16="http://schemas.microsoft.com/office/drawing/2014/main" id="{BD8BE729-A037-B28D-B8CA-86795ED83745}"/>
                    </a:ext>
                  </a:extLst>
                </p:cNvPr>
                <p:cNvSpPr/>
                <p:nvPr/>
              </p:nvSpPr>
              <p:spPr>
                <a:xfrm rot="11392423">
                  <a:off x="12944429" y="4795752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788" name="Oval 787">
                  <a:extLst>
                    <a:ext uri="{FF2B5EF4-FFF2-40B4-BE49-F238E27FC236}">
                      <a16:creationId xmlns:a16="http://schemas.microsoft.com/office/drawing/2014/main" id="{4C3CD646-77C6-735A-543A-6A6D56B1B38E}"/>
                    </a:ext>
                  </a:extLst>
                </p:cNvPr>
                <p:cNvSpPr/>
                <p:nvPr/>
              </p:nvSpPr>
              <p:spPr>
                <a:xfrm rot="11392423">
                  <a:off x="12815209" y="4712795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789" name="Oval 788">
                  <a:extLst>
                    <a:ext uri="{FF2B5EF4-FFF2-40B4-BE49-F238E27FC236}">
                      <a16:creationId xmlns:a16="http://schemas.microsoft.com/office/drawing/2014/main" id="{83361A7F-98BF-D87C-1BE3-67D24474256A}"/>
                    </a:ext>
                  </a:extLst>
                </p:cNvPr>
                <p:cNvSpPr/>
                <p:nvPr/>
              </p:nvSpPr>
              <p:spPr>
                <a:xfrm rot="11392423">
                  <a:off x="13000046" y="4755182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790" name="Oval 789">
                  <a:extLst>
                    <a:ext uri="{FF2B5EF4-FFF2-40B4-BE49-F238E27FC236}">
                      <a16:creationId xmlns:a16="http://schemas.microsoft.com/office/drawing/2014/main" id="{79924C28-E948-290D-2D26-C6EABA455E14}"/>
                    </a:ext>
                  </a:extLst>
                </p:cNvPr>
                <p:cNvSpPr/>
                <p:nvPr/>
              </p:nvSpPr>
              <p:spPr>
                <a:xfrm rot="11392423">
                  <a:off x="12870825" y="4652696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791" name="Oval 790">
                  <a:extLst>
                    <a:ext uri="{FF2B5EF4-FFF2-40B4-BE49-F238E27FC236}">
                      <a16:creationId xmlns:a16="http://schemas.microsoft.com/office/drawing/2014/main" id="{8B977D65-58F2-F449-0742-2B86E4BA8F39}"/>
                    </a:ext>
                  </a:extLst>
                </p:cNvPr>
                <p:cNvSpPr/>
                <p:nvPr/>
              </p:nvSpPr>
              <p:spPr>
                <a:xfrm rot="11392423">
                  <a:off x="13130759" y="4690596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792" name="Oval 791">
                  <a:extLst>
                    <a:ext uri="{FF2B5EF4-FFF2-40B4-BE49-F238E27FC236}">
                      <a16:creationId xmlns:a16="http://schemas.microsoft.com/office/drawing/2014/main" id="{9C670149-E297-5DC0-32CA-57CC84666645}"/>
                    </a:ext>
                  </a:extLst>
                </p:cNvPr>
                <p:cNvSpPr/>
                <p:nvPr/>
              </p:nvSpPr>
              <p:spPr>
                <a:xfrm rot="11392423">
                  <a:off x="13001539" y="4607639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</p:grpSp>
          <p:grpSp>
            <p:nvGrpSpPr>
              <p:cNvPr id="754" name="Group 753">
                <a:extLst>
                  <a:ext uri="{FF2B5EF4-FFF2-40B4-BE49-F238E27FC236}">
                    <a16:creationId xmlns:a16="http://schemas.microsoft.com/office/drawing/2014/main" id="{8ED9E9AE-139D-1C0D-278C-7859C480AAE9}"/>
                  </a:ext>
                </a:extLst>
              </p:cNvPr>
              <p:cNvGrpSpPr/>
              <p:nvPr/>
            </p:nvGrpSpPr>
            <p:grpSpPr>
              <a:xfrm rot="1282916">
                <a:off x="16957873" y="5173671"/>
                <a:ext cx="809169" cy="554848"/>
                <a:chOff x="12432808" y="4428787"/>
                <a:chExt cx="809169" cy="554848"/>
              </a:xfrm>
            </p:grpSpPr>
            <p:sp>
              <p:nvSpPr>
                <p:cNvPr id="761" name="Oval 760">
                  <a:extLst>
                    <a:ext uri="{FF2B5EF4-FFF2-40B4-BE49-F238E27FC236}">
                      <a16:creationId xmlns:a16="http://schemas.microsoft.com/office/drawing/2014/main" id="{BE1A904E-ECBC-E9CB-B442-7529B6752AE0}"/>
                    </a:ext>
                  </a:extLst>
                </p:cNvPr>
                <p:cNvSpPr/>
                <p:nvPr/>
              </p:nvSpPr>
              <p:spPr>
                <a:xfrm rot="11392423">
                  <a:off x="12562029" y="4652285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762" name="Oval 761">
                  <a:extLst>
                    <a:ext uri="{FF2B5EF4-FFF2-40B4-BE49-F238E27FC236}">
                      <a16:creationId xmlns:a16="http://schemas.microsoft.com/office/drawing/2014/main" id="{12A59149-AFCC-723C-16E3-2EBF8CBED99C}"/>
                    </a:ext>
                  </a:extLst>
                </p:cNvPr>
                <p:cNvSpPr/>
                <p:nvPr/>
              </p:nvSpPr>
              <p:spPr>
                <a:xfrm rot="11392423">
                  <a:off x="12432808" y="4549799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763" name="Oval 762">
                  <a:extLst>
                    <a:ext uri="{FF2B5EF4-FFF2-40B4-BE49-F238E27FC236}">
                      <a16:creationId xmlns:a16="http://schemas.microsoft.com/office/drawing/2014/main" id="{45788DBE-AE78-0FCA-9D31-82507F45750D}"/>
                    </a:ext>
                  </a:extLst>
                </p:cNvPr>
                <p:cNvSpPr/>
                <p:nvPr/>
              </p:nvSpPr>
              <p:spPr>
                <a:xfrm rot="11392423">
                  <a:off x="12692742" y="4587699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764" name="Oval 763">
                  <a:extLst>
                    <a:ext uri="{FF2B5EF4-FFF2-40B4-BE49-F238E27FC236}">
                      <a16:creationId xmlns:a16="http://schemas.microsoft.com/office/drawing/2014/main" id="{CB0E4B89-62AF-995B-FB83-936DA932B80E}"/>
                    </a:ext>
                  </a:extLst>
                </p:cNvPr>
                <p:cNvSpPr/>
                <p:nvPr/>
              </p:nvSpPr>
              <p:spPr>
                <a:xfrm rot="11392423">
                  <a:off x="12563522" y="4504742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765" name="Oval 764">
                  <a:extLst>
                    <a:ext uri="{FF2B5EF4-FFF2-40B4-BE49-F238E27FC236}">
                      <a16:creationId xmlns:a16="http://schemas.microsoft.com/office/drawing/2014/main" id="{93924813-F48C-2895-EF00-BD78ED0D7867}"/>
                    </a:ext>
                  </a:extLst>
                </p:cNvPr>
                <p:cNvSpPr/>
                <p:nvPr/>
              </p:nvSpPr>
              <p:spPr>
                <a:xfrm rot="11392423">
                  <a:off x="12840702" y="4576330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766" name="Oval 765">
                  <a:extLst>
                    <a:ext uri="{FF2B5EF4-FFF2-40B4-BE49-F238E27FC236}">
                      <a16:creationId xmlns:a16="http://schemas.microsoft.com/office/drawing/2014/main" id="{827AA945-D8B1-D2A6-864A-8543FBC4BA30}"/>
                    </a:ext>
                  </a:extLst>
                </p:cNvPr>
                <p:cNvSpPr/>
                <p:nvPr/>
              </p:nvSpPr>
              <p:spPr>
                <a:xfrm rot="11392423">
                  <a:off x="12711481" y="4473844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767" name="Oval 766">
                  <a:extLst>
                    <a:ext uri="{FF2B5EF4-FFF2-40B4-BE49-F238E27FC236}">
                      <a16:creationId xmlns:a16="http://schemas.microsoft.com/office/drawing/2014/main" id="{497FE2F6-79C4-7E22-7E5E-4FC1B4F66CD2}"/>
                    </a:ext>
                  </a:extLst>
                </p:cNvPr>
                <p:cNvSpPr/>
                <p:nvPr/>
              </p:nvSpPr>
              <p:spPr>
                <a:xfrm rot="11392423">
                  <a:off x="12971415" y="4511744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768" name="Oval 767">
                  <a:extLst>
                    <a:ext uri="{FF2B5EF4-FFF2-40B4-BE49-F238E27FC236}">
                      <a16:creationId xmlns:a16="http://schemas.microsoft.com/office/drawing/2014/main" id="{3F6C0B9A-7F94-19AB-F56F-DE67E0D01244}"/>
                    </a:ext>
                  </a:extLst>
                </p:cNvPr>
                <p:cNvSpPr/>
                <p:nvPr/>
              </p:nvSpPr>
              <p:spPr>
                <a:xfrm rot="11392423">
                  <a:off x="12842195" y="4428787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769" name="Oval 768">
                  <a:extLst>
                    <a:ext uri="{FF2B5EF4-FFF2-40B4-BE49-F238E27FC236}">
                      <a16:creationId xmlns:a16="http://schemas.microsoft.com/office/drawing/2014/main" id="{BFB437F1-152F-20A5-D2FE-6C3A7A6D20E4}"/>
                    </a:ext>
                  </a:extLst>
                </p:cNvPr>
                <p:cNvSpPr/>
                <p:nvPr/>
              </p:nvSpPr>
              <p:spPr>
                <a:xfrm rot="11392423">
                  <a:off x="12813716" y="4860338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770" name="Oval 769">
                  <a:extLst>
                    <a:ext uri="{FF2B5EF4-FFF2-40B4-BE49-F238E27FC236}">
                      <a16:creationId xmlns:a16="http://schemas.microsoft.com/office/drawing/2014/main" id="{973FAFDC-9814-33DA-E28A-355343C05D35}"/>
                    </a:ext>
                  </a:extLst>
                </p:cNvPr>
                <p:cNvSpPr/>
                <p:nvPr/>
              </p:nvSpPr>
              <p:spPr>
                <a:xfrm rot="11392423">
                  <a:off x="12684495" y="4757852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771" name="Oval 770">
                  <a:extLst>
                    <a:ext uri="{FF2B5EF4-FFF2-40B4-BE49-F238E27FC236}">
                      <a16:creationId xmlns:a16="http://schemas.microsoft.com/office/drawing/2014/main" id="{B159CE83-9952-3563-E44D-5E7CAAA61CB9}"/>
                    </a:ext>
                  </a:extLst>
                </p:cNvPr>
                <p:cNvSpPr/>
                <p:nvPr/>
              </p:nvSpPr>
              <p:spPr>
                <a:xfrm rot="11392423">
                  <a:off x="12944429" y="4795752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772" name="Oval 771">
                  <a:extLst>
                    <a:ext uri="{FF2B5EF4-FFF2-40B4-BE49-F238E27FC236}">
                      <a16:creationId xmlns:a16="http://schemas.microsoft.com/office/drawing/2014/main" id="{E1765831-21C0-CBB2-6F35-C3D61C16DBD5}"/>
                    </a:ext>
                  </a:extLst>
                </p:cNvPr>
                <p:cNvSpPr/>
                <p:nvPr/>
              </p:nvSpPr>
              <p:spPr>
                <a:xfrm rot="11392423">
                  <a:off x="12815209" y="4712795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773" name="Oval 772">
                  <a:extLst>
                    <a:ext uri="{FF2B5EF4-FFF2-40B4-BE49-F238E27FC236}">
                      <a16:creationId xmlns:a16="http://schemas.microsoft.com/office/drawing/2014/main" id="{DEC31136-2F93-1A88-EE8F-F45F50CDDD1B}"/>
                    </a:ext>
                  </a:extLst>
                </p:cNvPr>
                <p:cNvSpPr/>
                <p:nvPr/>
              </p:nvSpPr>
              <p:spPr>
                <a:xfrm rot="11392423">
                  <a:off x="13000046" y="4755182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774" name="Oval 773">
                  <a:extLst>
                    <a:ext uri="{FF2B5EF4-FFF2-40B4-BE49-F238E27FC236}">
                      <a16:creationId xmlns:a16="http://schemas.microsoft.com/office/drawing/2014/main" id="{1A4991E6-A51E-9DE3-0624-E08B616B287A}"/>
                    </a:ext>
                  </a:extLst>
                </p:cNvPr>
                <p:cNvSpPr/>
                <p:nvPr/>
              </p:nvSpPr>
              <p:spPr>
                <a:xfrm rot="11392423">
                  <a:off x="12870825" y="4652696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775" name="Oval 774">
                  <a:extLst>
                    <a:ext uri="{FF2B5EF4-FFF2-40B4-BE49-F238E27FC236}">
                      <a16:creationId xmlns:a16="http://schemas.microsoft.com/office/drawing/2014/main" id="{57E83F4C-230A-B482-8EF4-15ED8F1EC9C3}"/>
                    </a:ext>
                  </a:extLst>
                </p:cNvPr>
                <p:cNvSpPr/>
                <p:nvPr/>
              </p:nvSpPr>
              <p:spPr>
                <a:xfrm rot="11392423">
                  <a:off x="13130759" y="4690596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776" name="Oval 775">
                  <a:extLst>
                    <a:ext uri="{FF2B5EF4-FFF2-40B4-BE49-F238E27FC236}">
                      <a16:creationId xmlns:a16="http://schemas.microsoft.com/office/drawing/2014/main" id="{8FEC8093-C683-8616-15A4-7D794287F8A4}"/>
                    </a:ext>
                  </a:extLst>
                </p:cNvPr>
                <p:cNvSpPr/>
                <p:nvPr/>
              </p:nvSpPr>
              <p:spPr>
                <a:xfrm rot="11392423">
                  <a:off x="13001539" y="4607639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</p:grpSp>
          <p:sp>
            <p:nvSpPr>
              <p:cNvPr id="755" name="Oval 754">
                <a:extLst>
                  <a:ext uri="{FF2B5EF4-FFF2-40B4-BE49-F238E27FC236}">
                    <a16:creationId xmlns:a16="http://schemas.microsoft.com/office/drawing/2014/main" id="{BF625803-A1D8-1316-0D0F-C3DE674DA4A3}"/>
                  </a:ext>
                </a:extLst>
              </p:cNvPr>
              <p:cNvSpPr/>
              <p:nvPr/>
            </p:nvSpPr>
            <p:spPr>
              <a:xfrm rot="11392423">
                <a:off x="16971403" y="5216370"/>
                <a:ext cx="111218" cy="123297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756" name="Oval 755">
                <a:extLst>
                  <a:ext uri="{FF2B5EF4-FFF2-40B4-BE49-F238E27FC236}">
                    <a16:creationId xmlns:a16="http://schemas.microsoft.com/office/drawing/2014/main" id="{3A6AB4CC-BA36-56B6-3012-CBE1DD9C4B81}"/>
                  </a:ext>
                </a:extLst>
              </p:cNvPr>
              <p:cNvSpPr/>
              <p:nvPr/>
            </p:nvSpPr>
            <p:spPr>
              <a:xfrm rot="11392423">
                <a:off x="16884355" y="5613138"/>
                <a:ext cx="111218" cy="123297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757" name="Oval 756">
                <a:extLst>
                  <a:ext uri="{FF2B5EF4-FFF2-40B4-BE49-F238E27FC236}">
                    <a16:creationId xmlns:a16="http://schemas.microsoft.com/office/drawing/2014/main" id="{37F933BB-3A3E-E70B-124E-844592C5B120}"/>
                  </a:ext>
                </a:extLst>
              </p:cNvPr>
              <p:cNvSpPr/>
              <p:nvPr/>
            </p:nvSpPr>
            <p:spPr>
              <a:xfrm rot="11392423">
                <a:off x="17485607" y="5451549"/>
                <a:ext cx="111218" cy="123297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758" name="Oval 757">
                <a:extLst>
                  <a:ext uri="{FF2B5EF4-FFF2-40B4-BE49-F238E27FC236}">
                    <a16:creationId xmlns:a16="http://schemas.microsoft.com/office/drawing/2014/main" id="{CE2E7A68-1EE6-CDFA-4672-4FDFEFF30DF6}"/>
                  </a:ext>
                </a:extLst>
              </p:cNvPr>
              <p:cNvSpPr/>
              <p:nvPr/>
            </p:nvSpPr>
            <p:spPr>
              <a:xfrm rot="11392423">
                <a:off x="16314200" y="5620742"/>
                <a:ext cx="111218" cy="123297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759" name="Oval 758">
                <a:extLst>
                  <a:ext uri="{FF2B5EF4-FFF2-40B4-BE49-F238E27FC236}">
                    <a16:creationId xmlns:a16="http://schemas.microsoft.com/office/drawing/2014/main" id="{8DF2F2B7-E8C9-AFDA-D8B4-F37FDAB5E4F0}"/>
                  </a:ext>
                </a:extLst>
              </p:cNvPr>
              <p:cNvSpPr/>
              <p:nvPr/>
            </p:nvSpPr>
            <p:spPr>
              <a:xfrm rot="11392423">
                <a:off x="17780885" y="5706358"/>
                <a:ext cx="111218" cy="123297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760" name="Oval 759">
                <a:extLst>
                  <a:ext uri="{FF2B5EF4-FFF2-40B4-BE49-F238E27FC236}">
                    <a16:creationId xmlns:a16="http://schemas.microsoft.com/office/drawing/2014/main" id="{12A85919-FAA7-FA98-8AF9-B06F3B59ADAA}"/>
                  </a:ext>
                </a:extLst>
              </p:cNvPr>
              <p:cNvSpPr/>
              <p:nvPr/>
            </p:nvSpPr>
            <p:spPr>
              <a:xfrm rot="11392423">
                <a:off x="16711582" y="5249458"/>
                <a:ext cx="111218" cy="123297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</p:grpSp>
        <p:grpSp>
          <p:nvGrpSpPr>
            <p:cNvPr id="227" name="Group 226">
              <a:extLst>
                <a:ext uri="{FF2B5EF4-FFF2-40B4-BE49-F238E27FC236}">
                  <a16:creationId xmlns:a16="http://schemas.microsoft.com/office/drawing/2014/main" id="{6F27ABB5-562D-D10F-C472-23FC9F3162E1}"/>
                </a:ext>
              </a:extLst>
            </p:cNvPr>
            <p:cNvGrpSpPr/>
            <p:nvPr/>
          </p:nvGrpSpPr>
          <p:grpSpPr>
            <a:xfrm rot="10980809">
              <a:off x="14486305" y="5066040"/>
              <a:ext cx="779621" cy="336431"/>
              <a:chOff x="16314200" y="5130989"/>
              <a:chExt cx="1577903" cy="698666"/>
            </a:xfrm>
          </p:grpSpPr>
          <p:sp>
            <p:nvSpPr>
              <p:cNvPr id="709" name="Oval 708">
                <a:extLst>
                  <a:ext uri="{FF2B5EF4-FFF2-40B4-BE49-F238E27FC236}">
                    <a16:creationId xmlns:a16="http://schemas.microsoft.com/office/drawing/2014/main" id="{6D6A24B7-03DE-A4EF-12B3-1B820A5EBF9B}"/>
                  </a:ext>
                </a:extLst>
              </p:cNvPr>
              <p:cNvSpPr/>
              <p:nvPr/>
            </p:nvSpPr>
            <p:spPr>
              <a:xfrm rot="11392423">
                <a:off x="16602486" y="5520281"/>
                <a:ext cx="111218" cy="123297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710" name="Oval 709">
                <a:extLst>
                  <a:ext uri="{FF2B5EF4-FFF2-40B4-BE49-F238E27FC236}">
                    <a16:creationId xmlns:a16="http://schemas.microsoft.com/office/drawing/2014/main" id="{0B446704-6EBF-3B46-987D-368810F9A047}"/>
                  </a:ext>
                </a:extLst>
              </p:cNvPr>
              <p:cNvSpPr/>
              <p:nvPr/>
            </p:nvSpPr>
            <p:spPr>
              <a:xfrm rot="11392423">
                <a:off x="17265091" y="5487978"/>
                <a:ext cx="111218" cy="123297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grpSp>
            <p:nvGrpSpPr>
              <p:cNvPr id="711" name="Group 710">
                <a:extLst>
                  <a:ext uri="{FF2B5EF4-FFF2-40B4-BE49-F238E27FC236}">
                    <a16:creationId xmlns:a16="http://schemas.microsoft.com/office/drawing/2014/main" id="{09A8E245-49E9-1663-910A-AF65A7E3C19C}"/>
                  </a:ext>
                </a:extLst>
              </p:cNvPr>
              <p:cNvGrpSpPr/>
              <p:nvPr/>
            </p:nvGrpSpPr>
            <p:grpSpPr>
              <a:xfrm>
                <a:off x="16492937" y="5130989"/>
                <a:ext cx="809169" cy="554848"/>
                <a:chOff x="12432808" y="4428787"/>
                <a:chExt cx="809169" cy="554848"/>
              </a:xfrm>
            </p:grpSpPr>
            <p:sp>
              <p:nvSpPr>
                <p:cNvPr id="735" name="Oval 734">
                  <a:extLst>
                    <a:ext uri="{FF2B5EF4-FFF2-40B4-BE49-F238E27FC236}">
                      <a16:creationId xmlns:a16="http://schemas.microsoft.com/office/drawing/2014/main" id="{5D6014DE-C5AD-70EF-7591-C5677666A5DB}"/>
                    </a:ext>
                  </a:extLst>
                </p:cNvPr>
                <p:cNvSpPr/>
                <p:nvPr/>
              </p:nvSpPr>
              <p:spPr>
                <a:xfrm rot="11392423">
                  <a:off x="12562029" y="4652285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736" name="Oval 735">
                  <a:extLst>
                    <a:ext uri="{FF2B5EF4-FFF2-40B4-BE49-F238E27FC236}">
                      <a16:creationId xmlns:a16="http://schemas.microsoft.com/office/drawing/2014/main" id="{FE790FD2-AE00-D07F-7DDA-AA07D866B686}"/>
                    </a:ext>
                  </a:extLst>
                </p:cNvPr>
                <p:cNvSpPr/>
                <p:nvPr/>
              </p:nvSpPr>
              <p:spPr>
                <a:xfrm rot="11392423">
                  <a:off x="12432808" y="4549799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737" name="Oval 736">
                  <a:extLst>
                    <a:ext uri="{FF2B5EF4-FFF2-40B4-BE49-F238E27FC236}">
                      <a16:creationId xmlns:a16="http://schemas.microsoft.com/office/drawing/2014/main" id="{5BB3C9C8-1354-2077-CCBB-D0494C727BF2}"/>
                    </a:ext>
                  </a:extLst>
                </p:cNvPr>
                <p:cNvSpPr/>
                <p:nvPr/>
              </p:nvSpPr>
              <p:spPr>
                <a:xfrm rot="11392423">
                  <a:off x="12692742" y="4587699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738" name="Oval 737">
                  <a:extLst>
                    <a:ext uri="{FF2B5EF4-FFF2-40B4-BE49-F238E27FC236}">
                      <a16:creationId xmlns:a16="http://schemas.microsoft.com/office/drawing/2014/main" id="{CB0A41E7-A2F8-CE1E-9B39-9AB1A70FCFB1}"/>
                    </a:ext>
                  </a:extLst>
                </p:cNvPr>
                <p:cNvSpPr/>
                <p:nvPr/>
              </p:nvSpPr>
              <p:spPr>
                <a:xfrm rot="11392423">
                  <a:off x="12563522" y="4504742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739" name="Oval 738">
                  <a:extLst>
                    <a:ext uri="{FF2B5EF4-FFF2-40B4-BE49-F238E27FC236}">
                      <a16:creationId xmlns:a16="http://schemas.microsoft.com/office/drawing/2014/main" id="{CCF03329-098A-8CF5-D1A8-B12860EFBC90}"/>
                    </a:ext>
                  </a:extLst>
                </p:cNvPr>
                <p:cNvSpPr/>
                <p:nvPr/>
              </p:nvSpPr>
              <p:spPr>
                <a:xfrm rot="11392423">
                  <a:off x="12840702" y="4576330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740" name="Oval 739">
                  <a:extLst>
                    <a:ext uri="{FF2B5EF4-FFF2-40B4-BE49-F238E27FC236}">
                      <a16:creationId xmlns:a16="http://schemas.microsoft.com/office/drawing/2014/main" id="{07C26847-E421-47AC-BF19-20BC69327A71}"/>
                    </a:ext>
                  </a:extLst>
                </p:cNvPr>
                <p:cNvSpPr/>
                <p:nvPr/>
              </p:nvSpPr>
              <p:spPr>
                <a:xfrm rot="11392423">
                  <a:off x="12711481" y="4473844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741" name="Oval 740">
                  <a:extLst>
                    <a:ext uri="{FF2B5EF4-FFF2-40B4-BE49-F238E27FC236}">
                      <a16:creationId xmlns:a16="http://schemas.microsoft.com/office/drawing/2014/main" id="{1DE7AD26-F4E8-C487-B52C-098530BDFA96}"/>
                    </a:ext>
                  </a:extLst>
                </p:cNvPr>
                <p:cNvSpPr/>
                <p:nvPr/>
              </p:nvSpPr>
              <p:spPr>
                <a:xfrm rot="11392423">
                  <a:off x="12971415" y="4511744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742" name="Oval 741">
                  <a:extLst>
                    <a:ext uri="{FF2B5EF4-FFF2-40B4-BE49-F238E27FC236}">
                      <a16:creationId xmlns:a16="http://schemas.microsoft.com/office/drawing/2014/main" id="{5F72C1DA-560F-99B8-AFAE-128E700741E1}"/>
                    </a:ext>
                  </a:extLst>
                </p:cNvPr>
                <p:cNvSpPr/>
                <p:nvPr/>
              </p:nvSpPr>
              <p:spPr>
                <a:xfrm rot="11392423">
                  <a:off x="12842195" y="4428787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743" name="Oval 742">
                  <a:extLst>
                    <a:ext uri="{FF2B5EF4-FFF2-40B4-BE49-F238E27FC236}">
                      <a16:creationId xmlns:a16="http://schemas.microsoft.com/office/drawing/2014/main" id="{BF9DF87C-68A1-1219-5751-456F788ECD74}"/>
                    </a:ext>
                  </a:extLst>
                </p:cNvPr>
                <p:cNvSpPr/>
                <p:nvPr/>
              </p:nvSpPr>
              <p:spPr>
                <a:xfrm rot="11392423">
                  <a:off x="12813716" y="4860338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744" name="Oval 743">
                  <a:extLst>
                    <a:ext uri="{FF2B5EF4-FFF2-40B4-BE49-F238E27FC236}">
                      <a16:creationId xmlns:a16="http://schemas.microsoft.com/office/drawing/2014/main" id="{D9FF8511-CC4B-D89B-F636-AF901F61E144}"/>
                    </a:ext>
                  </a:extLst>
                </p:cNvPr>
                <p:cNvSpPr/>
                <p:nvPr/>
              </p:nvSpPr>
              <p:spPr>
                <a:xfrm rot="11392423">
                  <a:off x="12684495" y="4757852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745" name="Oval 744">
                  <a:extLst>
                    <a:ext uri="{FF2B5EF4-FFF2-40B4-BE49-F238E27FC236}">
                      <a16:creationId xmlns:a16="http://schemas.microsoft.com/office/drawing/2014/main" id="{B3C2204B-5015-4ADE-793C-7EAE7143FAC1}"/>
                    </a:ext>
                  </a:extLst>
                </p:cNvPr>
                <p:cNvSpPr/>
                <p:nvPr/>
              </p:nvSpPr>
              <p:spPr>
                <a:xfrm rot="11392423">
                  <a:off x="12944429" y="4795752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746" name="Oval 745">
                  <a:extLst>
                    <a:ext uri="{FF2B5EF4-FFF2-40B4-BE49-F238E27FC236}">
                      <a16:creationId xmlns:a16="http://schemas.microsoft.com/office/drawing/2014/main" id="{818FD9A4-8E69-F311-8B63-47D10E851365}"/>
                    </a:ext>
                  </a:extLst>
                </p:cNvPr>
                <p:cNvSpPr/>
                <p:nvPr/>
              </p:nvSpPr>
              <p:spPr>
                <a:xfrm rot="11392423">
                  <a:off x="12815209" y="4712795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747" name="Oval 746">
                  <a:extLst>
                    <a:ext uri="{FF2B5EF4-FFF2-40B4-BE49-F238E27FC236}">
                      <a16:creationId xmlns:a16="http://schemas.microsoft.com/office/drawing/2014/main" id="{B3342F98-D950-12F5-EC74-D137568E519C}"/>
                    </a:ext>
                  </a:extLst>
                </p:cNvPr>
                <p:cNvSpPr/>
                <p:nvPr/>
              </p:nvSpPr>
              <p:spPr>
                <a:xfrm rot="11392423">
                  <a:off x="13000046" y="4755182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748" name="Oval 747">
                  <a:extLst>
                    <a:ext uri="{FF2B5EF4-FFF2-40B4-BE49-F238E27FC236}">
                      <a16:creationId xmlns:a16="http://schemas.microsoft.com/office/drawing/2014/main" id="{74702230-2954-32A8-50D6-20BB48A4B357}"/>
                    </a:ext>
                  </a:extLst>
                </p:cNvPr>
                <p:cNvSpPr/>
                <p:nvPr/>
              </p:nvSpPr>
              <p:spPr>
                <a:xfrm rot="11392423">
                  <a:off x="12870825" y="4652696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749" name="Oval 748">
                  <a:extLst>
                    <a:ext uri="{FF2B5EF4-FFF2-40B4-BE49-F238E27FC236}">
                      <a16:creationId xmlns:a16="http://schemas.microsoft.com/office/drawing/2014/main" id="{AC6FA31E-ED6D-3538-EEE6-A0A8BDA16DBB}"/>
                    </a:ext>
                  </a:extLst>
                </p:cNvPr>
                <p:cNvSpPr/>
                <p:nvPr/>
              </p:nvSpPr>
              <p:spPr>
                <a:xfrm rot="11392423">
                  <a:off x="13130759" y="4690596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750" name="Oval 749">
                  <a:extLst>
                    <a:ext uri="{FF2B5EF4-FFF2-40B4-BE49-F238E27FC236}">
                      <a16:creationId xmlns:a16="http://schemas.microsoft.com/office/drawing/2014/main" id="{F72F4927-C87D-2C55-BB28-38D9021DC21C}"/>
                    </a:ext>
                  </a:extLst>
                </p:cNvPr>
                <p:cNvSpPr/>
                <p:nvPr/>
              </p:nvSpPr>
              <p:spPr>
                <a:xfrm rot="11392423">
                  <a:off x="13001539" y="4607639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</p:grpSp>
          <p:grpSp>
            <p:nvGrpSpPr>
              <p:cNvPr id="712" name="Group 711">
                <a:extLst>
                  <a:ext uri="{FF2B5EF4-FFF2-40B4-BE49-F238E27FC236}">
                    <a16:creationId xmlns:a16="http://schemas.microsoft.com/office/drawing/2014/main" id="{6D609ACF-F829-7BDA-0F5E-E356D60EDC75}"/>
                  </a:ext>
                </a:extLst>
              </p:cNvPr>
              <p:cNvGrpSpPr/>
              <p:nvPr/>
            </p:nvGrpSpPr>
            <p:grpSpPr>
              <a:xfrm rot="1282916">
                <a:off x="16957873" y="5173671"/>
                <a:ext cx="809169" cy="554848"/>
                <a:chOff x="12432808" y="4428787"/>
                <a:chExt cx="809169" cy="554848"/>
              </a:xfrm>
            </p:grpSpPr>
            <p:sp>
              <p:nvSpPr>
                <p:cNvPr id="719" name="Oval 718">
                  <a:extLst>
                    <a:ext uri="{FF2B5EF4-FFF2-40B4-BE49-F238E27FC236}">
                      <a16:creationId xmlns:a16="http://schemas.microsoft.com/office/drawing/2014/main" id="{10B142CA-7EBB-90CF-1537-A84EF1047A5E}"/>
                    </a:ext>
                  </a:extLst>
                </p:cNvPr>
                <p:cNvSpPr/>
                <p:nvPr/>
              </p:nvSpPr>
              <p:spPr>
                <a:xfrm rot="11392423">
                  <a:off x="12562029" y="4652285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720" name="Oval 719">
                  <a:extLst>
                    <a:ext uri="{FF2B5EF4-FFF2-40B4-BE49-F238E27FC236}">
                      <a16:creationId xmlns:a16="http://schemas.microsoft.com/office/drawing/2014/main" id="{737E57D7-AC58-5E7B-67D3-6240A4353EA6}"/>
                    </a:ext>
                  </a:extLst>
                </p:cNvPr>
                <p:cNvSpPr/>
                <p:nvPr/>
              </p:nvSpPr>
              <p:spPr>
                <a:xfrm rot="11392423">
                  <a:off x="12432808" y="4549799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721" name="Oval 720">
                  <a:extLst>
                    <a:ext uri="{FF2B5EF4-FFF2-40B4-BE49-F238E27FC236}">
                      <a16:creationId xmlns:a16="http://schemas.microsoft.com/office/drawing/2014/main" id="{59DD3415-A1EF-0BC0-BA85-162A7883394C}"/>
                    </a:ext>
                  </a:extLst>
                </p:cNvPr>
                <p:cNvSpPr/>
                <p:nvPr/>
              </p:nvSpPr>
              <p:spPr>
                <a:xfrm rot="11392423">
                  <a:off x="12692742" y="4587699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722" name="Oval 721">
                  <a:extLst>
                    <a:ext uri="{FF2B5EF4-FFF2-40B4-BE49-F238E27FC236}">
                      <a16:creationId xmlns:a16="http://schemas.microsoft.com/office/drawing/2014/main" id="{C1634F6E-EFFD-BE9F-F32E-26E3EE25487E}"/>
                    </a:ext>
                  </a:extLst>
                </p:cNvPr>
                <p:cNvSpPr/>
                <p:nvPr/>
              </p:nvSpPr>
              <p:spPr>
                <a:xfrm rot="11392423">
                  <a:off x="12563522" y="4504742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723" name="Oval 722">
                  <a:extLst>
                    <a:ext uri="{FF2B5EF4-FFF2-40B4-BE49-F238E27FC236}">
                      <a16:creationId xmlns:a16="http://schemas.microsoft.com/office/drawing/2014/main" id="{9716812D-75F2-5D02-9DAB-6082BE83B9A6}"/>
                    </a:ext>
                  </a:extLst>
                </p:cNvPr>
                <p:cNvSpPr/>
                <p:nvPr/>
              </p:nvSpPr>
              <p:spPr>
                <a:xfrm rot="11392423">
                  <a:off x="12840702" y="4576330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724" name="Oval 723">
                  <a:extLst>
                    <a:ext uri="{FF2B5EF4-FFF2-40B4-BE49-F238E27FC236}">
                      <a16:creationId xmlns:a16="http://schemas.microsoft.com/office/drawing/2014/main" id="{735C2EC5-F12F-CBB8-44A1-D43E38FC8370}"/>
                    </a:ext>
                  </a:extLst>
                </p:cNvPr>
                <p:cNvSpPr/>
                <p:nvPr/>
              </p:nvSpPr>
              <p:spPr>
                <a:xfrm rot="11392423">
                  <a:off x="12711481" y="4473844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725" name="Oval 724">
                  <a:extLst>
                    <a:ext uri="{FF2B5EF4-FFF2-40B4-BE49-F238E27FC236}">
                      <a16:creationId xmlns:a16="http://schemas.microsoft.com/office/drawing/2014/main" id="{F3B87984-62F8-891E-5267-3E97510BBBEB}"/>
                    </a:ext>
                  </a:extLst>
                </p:cNvPr>
                <p:cNvSpPr/>
                <p:nvPr/>
              </p:nvSpPr>
              <p:spPr>
                <a:xfrm rot="11392423">
                  <a:off x="12971415" y="4511744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726" name="Oval 725">
                  <a:extLst>
                    <a:ext uri="{FF2B5EF4-FFF2-40B4-BE49-F238E27FC236}">
                      <a16:creationId xmlns:a16="http://schemas.microsoft.com/office/drawing/2014/main" id="{2618C743-6255-7EA5-5339-250D4C1FEB95}"/>
                    </a:ext>
                  </a:extLst>
                </p:cNvPr>
                <p:cNvSpPr/>
                <p:nvPr/>
              </p:nvSpPr>
              <p:spPr>
                <a:xfrm rot="11392423">
                  <a:off x="12842195" y="4428787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727" name="Oval 726">
                  <a:extLst>
                    <a:ext uri="{FF2B5EF4-FFF2-40B4-BE49-F238E27FC236}">
                      <a16:creationId xmlns:a16="http://schemas.microsoft.com/office/drawing/2014/main" id="{676A0B22-E890-A10B-E776-566BC0A91425}"/>
                    </a:ext>
                  </a:extLst>
                </p:cNvPr>
                <p:cNvSpPr/>
                <p:nvPr/>
              </p:nvSpPr>
              <p:spPr>
                <a:xfrm rot="11392423">
                  <a:off x="12813716" y="4860338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728" name="Oval 727">
                  <a:extLst>
                    <a:ext uri="{FF2B5EF4-FFF2-40B4-BE49-F238E27FC236}">
                      <a16:creationId xmlns:a16="http://schemas.microsoft.com/office/drawing/2014/main" id="{3F0FDF05-F34F-96C8-A5D1-784F37657FC8}"/>
                    </a:ext>
                  </a:extLst>
                </p:cNvPr>
                <p:cNvSpPr/>
                <p:nvPr/>
              </p:nvSpPr>
              <p:spPr>
                <a:xfrm rot="11392423">
                  <a:off x="12684495" y="4757852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729" name="Oval 728">
                  <a:extLst>
                    <a:ext uri="{FF2B5EF4-FFF2-40B4-BE49-F238E27FC236}">
                      <a16:creationId xmlns:a16="http://schemas.microsoft.com/office/drawing/2014/main" id="{21E5E9FB-910B-C9B9-0802-1F32870FF6FB}"/>
                    </a:ext>
                  </a:extLst>
                </p:cNvPr>
                <p:cNvSpPr/>
                <p:nvPr/>
              </p:nvSpPr>
              <p:spPr>
                <a:xfrm rot="11392423">
                  <a:off x="12944429" y="4795752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730" name="Oval 729">
                  <a:extLst>
                    <a:ext uri="{FF2B5EF4-FFF2-40B4-BE49-F238E27FC236}">
                      <a16:creationId xmlns:a16="http://schemas.microsoft.com/office/drawing/2014/main" id="{6E06FDD0-65D0-A327-7A33-D3E22B5DE6E7}"/>
                    </a:ext>
                  </a:extLst>
                </p:cNvPr>
                <p:cNvSpPr/>
                <p:nvPr/>
              </p:nvSpPr>
              <p:spPr>
                <a:xfrm rot="11392423">
                  <a:off x="12815209" y="4712795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731" name="Oval 730">
                  <a:extLst>
                    <a:ext uri="{FF2B5EF4-FFF2-40B4-BE49-F238E27FC236}">
                      <a16:creationId xmlns:a16="http://schemas.microsoft.com/office/drawing/2014/main" id="{CDBEC1A3-10A3-353E-DF08-B92CCCB9F52B}"/>
                    </a:ext>
                  </a:extLst>
                </p:cNvPr>
                <p:cNvSpPr/>
                <p:nvPr/>
              </p:nvSpPr>
              <p:spPr>
                <a:xfrm rot="11392423">
                  <a:off x="13000046" y="4755182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732" name="Oval 731">
                  <a:extLst>
                    <a:ext uri="{FF2B5EF4-FFF2-40B4-BE49-F238E27FC236}">
                      <a16:creationId xmlns:a16="http://schemas.microsoft.com/office/drawing/2014/main" id="{101E8EFB-40E3-399E-9C5E-CFE16B994DF1}"/>
                    </a:ext>
                  </a:extLst>
                </p:cNvPr>
                <p:cNvSpPr/>
                <p:nvPr/>
              </p:nvSpPr>
              <p:spPr>
                <a:xfrm rot="11392423">
                  <a:off x="12870825" y="4652696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733" name="Oval 732">
                  <a:extLst>
                    <a:ext uri="{FF2B5EF4-FFF2-40B4-BE49-F238E27FC236}">
                      <a16:creationId xmlns:a16="http://schemas.microsoft.com/office/drawing/2014/main" id="{8C807FD0-EA16-262C-5BFC-743A44BA7FB7}"/>
                    </a:ext>
                  </a:extLst>
                </p:cNvPr>
                <p:cNvSpPr/>
                <p:nvPr/>
              </p:nvSpPr>
              <p:spPr>
                <a:xfrm rot="11392423">
                  <a:off x="13130759" y="4690596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734" name="Oval 733">
                  <a:extLst>
                    <a:ext uri="{FF2B5EF4-FFF2-40B4-BE49-F238E27FC236}">
                      <a16:creationId xmlns:a16="http://schemas.microsoft.com/office/drawing/2014/main" id="{5A445DD7-58AB-8D30-3EBE-52DCFFDD2A6F}"/>
                    </a:ext>
                  </a:extLst>
                </p:cNvPr>
                <p:cNvSpPr/>
                <p:nvPr/>
              </p:nvSpPr>
              <p:spPr>
                <a:xfrm rot="11392423">
                  <a:off x="13001539" y="4607639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</p:grpSp>
          <p:sp>
            <p:nvSpPr>
              <p:cNvPr id="713" name="Oval 712">
                <a:extLst>
                  <a:ext uri="{FF2B5EF4-FFF2-40B4-BE49-F238E27FC236}">
                    <a16:creationId xmlns:a16="http://schemas.microsoft.com/office/drawing/2014/main" id="{388DAFCB-BA9C-DAE6-0AB9-7EF0C7CE124E}"/>
                  </a:ext>
                </a:extLst>
              </p:cNvPr>
              <p:cNvSpPr/>
              <p:nvPr/>
            </p:nvSpPr>
            <p:spPr>
              <a:xfrm rot="11392423">
                <a:off x="16971403" y="5216370"/>
                <a:ext cx="111218" cy="123297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714" name="Oval 713">
                <a:extLst>
                  <a:ext uri="{FF2B5EF4-FFF2-40B4-BE49-F238E27FC236}">
                    <a16:creationId xmlns:a16="http://schemas.microsoft.com/office/drawing/2014/main" id="{31964AE0-3749-F236-6032-378FB677AF94}"/>
                  </a:ext>
                </a:extLst>
              </p:cNvPr>
              <p:cNvSpPr/>
              <p:nvPr/>
            </p:nvSpPr>
            <p:spPr>
              <a:xfrm rot="11392423">
                <a:off x="16884355" y="5613138"/>
                <a:ext cx="111218" cy="123297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715" name="Oval 714">
                <a:extLst>
                  <a:ext uri="{FF2B5EF4-FFF2-40B4-BE49-F238E27FC236}">
                    <a16:creationId xmlns:a16="http://schemas.microsoft.com/office/drawing/2014/main" id="{F0FC1A21-C6B0-492B-335F-314B7EB7CD60}"/>
                  </a:ext>
                </a:extLst>
              </p:cNvPr>
              <p:cNvSpPr/>
              <p:nvPr/>
            </p:nvSpPr>
            <p:spPr>
              <a:xfrm rot="11392423">
                <a:off x="17485607" y="5451549"/>
                <a:ext cx="111218" cy="123297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716" name="Oval 715">
                <a:extLst>
                  <a:ext uri="{FF2B5EF4-FFF2-40B4-BE49-F238E27FC236}">
                    <a16:creationId xmlns:a16="http://schemas.microsoft.com/office/drawing/2014/main" id="{20E1325C-F2B5-E0DA-3210-364EB6C7E4FF}"/>
                  </a:ext>
                </a:extLst>
              </p:cNvPr>
              <p:cNvSpPr/>
              <p:nvPr/>
            </p:nvSpPr>
            <p:spPr>
              <a:xfrm rot="11392423">
                <a:off x="16314200" y="5620742"/>
                <a:ext cx="111218" cy="123297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717" name="Oval 716">
                <a:extLst>
                  <a:ext uri="{FF2B5EF4-FFF2-40B4-BE49-F238E27FC236}">
                    <a16:creationId xmlns:a16="http://schemas.microsoft.com/office/drawing/2014/main" id="{842519AD-2D1A-BFD5-10F0-09A7620A2BB2}"/>
                  </a:ext>
                </a:extLst>
              </p:cNvPr>
              <p:cNvSpPr/>
              <p:nvPr/>
            </p:nvSpPr>
            <p:spPr>
              <a:xfrm rot="11392423">
                <a:off x="17780885" y="5706358"/>
                <a:ext cx="111218" cy="123297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718" name="Oval 717">
                <a:extLst>
                  <a:ext uri="{FF2B5EF4-FFF2-40B4-BE49-F238E27FC236}">
                    <a16:creationId xmlns:a16="http://schemas.microsoft.com/office/drawing/2014/main" id="{524146CE-4607-8B6C-FF23-56B594FF14CB}"/>
                  </a:ext>
                </a:extLst>
              </p:cNvPr>
              <p:cNvSpPr/>
              <p:nvPr/>
            </p:nvSpPr>
            <p:spPr>
              <a:xfrm rot="11392423">
                <a:off x="16711582" y="5249458"/>
                <a:ext cx="111218" cy="123297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</p:grpSp>
        <p:grpSp>
          <p:nvGrpSpPr>
            <p:cNvPr id="228" name="Group 227">
              <a:extLst>
                <a:ext uri="{FF2B5EF4-FFF2-40B4-BE49-F238E27FC236}">
                  <a16:creationId xmlns:a16="http://schemas.microsoft.com/office/drawing/2014/main" id="{1B76CAD2-FB72-A9CE-7BEB-EB9A5F17D633}"/>
                </a:ext>
              </a:extLst>
            </p:cNvPr>
            <p:cNvGrpSpPr/>
            <p:nvPr/>
          </p:nvGrpSpPr>
          <p:grpSpPr>
            <a:xfrm rot="10617241">
              <a:off x="14687696" y="5198298"/>
              <a:ext cx="779621" cy="336431"/>
              <a:chOff x="16314200" y="5130989"/>
              <a:chExt cx="1577903" cy="698666"/>
            </a:xfrm>
          </p:grpSpPr>
          <p:sp>
            <p:nvSpPr>
              <p:cNvPr id="667" name="Oval 666">
                <a:extLst>
                  <a:ext uri="{FF2B5EF4-FFF2-40B4-BE49-F238E27FC236}">
                    <a16:creationId xmlns:a16="http://schemas.microsoft.com/office/drawing/2014/main" id="{5B712170-B9CB-DC60-38E2-66B4CD252905}"/>
                  </a:ext>
                </a:extLst>
              </p:cNvPr>
              <p:cNvSpPr/>
              <p:nvPr/>
            </p:nvSpPr>
            <p:spPr>
              <a:xfrm rot="11392423">
                <a:off x="16602486" y="5520281"/>
                <a:ext cx="111218" cy="123297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668" name="Oval 667">
                <a:extLst>
                  <a:ext uri="{FF2B5EF4-FFF2-40B4-BE49-F238E27FC236}">
                    <a16:creationId xmlns:a16="http://schemas.microsoft.com/office/drawing/2014/main" id="{7FEB589B-2535-036F-BC71-89E2A4979045}"/>
                  </a:ext>
                </a:extLst>
              </p:cNvPr>
              <p:cNvSpPr/>
              <p:nvPr/>
            </p:nvSpPr>
            <p:spPr>
              <a:xfrm rot="11392423">
                <a:off x="17265091" y="5487978"/>
                <a:ext cx="111218" cy="123297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grpSp>
            <p:nvGrpSpPr>
              <p:cNvPr id="669" name="Group 668">
                <a:extLst>
                  <a:ext uri="{FF2B5EF4-FFF2-40B4-BE49-F238E27FC236}">
                    <a16:creationId xmlns:a16="http://schemas.microsoft.com/office/drawing/2014/main" id="{23C92202-6A57-4144-C880-93761C590E58}"/>
                  </a:ext>
                </a:extLst>
              </p:cNvPr>
              <p:cNvGrpSpPr/>
              <p:nvPr/>
            </p:nvGrpSpPr>
            <p:grpSpPr>
              <a:xfrm>
                <a:off x="16492937" y="5130989"/>
                <a:ext cx="809169" cy="554848"/>
                <a:chOff x="12432808" y="4428787"/>
                <a:chExt cx="809169" cy="554848"/>
              </a:xfrm>
            </p:grpSpPr>
            <p:sp>
              <p:nvSpPr>
                <p:cNvPr id="693" name="Oval 692">
                  <a:extLst>
                    <a:ext uri="{FF2B5EF4-FFF2-40B4-BE49-F238E27FC236}">
                      <a16:creationId xmlns:a16="http://schemas.microsoft.com/office/drawing/2014/main" id="{B354090F-7944-908E-04D2-463B418125C3}"/>
                    </a:ext>
                  </a:extLst>
                </p:cNvPr>
                <p:cNvSpPr/>
                <p:nvPr/>
              </p:nvSpPr>
              <p:spPr>
                <a:xfrm rot="11392423">
                  <a:off x="12562029" y="4652285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694" name="Oval 693">
                  <a:extLst>
                    <a:ext uri="{FF2B5EF4-FFF2-40B4-BE49-F238E27FC236}">
                      <a16:creationId xmlns:a16="http://schemas.microsoft.com/office/drawing/2014/main" id="{9AC35E67-C0AF-389B-4C54-AEC8EEECDE15}"/>
                    </a:ext>
                  </a:extLst>
                </p:cNvPr>
                <p:cNvSpPr/>
                <p:nvPr/>
              </p:nvSpPr>
              <p:spPr>
                <a:xfrm rot="11392423">
                  <a:off x="12432808" y="4549799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695" name="Oval 694">
                  <a:extLst>
                    <a:ext uri="{FF2B5EF4-FFF2-40B4-BE49-F238E27FC236}">
                      <a16:creationId xmlns:a16="http://schemas.microsoft.com/office/drawing/2014/main" id="{55F7650E-909D-329E-1251-A8F9CA964F3C}"/>
                    </a:ext>
                  </a:extLst>
                </p:cNvPr>
                <p:cNvSpPr/>
                <p:nvPr/>
              </p:nvSpPr>
              <p:spPr>
                <a:xfrm rot="11392423">
                  <a:off x="12692742" y="4587699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696" name="Oval 695">
                  <a:extLst>
                    <a:ext uri="{FF2B5EF4-FFF2-40B4-BE49-F238E27FC236}">
                      <a16:creationId xmlns:a16="http://schemas.microsoft.com/office/drawing/2014/main" id="{8F7A2453-9913-FACD-79A5-2A83BF782065}"/>
                    </a:ext>
                  </a:extLst>
                </p:cNvPr>
                <p:cNvSpPr/>
                <p:nvPr/>
              </p:nvSpPr>
              <p:spPr>
                <a:xfrm rot="11392423">
                  <a:off x="12563522" y="4504742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697" name="Oval 696">
                  <a:extLst>
                    <a:ext uri="{FF2B5EF4-FFF2-40B4-BE49-F238E27FC236}">
                      <a16:creationId xmlns:a16="http://schemas.microsoft.com/office/drawing/2014/main" id="{0DCD64B1-8C81-6784-D61F-086FF5DD2A42}"/>
                    </a:ext>
                  </a:extLst>
                </p:cNvPr>
                <p:cNvSpPr/>
                <p:nvPr/>
              </p:nvSpPr>
              <p:spPr>
                <a:xfrm rot="11392423">
                  <a:off x="12840702" y="4576330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698" name="Oval 697">
                  <a:extLst>
                    <a:ext uri="{FF2B5EF4-FFF2-40B4-BE49-F238E27FC236}">
                      <a16:creationId xmlns:a16="http://schemas.microsoft.com/office/drawing/2014/main" id="{7A9A48FD-F095-AC2F-5BD0-73BFA3A97B68}"/>
                    </a:ext>
                  </a:extLst>
                </p:cNvPr>
                <p:cNvSpPr/>
                <p:nvPr/>
              </p:nvSpPr>
              <p:spPr>
                <a:xfrm rot="11392423">
                  <a:off x="12711481" y="4473844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699" name="Oval 698">
                  <a:extLst>
                    <a:ext uri="{FF2B5EF4-FFF2-40B4-BE49-F238E27FC236}">
                      <a16:creationId xmlns:a16="http://schemas.microsoft.com/office/drawing/2014/main" id="{A32D8B44-8808-F133-4314-FE252D32E69E}"/>
                    </a:ext>
                  </a:extLst>
                </p:cNvPr>
                <p:cNvSpPr/>
                <p:nvPr/>
              </p:nvSpPr>
              <p:spPr>
                <a:xfrm rot="11392423">
                  <a:off x="12971415" y="4511744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700" name="Oval 699">
                  <a:extLst>
                    <a:ext uri="{FF2B5EF4-FFF2-40B4-BE49-F238E27FC236}">
                      <a16:creationId xmlns:a16="http://schemas.microsoft.com/office/drawing/2014/main" id="{F2238C79-80D2-17D7-7374-0EE247EDCE16}"/>
                    </a:ext>
                  </a:extLst>
                </p:cNvPr>
                <p:cNvSpPr/>
                <p:nvPr/>
              </p:nvSpPr>
              <p:spPr>
                <a:xfrm rot="11392423">
                  <a:off x="12842195" y="4428787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701" name="Oval 700">
                  <a:extLst>
                    <a:ext uri="{FF2B5EF4-FFF2-40B4-BE49-F238E27FC236}">
                      <a16:creationId xmlns:a16="http://schemas.microsoft.com/office/drawing/2014/main" id="{1D619FFE-59D6-3A3E-2B7A-12130434227A}"/>
                    </a:ext>
                  </a:extLst>
                </p:cNvPr>
                <p:cNvSpPr/>
                <p:nvPr/>
              </p:nvSpPr>
              <p:spPr>
                <a:xfrm rot="11392423">
                  <a:off x="12813716" y="4860338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702" name="Oval 701">
                  <a:extLst>
                    <a:ext uri="{FF2B5EF4-FFF2-40B4-BE49-F238E27FC236}">
                      <a16:creationId xmlns:a16="http://schemas.microsoft.com/office/drawing/2014/main" id="{D8BF5F6A-13E7-B9FD-5CAE-2996B8D85DBC}"/>
                    </a:ext>
                  </a:extLst>
                </p:cNvPr>
                <p:cNvSpPr/>
                <p:nvPr/>
              </p:nvSpPr>
              <p:spPr>
                <a:xfrm rot="11392423">
                  <a:off x="12684495" y="4757852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703" name="Oval 702">
                  <a:extLst>
                    <a:ext uri="{FF2B5EF4-FFF2-40B4-BE49-F238E27FC236}">
                      <a16:creationId xmlns:a16="http://schemas.microsoft.com/office/drawing/2014/main" id="{F92421F9-13D7-83AB-7DFE-01EA4E95971C}"/>
                    </a:ext>
                  </a:extLst>
                </p:cNvPr>
                <p:cNvSpPr/>
                <p:nvPr/>
              </p:nvSpPr>
              <p:spPr>
                <a:xfrm rot="11392423">
                  <a:off x="12944429" y="4795752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704" name="Oval 703">
                  <a:extLst>
                    <a:ext uri="{FF2B5EF4-FFF2-40B4-BE49-F238E27FC236}">
                      <a16:creationId xmlns:a16="http://schemas.microsoft.com/office/drawing/2014/main" id="{BFF63FAC-73A3-7448-FAB1-5885086E2E01}"/>
                    </a:ext>
                  </a:extLst>
                </p:cNvPr>
                <p:cNvSpPr/>
                <p:nvPr/>
              </p:nvSpPr>
              <p:spPr>
                <a:xfrm rot="11392423">
                  <a:off x="12815209" y="4712795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705" name="Oval 704">
                  <a:extLst>
                    <a:ext uri="{FF2B5EF4-FFF2-40B4-BE49-F238E27FC236}">
                      <a16:creationId xmlns:a16="http://schemas.microsoft.com/office/drawing/2014/main" id="{44A8D1A0-4FA3-811F-B3C8-C69ADB7DDC35}"/>
                    </a:ext>
                  </a:extLst>
                </p:cNvPr>
                <p:cNvSpPr/>
                <p:nvPr/>
              </p:nvSpPr>
              <p:spPr>
                <a:xfrm rot="11392423">
                  <a:off x="13000046" y="4755182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706" name="Oval 705">
                  <a:extLst>
                    <a:ext uri="{FF2B5EF4-FFF2-40B4-BE49-F238E27FC236}">
                      <a16:creationId xmlns:a16="http://schemas.microsoft.com/office/drawing/2014/main" id="{C4E6D13A-FAFD-00BA-9BC9-14DB5D37D617}"/>
                    </a:ext>
                  </a:extLst>
                </p:cNvPr>
                <p:cNvSpPr/>
                <p:nvPr/>
              </p:nvSpPr>
              <p:spPr>
                <a:xfrm rot="11392423">
                  <a:off x="12870825" y="4652696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707" name="Oval 706">
                  <a:extLst>
                    <a:ext uri="{FF2B5EF4-FFF2-40B4-BE49-F238E27FC236}">
                      <a16:creationId xmlns:a16="http://schemas.microsoft.com/office/drawing/2014/main" id="{70801010-002B-5D0D-9C86-30F97579932C}"/>
                    </a:ext>
                  </a:extLst>
                </p:cNvPr>
                <p:cNvSpPr/>
                <p:nvPr/>
              </p:nvSpPr>
              <p:spPr>
                <a:xfrm rot="11392423">
                  <a:off x="13130759" y="4690596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708" name="Oval 707">
                  <a:extLst>
                    <a:ext uri="{FF2B5EF4-FFF2-40B4-BE49-F238E27FC236}">
                      <a16:creationId xmlns:a16="http://schemas.microsoft.com/office/drawing/2014/main" id="{31C8DD37-FBEB-88ED-A98C-C882B5D67781}"/>
                    </a:ext>
                  </a:extLst>
                </p:cNvPr>
                <p:cNvSpPr/>
                <p:nvPr/>
              </p:nvSpPr>
              <p:spPr>
                <a:xfrm rot="11392423">
                  <a:off x="13001539" y="4607639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</p:grpSp>
          <p:grpSp>
            <p:nvGrpSpPr>
              <p:cNvPr id="670" name="Group 669">
                <a:extLst>
                  <a:ext uri="{FF2B5EF4-FFF2-40B4-BE49-F238E27FC236}">
                    <a16:creationId xmlns:a16="http://schemas.microsoft.com/office/drawing/2014/main" id="{139A8E16-5A65-CB9B-D353-AFC7504B9AC4}"/>
                  </a:ext>
                </a:extLst>
              </p:cNvPr>
              <p:cNvGrpSpPr/>
              <p:nvPr/>
            </p:nvGrpSpPr>
            <p:grpSpPr>
              <a:xfrm rot="1282916">
                <a:off x="16957873" y="5173671"/>
                <a:ext cx="809169" cy="554848"/>
                <a:chOff x="12432808" y="4428787"/>
                <a:chExt cx="809169" cy="554848"/>
              </a:xfrm>
            </p:grpSpPr>
            <p:sp>
              <p:nvSpPr>
                <p:cNvPr id="677" name="Oval 676">
                  <a:extLst>
                    <a:ext uri="{FF2B5EF4-FFF2-40B4-BE49-F238E27FC236}">
                      <a16:creationId xmlns:a16="http://schemas.microsoft.com/office/drawing/2014/main" id="{965E7B58-F495-CD9C-51D9-E5A35B589DD0}"/>
                    </a:ext>
                  </a:extLst>
                </p:cNvPr>
                <p:cNvSpPr/>
                <p:nvPr/>
              </p:nvSpPr>
              <p:spPr>
                <a:xfrm rot="11392423">
                  <a:off x="12562029" y="4652285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678" name="Oval 677">
                  <a:extLst>
                    <a:ext uri="{FF2B5EF4-FFF2-40B4-BE49-F238E27FC236}">
                      <a16:creationId xmlns:a16="http://schemas.microsoft.com/office/drawing/2014/main" id="{172B478F-8AE8-D4E9-F098-CED8C126C92B}"/>
                    </a:ext>
                  </a:extLst>
                </p:cNvPr>
                <p:cNvSpPr/>
                <p:nvPr/>
              </p:nvSpPr>
              <p:spPr>
                <a:xfrm rot="11392423">
                  <a:off x="12432808" y="4549799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679" name="Oval 678">
                  <a:extLst>
                    <a:ext uri="{FF2B5EF4-FFF2-40B4-BE49-F238E27FC236}">
                      <a16:creationId xmlns:a16="http://schemas.microsoft.com/office/drawing/2014/main" id="{57A3DCCC-8015-02D1-9C41-6FE3EED952FF}"/>
                    </a:ext>
                  </a:extLst>
                </p:cNvPr>
                <p:cNvSpPr/>
                <p:nvPr/>
              </p:nvSpPr>
              <p:spPr>
                <a:xfrm rot="11392423">
                  <a:off x="12692742" y="4587699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680" name="Oval 679">
                  <a:extLst>
                    <a:ext uri="{FF2B5EF4-FFF2-40B4-BE49-F238E27FC236}">
                      <a16:creationId xmlns:a16="http://schemas.microsoft.com/office/drawing/2014/main" id="{21492596-48D9-DEF9-CFCD-5FAAC8CFE814}"/>
                    </a:ext>
                  </a:extLst>
                </p:cNvPr>
                <p:cNvSpPr/>
                <p:nvPr/>
              </p:nvSpPr>
              <p:spPr>
                <a:xfrm rot="11392423">
                  <a:off x="12563522" y="4504742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681" name="Oval 680">
                  <a:extLst>
                    <a:ext uri="{FF2B5EF4-FFF2-40B4-BE49-F238E27FC236}">
                      <a16:creationId xmlns:a16="http://schemas.microsoft.com/office/drawing/2014/main" id="{C401F90E-7B2B-EEB6-3ED9-CAF697752AD4}"/>
                    </a:ext>
                  </a:extLst>
                </p:cNvPr>
                <p:cNvSpPr/>
                <p:nvPr/>
              </p:nvSpPr>
              <p:spPr>
                <a:xfrm rot="11392423">
                  <a:off x="12840702" y="4576330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682" name="Oval 681">
                  <a:extLst>
                    <a:ext uri="{FF2B5EF4-FFF2-40B4-BE49-F238E27FC236}">
                      <a16:creationId xmlns:a16="http://schemas.microsoft.com/office/drawing/2014/main" id="{25612AE2-374A-4DE9-A189-EA9C55698012}"/>
                    </a:ext>
                  </a:extLst>
                </p:cNvPr>
                <p:cNvSpPr/>
                <p:nvPr/>
              </p:nvSpPr>
              <p:spPr>
                <a:xfrm rot="11392423">
                  <a:off x="12711481" y="4473844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683" name="Oval 682">
                  <a:extLst>
                    <a:ext uri="{FF2B5EF4-FFF2-40B4-BE49-F238E27FC236}">
                      <a16:creationId xmlns:a16="http://schemas.microsoft.com/office/drawing/2014/main" id="{437BD069-86F8-E204-57BA-18BB33D586B4}"/>
                    </a:ext>
                  </a:extLst>
                </p:cNvPr>
                <p:cNvSpPr/>
                <p:nvPr/>
              </p:nvSpPr>
              <p:spPr>
                <a:xfrm rot="11392423">
                  <a:off x="12971415" y="4511744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684" name="Oval 683">
                  <a:extLst>
                    <a:ext uri="{FF2B5EF4-FFF2-40B4-BE49-F238E27FC236}">
                      <a16:creationId xmlns:a16="http://schemas.microsoft.com/office/drawing/2014/main" id="{BA36D0D7-B3AC-2E20-C6D4-674FBF42A719}"/>
                    </a:ext>
                  </a:extLst>
                </p:cNvPr>
                <p:cNvSpPr/>
                <p:nvPr/>
              </p:nvSpPr>
              <p:spPr>
                <a:xfrm rot="11392423">
                  <a:off x="12842195" y="4428787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685" name="Oval 684">
                  <a:extLst>
                    <a:ext uri="{FF2B5EF4-FFF2-40B4-BE49-F238E27FC236}">
                      <a16:creationId xmlns:a16="http://schemas.microsoft.com/office/drawing/2014/main" id="{042F4032-4045-81D7-3BAF-4C2496ED86C6}"/>
                    </a:ext>
                  </a:extLst>
                </p:cNvPr>
                <p:cNvSpPr/>
                <p:nvPr/>
              </p:nvSpPr>
              <p:spPr>
                <a:xfrm rot="11392423">
                  <a:off x="12813716" y="4860338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686" name="Oval 685">
                  <a:extLst>
                    <a:ext uri="{FF2B5EF4-FFF2-40B4-BE49-F238E27FC236}">
                      <a16:creationId xmlns:a16="http://schemas.microsoft.com/office/drawing/2014/main" id="{C4FB4C15-44FE-AC7C-6091-AB17D5BC1F2B}"/>
                    </a:ext>
                  </a:extLst>
                </p:cNvPr>
                <p:cNvSpPr/>
                <p:nvPr/>
              </p:nvSpPr>
              <p:spPr>
                <a:xfrm rot="11392423">
                  <a:off x="12684495" y="4757852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687" name="Oval 686">
                  <a:extLst>
                    <a:ext uri="{FF2B5EF4-FFF2-40B4-BE49-F238E27FC236}">
                      <a16:creationId xmlns:a16="http://schemas.microsoft.com/office/drawing/2014/main" id="{BD44C4A1-31BE-59A0-58CD-3530B2507027}"/>
                    </a:ext>
                  </a:extLst>
                </p:cNvPr>
                <p:cNvSpPr/>
                <p:nvPr/>
              </p:nvSpPr>
              <p:spPr>
                <a:xfrm rot="11392423">
                  <a:off x="12944429" y="4795752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688" name="Oval 687">
                  <a:extLst>
                    <a:ext uri="{FF2B5EF4-FFF2-40B4-BE49-F238E27FC236}">
                      <a16:creationId xmlns:a16="http://schemas.microsoft.com/office/drawing/2014/main" id="{3FEA1CAF-92C8-BDE5-8BAA-4E9260D6DC0B}"/>
                    </a:ext>
                  </a:extLst>
                </p:cNvPr>
                <p:cNvSpPr/>
                <p:nvPr/>
              </p:nvSpPr>
              <p:spPr>
                <a:xfrm rot="11392423">
                  <a:off x="12815209" y="4712795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689" name="Oval 688">
                  <a:extLst>
                    <a:ext uri="{FF2B5EF4-FFF2-40B4-BE49-F238E27FC236}">
                      <a16:creationId xmlns:a16="http://schemas.microsoft.com/office/drawing/2014/main" id="{1D529486-9B3A-1A46-EE75-2F5372B7286D}"/>
                    </a:ext>
                  </a:extLst>
                </p:cNvPr>
                <p:cNvSpPr/>
                <p:nvPr/>
              </p:nvSpPr>
              <p:spPr>
                <a:xfrm rot="11392423">
                  <a:off x="13000046" y="4755182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690" name="Oval 689">
                  <a:extLst>
                    <a:ext uri="{FF2B5EF4-FFF2-40B4-BE49-F238E27FC236}">
                      <a16:creationId xmlns:a16="http://schemas.microsoft.com/office/drawing/2014/main" id="{A3B75A2D-BCE7-7AED-4A50-B05FDB831AB6}"/>
                    </a:ext>
                  </a:extLst>
                </p:cNvPr>
                <p:cNvSpPr/>
                <p:nvPr/>
              </p:nvSpPr>
              <p:spPr>
                <a:xfrm rot="11392423">
                  <a:off x="12870825" y="4652696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691" name="Oval 690">
                  <a:extLst>
                    <a:ext uri="{FF2B5EF4-FFF2-40B4-BE49-F238E27FC236}">
                      <a16:creationId xmlns:a16="http://schemas.microsoft.com/office/drawing/2014/main" id="{918355CA-9A22-E48F-BBE0-8E488E160153}"/>
                    </a:ext>
                  </a:extLst>
                </p:cNvPr>
                <p:cNvSpPr/>
                <p:nvPr/>
              </p:nvSpPr>
              <p:spPr>
                <a:xfrm rot="11392423">
                  <a:off x="13130759" y="4690596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692" name="Oval 691">
                  <a:extLst>
                    <a:ext uri="{FF2B5EF4-FFF2-40B4-BE49-F238E27FC236}">
                      <a16:creationId xmlns:a16="http://schemas.microsoft.com/office/drawing/2014/main" id="{CF4BD885-D97D-26B7-7E3C-D96F62416C23}"/>
                    </a:ext>
                  </a:extLst>
                </p:cNvPr>
                <p:cNvSpPr/>
                <p:nvPr/>
              </p:nvSpPr>
              <p:spPr>
                <a:xfrm rot="11392423">
                  <a:off x="13001539" y="4607639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</p:grpSp>
          <p:sp>
            <p:nvSpPr>
              <p:cNvPr id="671" name="Oval 670">
                <a:extLst>
                  <a:ext uri="{FF2B5EF4-FFF2-40B4-BE49-F238E27FC236}">
                    <a16:creationId xmlns:a16="http://schemas.microsoft.com/office/drawing/2014/main" id="{3470B6DA-A594-4013-DC5E-028BEBBA0F79}"/>
                  </a:ext>
                </a:extLst>
              </p:cNvPr>
              <p:cNvSpPr/>
              <p:nvPr/>
            </p:nvSpPr>
            <p:spPr>
              <a:xfrm rot="11392423">
                <a:off x="16971403" y="5216370"/>
                <a:ext cx="111218" cy="123297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672" name="Oval 671">
                <a:extLst>
                  <a:ext uri="{FF2B5EF4-FFF2-40B4-BE49-F238E27FC236}">
                    <a16:creationId xmlns:a16="http://schemas.microsoft.com/office/drawing/2014/main" id="{5E0F36CC-8543-F179-47C9-68414B3BACBA}"/>
                  </a:ext>
                </a:extLst>
              </p:cNvPr>
              <p:cNvSpPr/>
              <p:nvPr/>
            </p:nvSpPr>
            <p:spPr>
              <a:xfrm rot="11392423">
                <a:off x="16884355" y="5613138"/>
                <a:ext cx="111218" cy="123297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673" name="Oval 672">
                <a:extLst>
                  <a:ext uri="{FF2B5EF4-FFF2-40B4-BE49-F238E27FC236}">
                    <a16:creationId xmlns:a16="http://schemas.microsoft.com/office/drawing/2014/main" id="{34E72726-2269-D8D6-8325-95948B701546}"/>
                  </a:ext>
                </a:extLst>
              </p:cNvPr>
              <p:cNvSpPr/>
              <p:nvPr/>
            </p:nvSpPr>
            <p:spPr>
              <a:xfrm rot="11392423">
                <a:off x="17485607" y="5451549"/>
                <a:ext cx="111218" cy="123297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674" name="Oval 673">
                <a:extLst>
                  <a:ext uri="{FF2B5EF4-FFF2-40B4-BE49-F238E27FC236}">
                    <a16:creationId xmlns:a16="http://schemas.microsoft.com/office/drawing/2014/main" id="{19EB75FD-AF62-6115-FF74-99E828BF77C0}"/>
                  </a:ext>
                </a:extLst>
              </p:cNvPr>
              <p:cNvSpPr/>
              <p:nvPr/>
            </p:nvSpPr>
            <p:spPr>
              <a:xfrm rot="11392423">
                <a:off x="16314200" y="5620742"/>
                <a:ext cx="111218" cy="123297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675" name="Oval 674">
                <a:extLst>
                  <a:ext uri="{FF2B5EF4-FFF2-40B4-BE49-F238E27FC236}">
                    <a16:creationId xmlns:a16="http://schemas.microsoft.com/office/drawing/2014/main" id="{BDFD4DD7-C43B-BADF-AC64-394609F4A26E}"/>
                  </a:ext>
                </a:extLst>
              </p:cNvPr>
              <p:cNvSpPr/>
              <p:nvPr/>
            </p:nvSpPr>
            <p:spPr>
              <a:xfrm rot="11392423">
                <a:off x="17780885" y="5706358"/>
                <a:ext cx="111218" cy="123297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676" name="Oval 675">
                <a:extLst>
                  <a:ext uri="{FF2B5EF4-FFF2-40B4-BE49-F238E27FC236}">
                    <a16:creationId xmlns:a16="http://schemas.microsoft.com/office/drawing/2014/main" id="{87941FD1-C2DE-BB62-F185-CF048F81833E}"/>
                  </a:ext>
                </a:extLst>
              </p:cNvPr>
              <p:cNvSpPr/>
              <p:nvPr/>
            </p:nvSpPr>
            <p:spPr>
              <a:xfrm rot="11392423">
                <a:off x="16711582" y="5249458"/>
                <a:ext cx="111218" cy="123297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</p:grpSp>
        <p:grpSp>
          <p:nvGrpSpPr>
            <p:cNvPr id="229" name="Group 228">
              <a:extLst>
                <a:ext uri="{FF2B5EF4-FFF2-40B4-BE49-F238E27FC236}">
                  <a16:creationId xmlns:a16="http://schemas.microsoft.com/office/drawing/2014/main" id="{91C1D00F-4464-EDDF-FE7E-26CBF597F350}"/>
                </a:ext>
              </a:extLst>
            </p:cNvPr>
            <p:cNvGrpSpPr/>
            <p:nvPr/>
          </p:nvGrpSpPr>
          <p:grpSpPr>
            <a:xfrm rot="18371092">
              <a:off x="13192892" y="5255317"/>
              <a:ext cx="1679083" cy="621636"/>
              <a:chOff x="16080509" y="4942256"/>
              <a:chExt cx="1679083" cy="621636"/>
            </a:xfrm>
          </p:grpSpPr>
          <p:grpSp>
            <p:nvGrpSpPr>
              <p:cNvPr id="409" name="Group 408">
                <a:extLst>
                  <a:ext uri="{FF2B5EF4-FFF2-40B4-BE49-F238E27FC236}">
                    <a16:creationId xmlns:a16="http://schemas.microsoft.com/office/drawing/2014/main" id="{4FD70E8A-33F9-F013-9BA9-82FBF8661875}"/>
                  </a:ext>
                </a:extLst>
              </p:cNvPr>
              <p:cNvGrpSpPr/>
              <p:nvPr/>
            </p:nvGrpSpPr>
            <p:grpSpPr>
              <a:xfrm>
                <a:off x="16556838" y="4942256"/>
                <a:ext cx="779621" cy="336431"/>
                <a:chOff x="16314200" y="5130989"/>
                <a:chExt cx="1577903" cy="698666"/>
              </a:xfrm>
            </p:grpSpPr>
            <p:sp>
              <p:nvSpPr>
                <p:cNvPr id="625" name="Oval 624">
                  <a:extLst>
                    <a:ext uri="{FF2B5EF4-FFF2-40B4-BE49-F238E27FC236}">
                      <a16:creationId xmlns:a16="http://schemas.microsoft.com/office/drawing/2014/main" id="{6768A35A-C449-0786-9E37-B1CDDA7A92EE}"/>
                    </a:ext>
                  </a:extLst>
                </p:cNvPr>
                <p:cNvSpPr/>
                <p:nvPr/>
              </p:nvSpPr>
              <p:spPr>
                <a:xfrm rot="11392423">
                  <a:off x="16602486" y="5520281"/>
                  <a:ext cx="111218" cy="123297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626" name="Oval 625">
                  <a:extLst>
                    <a:ext uri="{FF2B5EF4-FFF2-40B4-BE49-F238E27FC236}">
                      <a16:creationId xmlns:a16="http://schemas.microsoft.com/office/drawing/2014/main" id="{ED1EB749-5645-9BC5-23BF-1EB284A0991B}"/>
                    </a:ext>
                  </a:extLst>
                </p:cNvPr>
                <p:cNvSpPr/>
                <p:nvPr/>
              </p:nvSpPr>
              <p:spPr>
                <a:xfrm rot="11392423">
                  <a:off x="17265091" y="5487978"/>
                  <a:ext cx="111218" cy="123297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grpSp>
              <p:nvGrpSpPr>
                <p:cNvPr id="627" name="Group 626">
                  <a:extLst>
                    <a:ext uri="{FF2B5EF4-FFF2-40B4-BE49-F238E27FC236}">
                      <a16:creationId xmlns:a16="http://schemas.microsoft.com/office/drawing/2014/main" id="{47758B92-CA3A-460A-32E8-828C3C2D3615}"/>
                    </a:ext>
                  </a:extLst>
                </p:cNvPr>
                <p:cNvGrpSpPr/>
                <p:nvPr/>
              </p:nvGrpSpPr>
              <p:grpSpPr>
                <a:xfrm>
                  <a:off x="16492937" y="5130989"/>
                  <a:ext cx="809169" cy="554848"/>
                  <a:chOff x="12432808" y="4428787"/>
                  <a:chExt cx="809169" cy="554848"/>
                </a:xfrm>
              </p:grpSpPr>
              <p:sp>
                <p:nvSpPr>
                  <p:cNvPr id="651" name="Oval 650">
                    <a:extLst>
                      <a:ext uri="{FF2B5EF4-FFF2-40B4-BE49-F238E27FC236}">
                        <a16:creationId xmlns:a16="http://schemas.microsoft.com/office/drawing/2014/main" id="{16BB50F5-CCA8-CB36-1774-1E86435AF200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2562029" y="4652285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652" name="Oval 651">
                    <a:extLst>
                      <a:ext uri="{FF2B5EF4-FFF2-40B4-BE49-F238E27FC236}">
                        <a16:creationId xmlns:a16="http://schemas.microsoft.com/office/drawing/2014/main" id="{170066B3-EF01-B6A5-1B8E-674D8476AE9A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2432808" y="4549799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653" name="Oval 652">
                    <a:extLst>
                      <a:ext uri="{FF2B5EF4-FFF2-40B4-BE49-F238E27FC236}">
                        <a16:creationId xmlns:a16="http://schemas.microsoft.com/office/drawing/2014/main" id="{1DEF1C79-6B8A-0FC2-AFD4-FA5DB7C57D17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2692742" y="4587699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654" name="Oval 653">
                    <a:extLst>
                      <a:ext uri="{FF2B5EF4-FFF2-40B4-BE49-F238E27FC236}">
                        <a16:creationId xmlns:a16="http://schemas.microsoft.com/office/drawing/2014/main" id="{8979AE87-DC17-C0A7-6BEE-4420C20C9739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2563522" y="4504742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655" name="Oval 654">
                    <a:extLst>
                      <a:ext uri="{FF2B5EF4-FFF2-40B4-BE49-F238E27FC236}">
                        <a16:creationId xmlns:a16="http://schemas.microsoft.com/office/drawing/2014/main" id="{ED933299-52F7-6A70-BAA1-0596B43377D9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2840702" y="4576330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656" name="Oval 655">
                    <a:extLst>
                      <a:ext uri="{FF2B5EF4-FFF2-40B4-BE49-F238E27FC236}">
                        <a16:creationId xmlns:a16="http://schemas.microsoft.com/office/drawing/2014/main" id="{8293C7BF-AF28-837D-CD02-17F7A8A4E0C9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2711481" y="4473844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657" name="Oval 656">
                    <a:extLst>
                      <a:ext uri="{FF2B5EF4-FFF2-40B4-BE49-F238E27FC236}">
                        <a16:creationId xmlns:a16="http://schemas.microsoft.com/office/drawing/2014/main" id="{469A685F-29A9-5DAA-328C-8352D30AFFF7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2971415" y="4511744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658" name="Oval 657">
                    <a:extLst>
                      <a:ext uri="{FF2B5EF4-FFF2-40B4-BE49-F238E27FC236}">
                        <a16:creationId xmlns:a16="http://schemas.microsoft.com/office/drawing/2014/main" id="{EACC48DE-5CFC-DC88-4595-992510D8A31D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2842195" y="4428787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659" name="Oval 658">
                    <a:extLst>
                      <a:ext uri="{FF2B5EF4-FFF2-40B4-BE49-F238E27FC236}">
                        <a16:creationId xmlns:a16="http://schemas.microsoft.com/office/drawing/2014/main" id="{CADA35EA-916C-BF8D-6A05-3E1830C9FB6C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2813716" y="4860338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660" name="Oval 659">
                    <a:extLst>
                      <a:ext uri="{FF2B5EF4-FFF2-40B4-BE49-F238E27FC236}">
                        <a16:creationId xmlns:a16="http://schemas.microsoft.com/office/drawing/2014/main" id="{3D885262-215F-6605-3076-9F643A6A4459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2684495" y="4757852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661" name="Oval 660">
                    <a:extLst>
                      <a:ext uri="{FF2B5EF4-FFF2-40B4-BE49-F238E27FC236}">
                        <a16:creationId xmlns:a16="http://schemas.microsoft.com/office/drawing/2014/main" id="{A851D7D5-75AF-7B0B-2E27-95EA93C1B252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2944429" y="4795752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662" name="Oval 661">
                    <a:extLst>
                      <a:ext uri="{FF2B5EF4-FFF2-40B4-BE49-F238E27FC236}">
                        <a16:creationId xmlns:a16="http://schemas.microsoft.com/office/drawing/2014/main" id="{E2E06E63-1E05-A8B0-F696-D964E6CBC6A6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2815209" y="4712795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663" name="Oval 662">
                    <a:extLst>
                      <a:ext uri="{FF2B5EF4-FFF2-40B4-BE49-F238E27FC236}">
                        <a16:creationId xmlns:a16="http://schemas.microsoft.com/office/drawing/2014/main" id="{281C95A6-7804-B8E9-5472-F97BE7BAF5EA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3000046" y="4755182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664" name="Oval 663">
                    <a:extLst>
                      <a:ext uri="{FF2B5EF4-FFF2-40B4-BE49-F238E27FC236}">
                        <a16:creationId xmlns:a16="http://schemas.microsoft.com/office/drawing/2014/main" id="{A1EA0A94-C237-1E5E-6627-8BF2CE12F6AC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2870825" y="4652696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665" name="Oval 664">
                    <a:extLst>
                      <a:ext uri="{FF2B5EF4-FFF2-40B4-BE49-F238E27FC236}">
                        <a16:creationId xmlns:a16="http://schemas.microsoft.com/office/drawing/2014/main" id="{31277260-2ACA-80D7-69A1-7CBACEB01EBD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3130759" y="4690596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666" name="Oval 665">
                    <a:extLst>
                      <a:ext uri="{FF2B5EF4-FFF2-40B4-BE49-F238E27FC236}">
                        <a16:creationId xmlns:a16="http://schemas.microsoft.com/office/drawing/2014/main" id="{0B36F8DC-20F4-E5B2-2832-35F035897D54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3001539" y="4607639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</p:grpSp>
            <p:grpSp>
              <p:nvGrpSpPr>
                <p:cNvPr id="628" name="Group 627">
                  <a:extLst>
                    <a:ext uri="{FF2B5EF4-FFF2-40B4-BE49-F238E27FC236}">
                      <a16:creationId xmlns:a16="http://schemas.microsoft.com/office/drawing/2014/main" id="{428F5A1F-DBA4-A389-262B-BCFB4861DD3A}"/>
                    </a:ext>
                  </a:extLst>
                </p:cNvPr>
                <p:cNvGrpSpPr/>
                <p:nvPr/>
              </p:nvGrpSpPr>
              <p:grpSpPr>
                <a:xfrm rot="1282916">
                  <a:off x="16957873" y="5173671"/>
                  <a:ext cx="809169" cy="554848"/>
                  <a:chOff x="12432808" y="4428787"/>
                  <a:chExt cx="809169" cy="554848"/>
                </a:xfrm>
              </p:grpSpPr>
              <p:sp>
                <p:nvSpPr>
                  <p:cNvPr id="635" name="Oval 634">
                    <a:extLst>
                      <a:ext uri="{FF2B5EF4-FFF2-40B4-BE49-F238E27FC236}">
                        <a16:creationId xmlns:a16="http://schemas.microsoft.com/office/drawing/2014/main" id="{A4099264-B0A1-C590-F5DD-CEA017B2EA11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2562029" y="4652285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636" name="Oval 635">
                    <a:extLst>
                      <a:ext uri="{FF2B5EF4-FFF2-40B4-BE49-F238E27FC236}">
                        <a16:creationId xmlns:a16="http://schemas.microsoft.com/office/drawing/2014/main" id="{5082CE8D-AE4F-515F-C8EE-0D03B5409565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2432808" y="4549799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637" name="Oval 636">
                    <a:extLst>
                      <a:ext uri="{FF2B5EF4-FFF2-40B4-BE49-F238E27FC236}">
                        <a16:creationId xmlns:a16="http://schemas.microsoft.com/office/drawing/2014/main" id="{F68D053B-474D-884F-267D-26FD7F0239B8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2692742" y="4587699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638" name="Oval 637">
                    <a:extLst>
                      <a:ext uri="{FF2B5EF4-FFF2-40B4-BE49-F238E27FC236}">
                        <a16:creationId xmlns:a16="http://schemas.microsoft.com/office/drawing/2014/main" id="{046A11F0-EDED-4F14-82D1-D2B3BF553311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2563522" y="4504742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639" name="Oval 638">
                    <a:extLst>
                      <a:ext uri="{FF2B5EF4-FFF2-40B4-BE49-F238E27FC236}">
                        <a16:creationId xmlns:a16="http://schemas.microsoft.com/office/drawing/2014/main" id="{C8B74A95-8611-D22B-E9B4-7D1F871637CA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2840702" y="4576330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640" name="Oval 639">
                    <a:extLst>
                      <a:ext uri="{FF2B5EF4-FFF2-40B4-BE49-F238E27FC236}">
                        <a16:creationId xmlns:a16="http://schemas.microsoft.com/office/drawing/2014/main" id="{4881C2FB-A417-851A-C2FF-9932BA8C8577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2711481" y="4473844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641" name="Oval 640">
                    <a:extLst>
                      <a:ext uri="{FF2B5EF4-FFF2-40B4-BE49-F238E27FC236}">
                        <a16:creationId xmlns:a16="http://schemas.microsoft.com/office/drawing/2014/main" id="{197BAA9D-3577-D24D-29AF-1BFF4FEEC8E7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2971415" y="4511744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642" name="Oval 641">
                    <a:extLst>
                      <a:ext uri="{FF2B5EF4-FFF2-40B4-BE49-F238E27FC236}">
                        <a16:creationId xmlns:a16="http://schemas.microsoft.com/office/drawing/2014/main" id="{ABC4A4F1-BB68-0AAE-DA94-02B6458E4523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2842195" y="4428787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643" name="Oval 642">
                    <a:extLst>
                      <a:ext uri="{FF2B5EF4-FFF2-40B4-BE49-F238E27FC236}">
                        <a16:creationId xmlns:a16="http://schemas.microsoft.com/office/drawing/2014/main" id="{339779A4-328E-19BD-C708-E65992AB9C3F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2813716" y="4860338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644" name="Oval 643">
                    <a:extLst>
                      <a:ext uri="{FF2B5EF4-FFF2-40B4-BE49-F238E27FC236}">
                        <a16:creationId xmlns:a16="http://schemas.microsoft.com/office/drawing/2014/main" id="{4AB9DEE7-332A-6C1E-ABEB-51197E3CF465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2684495" y="4757852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645" name="Oval 644">
                    <a:extLst>
                      <a:ext uri="{FF2B5EF4-FFF2-40B4-BE49-F238E27FC236}">
                        <a16:creationId xmlns:a16="http://schemas.microsoft.com/office/drawing/2014/main" id="{A481C584-BABF-F524-D2E6-F043564349A8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2944429" y="4795752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646" name="Oval 645">
                    <a:extLst>
                      <a:ext uri="{FF2B5EF4-FFF2-40B4-BE49-F238E27FC236}">
                        <a16:creationId xmlns:a16="http://schemas.microsoft.com/office/drawing/2014/main" id="{83AA79C6-9D32-502C-3A19-B05AAC9B36EE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2815209" y="4712795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647" name="Oval 646">
                    <a:extLst>
                      <a:ext uri="{FF2B5EF4-FFF2-40B4-BE49-F238E27FC236}">
                        <a16:creationId xmlns:a16="http://schemas.microsoft.com/office/drawing/2014/main" id="{1FD766D8-8B67-B403-8096-8F79A2F886B6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3000046" y="4755182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648" name="Oval 647">
                    <a:extLst>
                      <a:ext uri="{FF2B5EF4-FFF2-40B4-BE49-F238E27FC236}">
                        <a16:creationId xmlns:a16="http://schemas.microsoft.com/office/drawing/2014/main" id="{47948D77-D541-7FFB-7C8A-EEC324C9C802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2870825" y="4652696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649" name="Oval 648">
                    <a:extLst>
                      <a:ext uri="{FF2B5EF4-FFF2-40B4-BE49-F238E27FC236}">
                        <a16:creationId xmlns:a16="http://schemas.microsoft.com/office/drawing/2014/main" id="{CF78465A-66D2-506A-900F-E53137074F61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3130759" y="4690596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650" name="Oval 649">
                    <a:extLst>
                      <a:ext uri="{FF2B5EF4-FFF2-40B4-BE49-F238E27FC236}">
                        <a16:creationId xmlns:a16="http://schemas.microsoft.com/office/drawing/2014/main" id="{B782924A-BA49-DDF3-41E9-302FDE0991E9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3001539" y="4607639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</p:grpSp>
            <p:sp>
              <p:nvSpPr>
                <p:cNvPr id="629" name="Oval 628">
                  <a:extLst>
                    <a:ext uri="{FF2B5EF4-FFF2-40B4-BE49-F238E27FC236}">
                      <a16:creationId xmlns:a16="http://schemas.microsoft.com/office/drawing/2014/main" id="{92E70CB9-E002-7B79-6535-4650AB3F2402}"/>
                    </a:ext>
                  </a:extLst>
                </p:cNvPr>
                <p:cNvSpPr/>
                <p:nvPr/>
              </p:nvSpPr>
              <p:spPr>
                <a:xfrm rot="11392423">
                  <a:off x="16971403" y="5216370"/>
                  <a:ext cx="111218" cy="123297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630" name="Oval 629">
                  <a:extLst>
                    <a:ext uri="{FF2B5EF4-FFF2-40B4-BE49-F238E27FC236}">
                      <a16:creationId xmlns:a16="http://schemas.microsoft.com/office/drawing/2014/main" id="{39CB7718-28B5-5F62-4796-B8D8F659F574}"/>
                    </a:ext>
                  </a:extLst>
                </p:cNvPr>
                <p:cNvSpPr/>
                <p:nvPr/>
              </p:nvSpPr>
              <p:spPr>
                <a:xfrm rot="11392423">
                  <a:off x="16884355" y="5613138"/>
                  <a:ext cx="111218" cy="123297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631" name="Oval 630">
                  <a:extLst>
                    <a:ext uri="{FF2B5EF4-FFF2-40B4-BE49-F238E27FC236}">
                      <a16:creationId xmlns:a16="http://schemas.microsoft.com/office/drawing/2014/main" id="{8E6500DB-8590-A8D3-9263-944F7131EADB}"/>
                    </a:ext>
                  </a:extLst>
                </p:cNvPr>
                <p:cNvSpPr/>
                <p:nvPr/>
              </p:nvSpPr>
              <p:spPr>
                <a:xfrm rot="11392423">
                  <a:off x="17485607" y="5451549"/>
                  <a:ext cx="111218" cy="123297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632" name="Oval 631">
                  <a:extLst>
                    <a:ext uri="{FF2B5EF4-FFF2-40B4-BE49-F238E27FC236}">
                      <a16:creationId xmlns:a16="http://schemas.microsoft.com/office/drawing/2014/main" id="{35E80378-8F81-6D9F-D774-D8AD0770EFE0}"/>
                    </a:ext>
                  </a:extLst>
                </p:cNvPr>
                <p:cNvSpPr/>
                <p:nvPr/>
              </p:nvSpPr>
              <p:spPr>
                <a:xfrm rot="11392423">
                  <a:off x="16314200" y="5620742"/>
                  <a:ext cx="111218" cy="123297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633" name="Oval 632">
                  <a:extLst>
                    <a:ext uri="{FF2B5EF4-FFF2-40B4-BE49-F238E27FC236}">
                      <a16:creationId xmlns:a16="http://schemas.microsoft.com/office/drawing/2014/main" id="{BFA252A3-9FA9-2CB1-D569-EA881AB4450C}"/>
                    </a:ext>
                  </a:extLst>
                </p:cNvPr>
                <p:cNvSpPr/>
                <p:nvPr/>
              </p:nvSpPr>
              <p:spPr>
                <a:xfrm rot="11392423">
                  <a:off x="17780885" y="5706358"/>
                  <a:ext cx="111218" cy="123297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634" name="Oval 633">
                  <a:extLst>
                    <a:ext uri="{FF2B5EF4-FFF2-40B4-BE49-F238E27FC236}">
                      <a16:creationId xmlns:a16="http://schemas.microsoft.com/office/drawing/2014/main" id="{2F0961A2-02FF-877A-BCA7-668A3A08D380}"/>
                    </a:ext>
                  </a:extLst>
                </p:cNvPr>
                <p:cNvSpPr/>
                <p:nvPr/>
              </p:nvSpPr>
              <p:spPr>
                <a:xfrm rot="11392423">
                  <a:off x="16711582" y="5249458"/>
                  <a:ext cx="111218" cy="123297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</p:grpSp>
          <p:grpSp>
            <p:nvGrpSpPr>
              <p:cNvPr id="410" name="Group 409">
                <a:extLst>
                  <a:ext uri="{FF2B5EF4-FFF2-40B4-BE49-F238E27FC236}">
                    <a16:creationId xmlns:a16="http://schemas.microsoft.com/office/drawing/2014/main" id="{71B6E269-3E0A-E327-3451-1EE239B9AC92}"/>
                  </a:ext>
                </a:extLst>
              </p:cNvPr>
              <p:cNvGrpSpPr/>
              <p:nvPr/>
            </p:nvGrpSpPr>
            <p:grpSpPr>
              <a:xfrm rot="1473805">
                <a:off x="16979971" y="5046340"/>
                <a:ext cx="779621" cy="336431"/>
                <a:chOff x="16314200" y="5130989"/>
                <a:chExt cx="1577903" cy="698666"/>
              </a:xfrm>
            </p:grpSpPr>
            <p:sp>
              <p:nvSpPr>
                <p:cNvPr id="583" name="Oval 582">
                  <a:extLst>
                    <a:ext uri="{FF2B5EF4-FFF2-40B4-BE49-F238E27FC236}">
                      <a16:creationId xmlns:a16="http://schemas.microsoft.com/office/drawing/2014/main" id="{0A904494-C18A-925E-25BD-6ADA5C3DED44}"/>
                    </a:ext>
                  </a:extLst>
                </p:cNvPr>
                <p:cNvSpPr/>
                <p:nvPr/>
              </p:nvSpPr>
              <p:spPr>
                <a:xfrm rot="11392423">
                  <a:off x="16602486" y="5520281"/>
                  <a:ext cx="111218" cy="123297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584" name="Oval 583">
                  <a:extLst>
                    <a:ext uri="{FF2B5EF4-FFF2-40B4-BE49-F238E27FC236}">
                      <a16:creationId xmlns:a16="http://schemas.microsoft.com/office/drawing/2014/main" id="{8D9B59C3-D751-D560-5061-343A1B25AECF}"/>
                    </a:ext>
                  </a:extLst>
                </p:cNvPr>
                <p:cNvSpPr/>
                <p:nvPr/>
              </p:nvSpPr>
              <p:spPr>
                <a:xfrm rot="11392423">
                  <a:off x="17265091" y="5487978"/>
                  <a:ext cx="111218" cy="123297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grpSp>
              <p:nvGrpSpPr>
                <p:cNvPr id="585" name="Group 584">
                  <a:extLst>
                    <a:ext uri="{FF2B5EF4-FFF2-40B4-BE49-F238E27FC236}">
                      <a16:creationId xmlns:a16="http://schemas.microsoft.com/office/drawing/2014/main" id="{40AE9027-90C3-7D7F-2397-8543BAF62647}"/>
                    </a:ext>
                  </a:extLst>
                </p:cNvPr>
                <p:cNvGrpSpPr/>
                <p:nvPr/>
              </p:nvGrpSpPr>
              <p:grpSpPr>
                <a:xfrm>
                  <a:off x="16492937" y="5130989"/>
                  <a:ext cx="809169" cy="554848"/>
                  <a:chOff x="12432808" y="4428787"/>
                  <a:chExt cx="809169" cy="554848"/>
                </a:xfrm>
              </p:grpSpPr>
              <p:sp>
                <p:nvSpPr>
                  <p:cNvPr id="609" name="Oval 608">
                    <a:extLst>
                      <a:ext uri="{FF2B5EF4-FFF2-40B4-BE49-F238E27FC236}">
                        <a16:creationId xmlns:a16="http://schemas.microsoft.com/office/drawing/2014/main" id="{A08AF90A-9B85-F06F-7D65-3F161F274018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2562029" y="4652285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610" name="Oval 609">
                    <a:extLst>
                      <a:ext uri="{FF2B5EF4-FFF2-40B4-BE49-F238E27FC236}">
                        <a16:creationId xmlns:a16="http://schemas.microsoft.com/office/drawing/2014/main" id="{34795E5C-5163-CA04-886C-4987CF3ECF2B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2432808" y="4549799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611" name="Oval 610">
                    <a:extLst>
                      <a:ext uri="{FF2B5EF4-FFF2-40B4-BE49-F238E27FC236}">
                        <a16:creationId xmlns:a16="http://schemas.microsoft.com/office/drawing/2014/main" id="{D916DA2A-4CB4-E983-58CC-38D2EC1F255D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2692742" y="4587699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612" name="Oval 611">
                    <a:extLst>
                      <a:ext uri="{FF2B5EF4-FFF2-40B4-BE49-F238E27FC236}">
                        <a16:creationId xmlns:a16="http://schemas.microsoft.com/office/drawing/2014/main" id="{6F5C051C-9905-0A9F-705E-CB8A3BA7DF51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2563522" y="4504742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613" name="Oval 612">
                    <a:extLst>
                      <a:ext uri="{FF2B5EF4-FFF2-40B4-BE49-F238E27FC236}">
                        <a16:creationId xmlns:a16="http://schemas.microsoft.com/office/drawing/2014/main" id="{23257407-891F-6593-3A8C-21D26D2FFE10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2840702" y="4576330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614" name="Oval 613">
                    <a:extLst>
                      <a:ext uri="{FF2B5EF4-FFF2-40B4-BE49-F238E27FC236}">
                        <a16:creationId xmlns:a16="http://schemas.microsoft.com/office/drawing/2014/main" id="{FFA0F597-3ED9-ACED-1A0A-0B61BF413104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2711481" y="4473844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615" name="Oval 614">
                    <a:extLst>
                      <a:ext uri="{FF2B5EF4-FFF2-40B4-BE49-F238E27FC236}">
                        <a16:creationId xmlns:a16="http://schemas.microsoft.com/office/drawing/2014/main" id="{CAC4398B-447E-7D10-D1F1-ED15A7ABDD2B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2971415" y="4511744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616" name="Oval 615">
                    <a:extLst>
                      <a:ext uri="{FF2B5EF4-FFF2-40B4-BE49-F238E27FC236}">
                        <a16:creationId xmlns:a16="http://schemas.microsoft.com/office/drawing/2014/main" id="{B38A2278-7019-AC12-0041-53DDBE15438A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2842195" y="4428787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617" name="Oval 616">
                    <a:extLst>
                      <a:ext uri="{FF2B5EF4-FFF2-40B4-BE49-F238E27FC236}">
                        <a16:creationId xmlns:a16="http://schemas.microsoft.com/office/drawing/2014/main" id="{737C364D-9D0D-C634-5B99-43E124777FB9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2813716" y="4860338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618" name="Oval 617">
                    <a:extLst>
                      <a:ext uri="{FF2B5EF4-FFF2-40B4-BE49-F238E27FC236}">
                        <a16:creationId xmlns:a16="http://schemas.microsoft.com/office/drawing/2014/main" id="{1FB470C1-B2CB-A92E-F237-FC0D1D1E6BD0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2684495" y="4757852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619" name="Oval 618">
                    <a:extLst>
                      <a:ext uri="{FF2B5EF4-FFF2-40B4-BE49-F238E27FC236}">
                        <a16:creationId xmlns:a16="http://schemas.microsoft.com/office/drawing/2014/main" id="{A71B1D26-FC2D-C56F-1AB3-476AB1038512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2944429" y="4795752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620" name="Oval 619">
                    <a:extLst>
                      <a:ext uri="{FF2B5EF4-FFF2-40B4-BE49-F238E27FC236}">
                        <a16:creationId xmlns:a16="http://schemas.microsoft.com/office/drawing/2014/main" id="{EB7DBAEB-202B-25FC-B838-149DAEB22E53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2815209" y="4712795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621" name="Oval 620">
                    <a:extLst>
                      <a:ext uri="{FF2B5EF4-FFF2-40B4-BE49-F238E27FC236}">
                        <a16:creationId xmlns:a16="http://schemas.microsoft.com/office/drawing/2014/main" id="{2C7E8646-A1D8-F910-E152-34CC2283724A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3000046" y="4755182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622" name="Oval 621">
                    <a:extLst>
                      <a:ext uri="{FF2B5EF4-FFF2-40B4-BE49-F238E27FC236}">
                        <a16:creationId xmlns:a16="http://schemas.microsoft.com/office/drawing/2014/main" id="{DA87A4C4-1B9B-3442-9E70-1321EAA71136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2870825" y="4652696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623" name="Oval 622">
                    <a:extLst>
                      <a:ext uri="{FF2B5EF4-FFF2-40B4-BE49-F238E27FC236}">
                        <a16:creationId xmlns:a16="http://schemas.microsoft.com/office/drawing/2014/main" id="{39FA6BB3-A0E3-A97D-8555-6DE106724295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3130759" y="4690596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624" name="Oval 623">
                    <a:extLst>
                      <a:ext uri="{FF2B5EF4-FFF2-40B4-BE49-F238E27FC236}">
                        <a16:creationId xmlns:a16="http://schemas.microsoft.com/office/drawing/2014/main" id="{A27E8B37-A5C6-DC80-D8D5-47AB1052A475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3001539" y="4607639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</p:grpSp>
            <p:grpSp>
              <p:nvGrpSpPr>
                <p:cNvPr id="586" name="Group 585">
                  <a:extLst>
                    <a:ext uri="{FF2B5EF4-FFF2-40B4-BE49-F238E27FC236}">
                      <a16:creationId xmlns:a16="http://schemas.microsoft.com/office/drawing/2014/main" id="{007B3580-9756-E2BD-8804-E4746096A555}"/>
                    </a:ext>
                  </a:extLst>
                </p:cNvPr>
                <p:cNvGrpSpPr/>
                <p:nvPr/>
              </p:nvGrpSpPr>
              <p:grpSpPr>
                <a:xfrm rot="1282916">
                  <a:off x="16957873" y="5173671"/>
                  <a:ext cx="809169" cy="554848"/>
                  <a:chOff x="12432808" y="4428787"/>
                  <a:chExt cx="809169" cy="554848"/>
                </a:xfrm>
              </p:grpSpPr>
              <p:sp>
                <p:nvSpPr>
                  <p:cNvPr id="593" name="Oval 592">
                    <a:extLst>
                      <a:ext uri="{FF2B5EF4-FFF2-40B4-BE49-F238E27FC236}">
                        <a16:creationId xmlns:a16="http://schemas.microsoft.com/office/drawing/2014/main" id="{BD03C082-4B9B-5340-0B9E-1EB5FB4FA074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2562029" y="4652285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594" name="Oval 593">
                    <a:extLst>
                      <a:ext uri="{FF2B5EF4-FFF2-40B4-BE49-F238E27FC236}">
                        <a16:creationId xmlns:a16="http://schemas.microsoft.com/office/drawing/2014/main" id="{9D7FEDC4-3F95-50FA-DB6F-CD38A2E30E23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2432808" y="4549799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595" name="Oval 594">
                    <a:extLst>
                      <a:ext uri="{FF2B5EF4-FFF2-40B4-BE49-F238E27FC236}">
                        <a16:creationId xmlns:a16="http://schemas.microsoft.com/office/drawing/2014/main" id="{133BCAF5-7F13-812E-8D9D-60E39B9DBC08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2692742" y="4587699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596" name="Oval 595">
                    <a:extLst>
                      <a:ext uri="{FF2B5EF4-FFF2-40B4-BE49-F238E27FC236}">
                        <a16:creationId xmlns:a16="http://schemas.microsoft.com/office/drawing/2014/main" id="{8593DD35-3A0D-9125-2FA5-028DC0A819D1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2563522" y="4504742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597" name="Oval 596">
                    <a:extLst>
                      <a:ext uri="{FF2B5EF4-FFF2-40B4-BE49-F238E27FC236}">
                        <a16:creationId xmlns:a16="http://schemas.microsoft.com/office/drawing/2014/main" id="{86A534E6-14E3-7B91-3054-F96F253D5BDD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2840702" y="4576330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598" name="Oval 597">
                    <a:extLst>
                      <a:ext uri="{FF2B5EF4-FFF2-40B4-BE49-F238E27FC236}">
                        <a16:creationId xmlns:a16="http://schemas.microsoft.com/office/drawing/2014/main" id="{FAE17674-7DCC-7D7C-6B59-415AF3570864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2711481" y="4473844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599" name="Oval 598">
                    <a:extLst>
                      <a:ext uri="{FF2B5EF4-FFF2-40B4-BE49-F238E27FC236}">
                        <a16:creationId xmlns:a16="http://schemas.microsoft.com/office/drawing/2014/main" id="{E46EFD64-5583-BA17-5F74-ADB33CFAC18F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2971415" y="4511744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600" name="Oval 599">
                    <a:extLst>
                      <a:ext uri="{FF2B5EF4-FFF2-40B4-BE49-F238E27FC236}">
                        <a16:creationId xmlns:a16="http://schemas.microsoft.com/office/drawing/2014/main" id="{C8BF09F8-9D78-398B-6DBD-3FBC593B146F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2842195" y="4428787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601" name="Oval 600">
                    <a:extLst>
                      <a:ext uri="{FF2B5EF4-FFF2-40B4-BE49-F238E27FC236}">
                        <a16:creationId xmlns:a16="http://schemas.microsoft.com/office/drawing/2014/main" id="{0EE2490D-6E56-18DE-D62B-D63F2D79CA42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2813716" y="4860338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602" name="Oval 601">
                    <a:extLst>
                      <a:ext uri="{FF2B5EF4-FFF2-40B4-BE49-F238E27FC236}">
                        <a16:creationId xmlns:a16="http://schemas.microsoft.com/office/drawing/2014/main" id="{2E421B2D-6F05-19EA-6CBC-B1A91144C115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2684495" y="4757852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603" name="Oval 602">
                    <a:extLst>
                      <a:ext uri="{FF2B5EF4-FFF2-40B4-BE49-F238E27FC236}">
                        <a16:creationId xmlns:a16="http://schemas.microsoft.com/office/drawing/2014/main" id="{DD98621E-3096-9100-BF88-37F3E8E84A2F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2944429" y="4795752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604" name="Oval 603">
                    <a:extLst>
                      <a:ext uri="{FF2B5EF4-FFF2-40B4-BE49-F238E27FC236}">
                        <a16:creationId xmlns:a16="http://schemas.microsoft.com/office/drawing/2014/main" id="{141E9A98-999A-D147-5122-DA0C1F979E0B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2815209" y="4712795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605" name="Oval 604">
                    <a:extLst>
                      <a:ext uri="{FF2B5EF4-FFF2-40B4-BE49-F238E27FC236}">
                        <a16:creationId xmlns:a16="http://schemas.microsoft.com/office/drawing/2014/main" id="{DCC350F3-73F5-B521-8482-3D2EACFEB98F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3000046" y="4755182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606" name="Oval 605">
                    <a:extLst>
                      <a:ext uri="{FF2B5EF4-FFF2-40B4-BE49-F238E27FC236}">
                        <a16:creationId xmlns:a16="http://schemas.microsoft.com/office/drawing/2014/main" id="{34799B3B-4A26-7722-C1BC-BECE829AE76D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2870825" y="4652696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607" name="Oval 606">
                    <a:extLst>
                      <a:ext uri="{FF2B5EF4-FFF2-40B4-BE49-F238E27FC236}">
                        <a16:creationId xmlns:a16="http://schemas.microsoft.com/office/drawing/2014/main" id="{589C0D78-0EC0-DA46-8AB4-EB8AD28EFD9A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3130759" y="4690596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608" name="Oval 607">
                    <a:extLst>
                      <a:ext uri="{FF2B5EF4-FFF2-40B4-BE49-F238E27FC236}">
                        <a16:creationId xmlns:a16="http://schemas.microsoft.com/office/drawing/2014/main" id="{4CF51778-A7DF-3F27-55E0-D774647D40B9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3001539" y="4607639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</p:grpSp>
            <p:sp>
              <p:nvSpPr>
                <p:cNvPr id="587" name="Oval 586">
                  <a:extLst>
                    <a:ext uri="{FF2B5EF4-FFF2-40B4-BE49-F238E27FC236}">
                      <a16:creationId xmlns:a16="http://schemas.microsoft.com/office/drawing/2014/main" id="{E685001B-B22B-BDBE-F0A7-6551F8CC0959}"/>
                    </a:ext>
                  </a:extLst>
                </p:cNvPr>
                <p:cNvSpPr/>
                <p:nvPr/>
              </p:nvSpPr>
              <p:spPr>
                <a:xfrm rot="11392423">
                  <a:off x="16971403" y="5216370"/>
                  <a:ext cx="111218" cy="123297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588" name="Oval 587">
                  <a:extLst>
                    <a:ext uri="{FF2B5EF4-FFF2-40B4-BE49-F238E27FC236}">
                      <a16:creationId xmlns:a16="http://schemas.microsoft.com/office/drawing/2014/main" id="{0C17B518-9418-0648-8393-C011D2DAC0A9}"/>
                    </a:ext>
                  </a:extLst>
                </p:cNvPr>
                <p:cNvSpPr/>
                <p:nvPr/>
              </p:nvSpPr>
              <p:spPr>
                <a:xfrm rot="11392423">
                  <a:off x="16884355" y="5613138"/>
                  <a:ext cx="111218" cy="123297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589" name="Oval 588">
                  <a:extLst>
                    <a:ext uri="{FF2B5EF4-FFF2-40B4-BE49-F238E27FC236}">
                      <a16:creationId xmlns:a16="http://schemas.microsoft.com/office/drawing/2014/main" id="{122F2460-5306-AAB2-FB38-4FBADCBD685B}"/>
                    </a:ext>
                  </a:extLst>
                </p:cNvPr>
                <p:cNvSpPr/>
                <p:nvPr/>
              </p:nvSpPr>
              <p:spPr>
                <a:xfrm rot="11392423">
                  <a:off x="17485607" y="5451549"/>
                  <a:ext cx="111218" cy="123297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590" name="Oval 589">
                  <a:extLst>
                    <a:ext uri="{FF2B5EF4-FFF2-40B4-BE49-F238E27FC236}">
                      <a16:creationId xmlns:a16="http://schemas.microsoft.com/office/drawing/2014/main" id="{FDCC6C88-6CA4-14E5-7A60-61035EB7D6CB}"/>
                    </a:ext>
                  </a:extLst>
                </p:cNvPr>
                <p:cNvSpPr/>
                <p:nvPr/>
              </p:nvSpPr>
              <p:spPr>
                <a:xfrm rot="11392423">
                  <a:off x="16314200" y="5620742"/>
                  <a:ext cx="111218" cy="123297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591" name="Oval 590">
                  <a:extLst>
                    <a:ext uri="{FF2B5EF4-FFF2-40B4-BE49-F238E27FC236}">
                      <a16:creationId xmlns:a16="http://schemas.microsoft.com/office/drawing/2014/main" id="{AA4A0C1C-4415-3976-A004-93DCE406D375}"/>
                    </a:ext>
                  </a:extLst>
                </p:cNvPr>
                <p:cNvSpPr/>
                <p:nvPr/>
              </p:nvSpPr>
              <p:spPr>
                <a:xfrm rot="11392423">
                  <a:off x="17780885" y="5706358"/>
                  <a:ext cx="111218" cy="123297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592" name="Oval 591">
                  <a:extLst>
                    <a:ext uri="{FF2B5EF4-FFF2-40B4-BE49-F238E27FC236}">
                      <a16:creationId xmlns:a16="http://schemas.microsoft.com/office/drawing/2014/main" id="{93DD7F83-B355-586C-2876-173942D25E6C}"/>
                    </a:ext>
                  </a:extLst>
                </p:cNvPr>
                <p:cNvSpPr/>
                <p:nvPr/>
              </p:nvSpPr>
              <p:spPr>
                <a:xfrm rot="11392423">
                  <a:off x="16711582" y="5249458"/>
                  <a:ext cx="111218" cy="123297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</p:grpSp>
          <p:grpSp>
            <p:nvGrpSpPr>
              <p:cNvPr id="411" name="Group 410">
                <a:extLst>
                  <a:ext uri="{FF2B5EF4-FFF2-40B4-BE49-F238E27FC236}">
                    <a16:creationId xmlns:a16="http://schemas.microsoft.com/office/drawing/2014/main" id="{CE870B1E-628E-3F7B-E746-D860E8652AA4}"/>
                  </a:ext>
                </a:extLst>
              </p:cNvPr>
              <p:cNvGrpSpPr/>
              <p:nvPr/>
            </p:nvGrpSpPr>
            <p:grpSpPr>
              <a:xfrm rot="19979096">
                <a:off x="16080509" y="5021717"/>
                <a:ext cx="779621" cy="336431"/>
                <a:chOff x="16314200" y="5130989"/>
                <a:chExt cx="1577903" cy="698666"/>
              </a:xfrm>
            </p:grpSpPr>
            <p:sp>
              <p:nvSpPr>
                <p:cNvPr id="541" name="Oval 540">
                  <a:extLst>
                    <a:ext uri="{FF2B5EF4-FFF2-40B4-BE49-F238E27FC236}">
                      <a16:creationId xmlns:a16="http://schemas.microsoft.com/office/drawing/2014/main" id="{AD491041-3A97-2111-688F-B891CE866D14}"/>
                    </a:ext>
                  </a:extLst>
                </p:cNvPr>
                <p:cNvSpPr/>
                <p:nvPr/>
              </p:nvSpPr>
              <p:spPr>
                <a:xfrm rot="11392423">
                  <a:off x="16602486" y="5520281"/>
                  <a:ext cx="111218" cy="123297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542" name="Oval 541">
                  <a:extLst>
                    <a:ext uri="{FF2B5EF4-FFF2-40B4-BE49-F238E27FC236}">
                      <a16:creationId xmlns:a16="http://schemas.microsoft.com/office/drawing/2014/main" id="{3F74AE8E-B476-A70D-0246-E4E093B39F68}"/>
                    </a:ext>
                  </a:extLst>
                </p:cNvPr>
                <p:cNvSpPr/>
                <p:nvPr/>
              </p:nvSpPr>
              <p:spPr>
                <a:xfrm rot="11392423">
                  <a:off x="17265091" y="5487978"/>
                  <a:ext cx="111218" cy="123297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grpSp>
              <p:nvGrpSpPr>
                <p:cNvPr id="543" name="Group 542">
                  <a:extLst>
                    <a:ext uri="{FF2B5EF4-FFF2-40B4-BE49-F238E27FC236}">
                      <a16:creationId xmlns:a16="http://schemas.microsoft.com/office/drawing/2014/main" id="{359408D2-419B-8130-D674-2A5CA327204F}"/>
                    </a:ext>
                  </a:extLst>
                </p:cNvPr>
                <p:cNvGrpSpPr/>
                <p:nvPr/>
              </p:nvGrpSpPr>
              <p:grpSpPr>
                <a:xfrm>
                  <a:off x="16492937" y="5130989"/>
                  <a:ext cx="809169" cy="554848"/>
                  <a:chOff x="12432808" y="4428787"/>
                  <a:chExt cx="809169" cy="554848"/>
                </a:xfrm>
              </p:grpSpPr>
              <p:sp>
                <p:nvSpPr>
                  <p:cNvPr id="567" name="Oval 566">
                    <a:extLst>
                      <a:ext uri="{FF2B5EF4-FFF2-40B4-BE49-F238E27FC236}">
                        <a16:creationId xmlns:a16="http://schemas.microsoft.com/office/drawing/2014/main" id="{B68776D2-A616-F99C-515D-28BBB51A0179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2562029" y="4652285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568" name="Oval 567">
                    <a:extLst>
                      <a:ext uri="{FF2B5EF4-FFF2-40B4-BE49-F238E27FC236}">
                        <a16:creationId xmlns:a16="http://schemas.microsoft.com/office/drawing/2014/main" id="{C1D1EFD2-07AC-6D07-9CD2-7FCFC814F585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2432808" y="4549799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569" name="Oval 568">
                    <a:extLst>
                      <a:ext uri="{FF2B5EF4-FFF2-40B4-BE49-F238E27FC236}">
                        <a16:creationId xmlns:a16="http://schemas.microsoft.com/office/drawing/2014/main" id="{65CA7EFB-BB92-D2C5-B1C9-E6ACAC12E78C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2692742" y="4587699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570" name="Oval 569">
                    <a:extLst>
                      <a:ext uri="{FF2B5EF4-FFF2-40B4-BE49-F238E27FC236}">
                        <a16:creationId xmlns:a16="http://schemas.microsoft.com/office/drawing/2014/main" id="{D4AC331B-512B-CBAA-7FC5-DF2138FA96CD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2563522" y="4504742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571" name="Oval 570">
                    <a:extLst>
                      <a:ext uri="{FF2B5EF4-FFF2-40B4-BE49-F238E27FC236}">
                        <a16:creationId xmlns:a16="http://schemas.microsoft.com/office/drawing/2014/main" id="{E689CAAD-6194-E2F6-C928-34F09B1E64CA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2840702" y="4576330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572" name="Oval 571">
                    <a:extLst>
                      <a:ext uri="{FF2B5EF4-FFF2-40B4-BE49-F238E27FC236}">
                        <a16:creationId xmlns:a16="http://schemas.microsoft.com/office/drawing/2014/main" id="{C440E903-6EC5-56D2-E685-CCCBDAD5A0FF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2711481" y="4473844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573" name="Oval 572">
                    <a:extLst>
                      <a:ext uri="{FF2B5EF4-FFF2-40B4-BE49-F238E27FC236}">
                        <a16:creationId xmlns:a16="http://schemas.microsoft.com/office/drawing/2014/main" id="{D54614D0-622B-C305-1B3C-528463AF1524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2971415" y="4511744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574" name="Oval 573">
                    <a:extLst>
                      <a:ext uri="{FF2B5EF4-FFF2-40B4-BE49-F238E27FC236}">
                        <a16:creationId xmlns:a16="http://schemas.microsoft.com/office/drawing/2014/main" id="{4908759C-271F-CE51-8235-3734BE20688F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2842195" y="4428787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575" name="Oval 574">
                    <a:extLst>
                      <a:ext uri="{FF2B5EF4-FFF2-40B4-BE49-F238E27FC236}">
                        <a16:creationId xmlns:a16="http://schemas.microsoft.com/office/drawing/2014/main" id="{DB166EAC-C6E1-D17C-A74E-65D175DFB717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2813716" y="4860338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576" name="Oval 575">
                    <a:extLst>
                      <a:ext uri="{FF2B5EF4-FFF2-40B4-BE49-F238E27FC236}">
                        <a16:creationId xmlns:a16="http://schemas.microsoft.com/office/drawing/2014/main" id="{A2D9C74A-693B-39E0-BE75-967C6BFF30A3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2684495" y="4757852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577" name="Oval 576">
                    <a:extLst>
                      <a:ext uri="{FF2B5EF4-FFF2-40B4-BE49-F238E27FC236}">
                        <a16:creationId xmlns:a16="http://schemas.microsoft.com/office/drawing/2014/main" id="{CE51303F-0A10-1A21-B3F3-2858519FAAA7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2944429" y="4795752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578" name="Oval 577">
                    <a:extLst>
                      <a:ext uri="{FF2B5EF4-FFF2-40B4-BE49-F238E27FC236}">
                        <a16:creationId xmlns:a16="http://schemas.microsoft.com/office/drawing/2014/main" id="{6605307A-6A0F-F7BF-FFEB-8CA622ED4027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2815209" y="4712795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579" name="Oval 578">
                    <a:extLst>
                      <a:ext uri="{FF2B5EF4-FFF2-40B4-BE49-F238E27FC236}">
                        <a16:creationId xmlns:a16="http://schemas.microsoft.com/office/drawing/2014/main" id="{8B47C0E0-1C68-ECCB-8BC4-23634BE98B1C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3000046" y="4755182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580" name="Oval 579">
                    <a:extLst>
                      <a:ext uri="{FF2B5EF4-FFF2-40B4-BE49-F238E27FC236}">
                        <a16:creationId xmlns:a16="http://schemas.microsoft.com/office/drawing/2014/main" id="{F3F312CA-A0AB-8634-C8C2-FBB5384DBE4B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2870825" y="4652696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581" name="Oval 580">
                    <a:extLst>
                      <a:ext uri="{FF2B5EF4-FFF2-40B4-BE49-F238E27FC236}">
                        <a16:creationId xmlns:a16="http://schemas.microsoft.com/office/drawing/2014/main" id="{96B25B60-85E1-01AC-3A2B-1FA0066C8E84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3130759" y="4690596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582" name="Oval 581">
                    <a:extLst>
                      <a:ext uri="{FF2B5EF4-FFF2-40B4-BE49-F238E27FC236}">
                        <a16:creationId xmlns:a16="http://schemas.microsoft.com/office/drawing/2014/main" id="{5D920BA5-B04C-C063-3B21-CAB28F0CEEB6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3001539" y="4607639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</p:grpSp>
            <p:grpSp>
              <p:nvGrpSpPr>
                <p:cNvPr id="544" name="Group 543">
                  <a:extLst>
                    <a:ext uri="{FF2B5EF4-FFF2-40B4-BE49-F238E27FC236}">
                      <a16:creationId xmlns:a16="http://schemas.microsoft.com/office/drawing/2014/main" id="{B508EF21-9AFE-A4D9-0802-8612BEBB442E}"/>
                    </a:ext>
                  </a:extLst>
                </p:cNvPr>
                <p:cNvGrpSpPr/>
                <p:nvPr/>
              </p:nvGrpSpPr>
              <p:grpSpPr>
                <a:xfrm rot="1282916">
                  <a:off x="16957873" y="5173671"/>
                  <a:ext cx="809169" cy="554848"/>
                  <a:chOff x="12432808" y="4428787"/>
                  <a:chExt cx="809169" cy="554848"/>
                </a:xfrm>
              </p:grpSpPr>
              <p:sp>
                <p:nvSpPr>
                  <p:cNvPr id="551" name="Oval 550">
                    <a:extLst>
                      <a:ext uri="{FF2B5EF4-FFF2-40B4-BE49-F238E27FC236}">
                        <a16:creationId xmlns:a16="http://schemas.microsoft.com/office/drawing/2014/main" id="{B8945B84-71D1-C821-CAEF-575C3129B9D3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2562029" y="4652285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552" name="Oval 551">
                    <a:extLst>
                      <a:ext uri="{FF2B5EF4-FFF2-40B4-BE49-F238E27FC236}">
                        <a16:creationId xmlns:a16="http://schemas.microsoft.com/office/drawing/2014/main" id="{4EEA697B-D040-DF65-55B2-7242CC7C7C72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2432808" y="4549799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553" name="Oval 552">
                    <a:extLst>
                      <a:ext uri="{FF2B5EF4-FFF2-40B4-BE49-F238E27FC236}">
                        <a16:creationId xmlns:a16="http://schemas.microsoft.com/office/drawing/2014/main" id="{A1E2892D-5AEB-1EDF-7981-6E65479F908A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2692742" y="4587699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554" name="Oval 553">
                    <a:extLst>
                      <a:ext uri="{FF2B5EF4-FFF2-40B4-BE49-F238E27FC236}">
                        <a16:creationId xmlns:a16="http://schemas.microsoft.com/office/drawing/2014/main" id="{5A36A937-679D-5A1E-9208-A63417A7E5DB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2563522" y="4504742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555" name="Oval 554">
                    <a:extLst>
                      <a:ext uri="{FF2B5EF4-FFF2-40B4-BE49-F238E27FC236}">
                        <a16:creationId xmlns:a16="http://schemas.microsoft.com/office/drawing/2014/main" id="{D4F1F39C-61D6-14DD-20FE-55C357ED03E7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2840702" y="4576330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556" name="Oval 555">
                    <a:extLst>
                      <a:ext uri="{FF2B5EF4-FFF2-40B4-BE49-F238E27FC236}">
                        <a16:creationId xmlns:a16="http://schemas.microsoft.com/office/drawing/2014/main" id="{4CC29571-6CFB-DD22-0151-AD458F09C50D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2711481" y="4473844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557" name="Oval 556">
                    <a:extLst>
                      <a:ext uri="{FF2B5EF4-FFF2-40B4-BE49-F238E27FC236}">
                        <a16:creationId xmlns:a16="http://schemas.microsoft.com/office/drawing/2014/main" id="{AABE6A29-9949-0261-D12C-7453C00B768B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2971415" y="4511744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558" name="Oval 557">
                    <a:extLst>
                      <a:ext uri="{FF2B5EF4-FFF2-40B4-BE49-F238E27FC236}">
                        <a16:creationId xmlns:a16="http://schemas.microsoft.com/office/drawing/2014/main" id="{D5B8C5A0-135F-F65E-61EA-A6EBF8694EA9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2842195" y="4428787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559" name="Oval 558">
                    <a:extLst>
                      <a:ext uri="{FF2B5EF4-FFF2-40B4-BE49-F238E27FC236}">
                        <a16:creationId xmlns:a16="http://schemas.microsoft.com/office/drawing/2014/main" id="{AA09184D-5F1A-A72C-9889-CE29D8277806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2813716" y="4860338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560" name="Oval 559">
                    <a:extLst>
                      <a:ext uri="{FF2B5EF4-FFF2-40B4-BE49-F238E27FC236}">
                        <a16:creationId xmlns:a16="http://schemas.microsoft.com/office/drawing/2014/main" id="{55BC611B-0D8F-6DB4-5402-7E729CA4A5F4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2684495" y="4757852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561" name="Oval 560">
                    <a:extLst>
                      <a:ext uri="{FF2B5EF4-FFF2-40B4-BE49-F238E27FC236}">
                        <a16:creationId xmlns:a16="http://schemas.microsoft.com/office/drawing/2014/main" id="{4A6315F9-3E9F-1BA2-2D5A-C380864AB198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2944429" y="4795752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562" name="Oval 561">
                    <a:extLst>
                      <a:ext uri="{FF2B5EF4-FFF2-40B4-BE49-F238E27FC236}">
                        <a16:creationId xmlns:a16="http://schemas.microsoft.com/office/drawing/2014/main" id="{B2881587-C60D-C482-CC1E-7553EDEB5B69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2815209" y="4712795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563" name="Oval 562">
                    <a:extLst>
                      <a:ext uri="{FF2B5EF4-FFF2-40B4-BE49-F238E27FC236}">
                        <a16:creationId xmlns:a16="http://schemas.microsoft.com/office/drawing/2014/main" id="{23867B6C-4B9F-50F4-63B7-796A1AB4A49A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3000046" y="4755182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564" name="Oval 563">
                    <a:extLst>
                      <a:ext uri="{FF2B5EF4-FFF2-40B4-BE49-F238E27FC236}">
                        <a16:creationId xmlns:a16="http://schemas.microsoft.com/office/drawing/2014/main" id="{CE6ABC79-DF7A-AC5C-B7AE-A55A49322C38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2870825" y="4652696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565" name="Oval 564">
                    <a:extLst>
                      <a:ext uri="{FF2B5EF4-FFF2-40B4-BE49-F238E27FC236}">
                        <a16:creationId xmlns:a16="http://schemas.microsoft.com/office/drawing/2014/main" id="{66CF4202-2880-06FE-5B60-CCB44DEAEE18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3130759" y="4690596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566" name="Oval 565">
                    <a:extLst>
                      <a:ext uri="{FF2B5EF4-FFF2-40B4-BE49-F238E27FC236}">
                        <a16:creationId xmlns:a16="http://schemas.microsoft.com/office/drawing/2014/main" id="{1B15B7CE-0B3F-2F19-2DCC-65A6CD21209F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3001539" y="4607639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</p:grpSp>
            <p:sp>
              <p:nvSpPr>
                <p:cNvPr id="545" name="Oval 544">
                  <a:extLst>
                    <a:ext uri="{FF2B5EF4-FFF2-40B4-BE49-F238E27FC236}">
                      <a16:creationId xmlns:a16="http://schemas.microsoft.com/office/drawing/2014/main" id="{514BC7BB-B0F2-E87D-AE08-17ABB6444CD7}"/>
                    </a:ext>
                  </a:extLst>
                </p:cNvPr>
                <p:cNvSpPr/>
                <p:nvPr/>
              </p:nvSpPr>
              <p:spPr>
                <a:xfrm rot="11392423">
                  <a:off x="16971403" y="5216370"/>
                  <a:ext cx="111218" cy="123297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546" name="Oval 545">
                  <a:extLst>
                    <a:ext uri="{FF2B5EF4-FFF2-40B4-BE49-F238E27FC236}">
                      <a16:creationId xmlns:a16="http://schemas.microsoft.com/office/drawing/2014/main" id="{5D243259-9ED4-D735-5BFE-DBD324CFD472}"/>
                    </a:ext>
                  </a:extLst>
                </p:cNvPr>
                <p:cNvSpPr/>
                <p:nvPr/>
              </p:nvSpPr>
              <p:spPr>
                <a:xfrm rot="11392423">
                  <a:off x="16884355" y="5613138"/>
                  <a:ext cx="111218" cy="123297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547" name="Oval 546">
                  <a:extLst>
                    <a:ext uri="{FF2B5EF4-FFF2-40B4-BE49-F238E27FC236}">
                      <a16:creationId xmlns:a16="http://schemas.microsoft.com/office/drawing/2014/main" id="{C0FC77BC-64D4-C82D-2D07-60D1A0140083}"/>
                    </a:ext>
                  </a:extLst>
                </p:cNvPr>
                <p:cNvSpPr/>
                <p:nvPr/>
              </p:nvSpPr>
              <p:spPr>
                <a:xfrm rot="11392423">
                  <a:off x="17485607" y="5451549"/>
                  <a:ext cx="111218" cy="123297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548" name="Oval 547">
                  <a:extLst>
                    <a:ext uri="{FF2B5EF4-FFF2-40B4-BE49-F238E27FC236}">
                      <a16:creationId xmlns:a16="http://schemas.microsoft.com/office/drawing/2014/main" id="{499C5FD1-B0A8-A746-7F79-E63ECC086A5C}"/>
                    </a:ext>
                  </a:extLst>
                </p:cNvPr>
                <p:cNvSpPr/>
                <p:nvPr/>
              </p:nvSpPr>
              <p:spPr>
                <a:xfrm rot="11392423">
                  <a:off x="16314200" y="5620742"/>
                  <a:ext cx="111218" cy="123297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549" name="Oval 548">
                  <a:extLst>
                    <a:ext uri="{FF2B5EF4-FFF2-40B4-BE49-F238E27FC236}">
                      <a16:creationId xmlns:a16="http://schemas.microsoft.com/office/drawing/2014/main" id="{8B4CAC6B-BEED-6AD4-1D8D-5903712BBD3C}"/>
                    </a:ext>
                  </a:extLst>
                </p:cNvPr>
                <p:cNvSpPr/>
                <p:nvPr/>
              </p:nvSpPr>
              <p:spPr>
                <a:xfrm rot="11392423">
                  <a:off x="17780885" y="5706358"/>
                  <a:ext cx="111218" cy="123297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550" name="Oval 549">
                  <a:extLst>
                    <a:ext uri="{FF2B5EF4-FFF2-40B4-BE49-F238E27FC236}">
                      <a16:creationId xmlns:a16="http://schemas.microsoft.com/office/drawing/2014/main" id="{F6DDB666-0697-4A10-463B-85FA0C0EA852}"/>
                    </a:ext>
                  </a:extLst>
                </p:cNvPr>
                <p:cNvSpPr/>
                <p:nvPr/>
              </p:nvSpPr>
              <p:spPr>
                <a:xfrm rot="11392423">
                  <a:off x="16711582" y="5249458"/>
                  <a:ext cx="111218" cy="123297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</p:grpSp>
          <p:grpSp>
            <p:nvGrpSpPr>
              <p:cNvPr id="412" name="Group 411">
                <a:extLst>
                  <a:ext uri="{FF2B5EF4-FFF2-40B4-BE49-F238E27FC236}">
                    <a16:creationId xmlns:a16="http://schemas.microsoft.com/office/drawing/2014/main" id="{85622706-2D61-D12E-A308-741E42399E59}"/>
                  </a:ext>
                </a:extLst>
              </p:cNvPr>
              <p:cNvGrpSpPr/>
              <p:nvPr/>
            </p:nvGrpSpPr>
            <p:grpSpPr>
              <a:xfrm rot="10294807">
                <a:off x="16260219" y="5133468"/>
                <a:ext cx="779621" cy="336431"/>
                <a:chOff x="16314200" y="5130989"/>
                <a:chExt cx="1577903" cy="698666"/>
              </a:xfrm>
            </p:grpSpPr>
            <p:sp>
              <p:nvSpPr>
                <p:cNvPr id="499" name="Oval 498">
                  <a:extLst>
                    <a:ext uri="{FF2B5EF4-FFF2-40B4-BE49-F238E27FC236}">
                      <a16:creationId xmlns:a16="http://schemas.microsoft.com/office/drawing/2014/main" id="{4AA98AA2-7B68-BDEF-08BA-8BCE1C518E10}"/>
                    </a:ext>
                  </a:extLst>
                </p:cNvPr>
                <p:cNvSpPr/>
                <p:nvPr/>
              </p:nvSpPr>
              <p:spPr>
                <a:xfrm rot="11392423">
                  <a:off x="16602486" y="5520281"/>
                  <a:ext cx="111218" cy="123297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500" name="Oval 499">
                  <a:extLst>
                    <a:ext uri="{FF2B5EF4-FFF2-40B4-BE49-F238E27FC236}">
                      <a16:creationId xmlns:a16="http://schemas.microsoft.com/office/drawing/2014/main" id="{C3EE2FE6-B308-7B39-84FA-ED7F44C470D0}"/>
                    </a:ext>
                  </a:extLst>
                </p:cNvPr>
                <p:cNvSpPr/>
                <p:nvPr/>
              </p:nvSpPr>
              <p:spPr>
                <a:xfrm rot="11392423">
                  <a:off x="17265091" y="5487978"/>
                  <a:ext cx="111218" cy="123297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grpSp>
              <p:nvGrpSpPr>
                <p:cNvPr id="501" name="Group 500">
                  <a:extLst>
                    <a:ext uri="{FF2B5EF4-FFF2-40B4-BE49-F238E27FC236}">
                      <a16:creationId xmlns:a16="http://schemas.microsoft.com/office/drawing/2014/main" id="{E0AE4356-F93D-6085-2ED2-CA2B6FA5D221}"/>
                    </a:ext>
                  </a:extLst>
                </p:cNvPr>
                <p:cNvGrpSpPr/>
                <p:nvPr/>
              </p:nvGrpSpPr>
              <p:grpSpPr>
                <a:xfrm>
                  <a:off x="16492937" y="5130989"/>
                  <a:ext cx="809169" cy="554848"/>
                  <a:chOff x="12432808" y="4428787"/>
                  <a:chExt cx="809169" cy="554848"/>
                </a:xfrm>
              </p:grpSpPr>
              <p:sp>
                <p:nvSpPr>
                  <p:cNvPr id="525" name="Oval 524">
                    <a:extLst>
                      <a:ext uri="{FF2B5EF4-FFF2-40B4-BE49-F238E27FC236}">
                        <a16:creationId xmlns:a16="http://schemas.microsoft.com/office/drawing/2014/main" id="{5C7457DD-575A-30C4-6D17-6DE1922232A5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2562029" y="4652285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526" name="Oval 525">
                    <a:extLst>
                      <a:ext uri="{FF2B5EF4-FFF2-40B4-BE49-F238E27FC236}">
                        <a16:creationId xmlns:a16="http://schemas.microsoft.com/office/drawing/2014/main" id="{17BD5787-BB1C-4A2C-E5D7-36CF8072591F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2432808" y="4549799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527" name="Oval 526">
                    <a:extLst>
                      <a:ext uri="{FF2B5EF4-FFF2-40B4-BE49-F238E27FC236}">
                        <a16:creationId xmlns:a16="http://schemas.microsoft.com/office/drawing/2014/main" id="{3D7D946A-042E-7455-748C-C6037B2C9C56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2692742" y="4587699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528" name="Oval 527">
                    <a:extLst>
                      <a:ext uri="{FF2B5EF4-FFF2-40B4-BE49-F238E27FC236}">
                        <a16:creationId xmlns:a16="http://schemas.microsoft.com/office/drawing/2014/main" id="{8367BB28-C67E-D8A7-FA44-8261D58053AD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2563522" y="4504742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529" name="Oval 528">
                    <a:extLst>
                      <a:ext uri="{FF2B5EF4-FFF2-40B4-BE49-F238E27FC236}">
                        <a16:creationId xmlns:a16="http://schemas.microsoft.com/office/drawing/2014/main" id="{4F8BBFFC-071D-2650-B7D4-68D27F80D8E5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2840702" y="4576330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530" name="Oval 529">
                    <a:extLst>
                      <a:ext uri="{FF2B5EF4-FFF2-40B4-BE49-F238E27FC236}">
                        <a16:creationId xmlns:a16="http://schemas.microsoft.com/office/drawing/2014/main" id="{7889FFA5-F140-E128-6710-C466870EF67F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2711481" y="4473844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531" name="Oval 530">
                    <a:extLst>
                      <a:ext uri="{FF2B5EF4-FFF2-40B4-BE49-F238E27FC236}">
                        <a16:creationId xmlns:a16="http://schemas.microsoft.com/office/drawing/2014/main" id="{546B4968-3712-EA9E-2E74-9CF43459772E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2971415" y="4511744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532" name="Oval 531">
                    <a:extLst>
                      <a:ext uri="{FF2B5EF4-FFF2-40B4-BE49-F238E27FC236}">
                        <a16:creationId xmlns:a16="http://schemas.microsoft.com/office/drawing/2014/main" id="{FAE41B7B-BF05-C4C1-DF9D-972ED470256E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2842195" y="4428787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533" name="Oval 532">
                    <a:extLst>
                      <a:ext uri="{FF2B5EF4-FFF2-40B4-BE49-F238E27FC236}">
                        <a16:creationId xmlns:a16="http://schemas.microsoft.com/office/drawing/2014/main" id="{8EE667F3-3F02-DEB1-8E91-119239B7679E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2813716" y="4860338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534" name="Oval 533">
                    <a:extLst>
                      <a:ext uri="{FF2B5EF4-FFF2-40B4-BE49-F238E27FC236}">
                        <a16:creationId xmlns:a16="http://schemas.microsoft.com/office/drawing/2014/main" id="{B5DC5E42-EDEA-3018-FD3E-D95747113514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2684495" y="4757852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535" name="Oval 534">
                    <a:extLst>
                      <a:ext uri="{FF2B5EF4-FFF2-40B4-BE49-F238E27FC236}">
                        <a16:creationId xmlns:a16="http://schemas.microsoft.com/office/drawing/2014/main" id="{AA309D53-5572-E2A9-36F7-D4B6B18741A6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2944429" y="4795752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536" name="Oval 535">
                    <a:extLst>
                      <a:ext uri="{FF2B5EF4-FFF2-40B4-BE49-F238E27FC236}">
                        <a16:creationId xmlns:a16="http://schemas.microsoft.com/office/drawing/2014/main" id="{C4B5BA71-1343-5023-695C-4DDFE2E47214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2815209" y="4712795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537" name="Oval 536">
                    <a:extLst>
                      <a:ext uri="{FF2B5EF4-FFF2-40B4-BE49-F238E27FC236}">
                        <a16:creationId xmlns:a16="http://schemas.microsoft.com/office/drawing/2014/main" id="{78824852-E760-9EB7-B866-B9FDFDE72728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3000046" y="4755182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538" name="Oval 537">
                    <a:extLst>
                      <a:ext uri="{FF2B5EF4-FFF2-40B4-BE49-F238E27FC236}">
                        <a16:creationId xmlns:a16="http://schemas.microsoft.com/office/drawing/2014/main" id="{1D86EC22-307B-95A2-7382-5CF47D445081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2870825" y="4652696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539" name="Oval 538">
                    <a:extLst>
                      <a:ext uri="{FF2B5EF4-FFF2-40B4-BE49-F238E27FC236}">
                        <a16:creationId xmlns:a16="http://schemas.microsoft.com/office/drawing/2014/main" id="{8FA3EA08-49B2-3A62-6294-A357F3BA5DC8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3130759" y="4690596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540" name="Oval 539">
                    <a:extLst>
                      <a:ext uri="{FF2B5EF4-FFF2-40B4-BE49-F238E27FC236}">
                        <a16:creationId xmlns:a16="http://schemas.microsoft.com/office/drawing/2014/main" id="{72E39133-1004-9E5A-2C1D-C015910B29C0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3001539" y="4607639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</p:grpSp>
            <p:grpSp>
              <p:nvGrpSpPr>
                <p:cNvPr id="502" name="Group 501">
                  <a:extLst>
                    <a:ext uri="{FF2B5EF4-FFF2-40B4-BE49-F238E27FC236}">
                      <a16:creationId xmlns:a16="http://schemas.microsoft.com/office/drawing/2014/main" id="{570352E9-F75A-B6B6-BD70-C22908139405}"/>
                    </a:ext>
                  </a:extLst>
                </p:cNvPr>
                <p:cNvGrpSpPr/>
                <p:nvPr/>
              </p:nvGrpSpPr>
              <p:grpSpPr>
                <a:xfrm rot="1282916">
                  <a:off x="16957873" y="5173671"/>
                  <a:ext cx="809169" cy="554848"/>
                  <a:chOff x="12432808" y="4428787"/>
                  <a:chExt cx="809169" cy="554848"/>
                </a:xfrm>
              </p:grpSpPr>
              <p:sp>
                <p:nvSpPr>
                  <p:cNvPr id="509" name="Oval 508">
                    <a:extLst>
                      <a:ext uri="{FF2B5EF4-FFF2-40B4-BE49-F238E27FC236}">
                        <a16:creationId xmlns:a16="http://schemas.microsoft.com/office/drawing/2014/main" id="{F1AF2231-D887-67DB-663E-C7A2833AEBD7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2562029" y="4652285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510" name="Oval 509">
                    <a:extLst>
                      <a:ext uri="{FF2B5EF4-FFF2-40B4-BE49-F238E27FC236}">
                        <a16:creationId xmlns:a16="http://schemas.microsoft.com/office/drawing/2014/main" id="{6C507E82-37F0-29A2-92E8-1E13B4B3A967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2432808" y="4549799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511" name="Oval 510">
                    <a:extLst>
                      <a:ext uri="{FF2B5EF4-FFF2-40B4-BE49-F238E27FC236}">
                        <a16:creationId xmlns:a16="http://schemas.microsoft.com/office/drawing/2014/main" id="{0881E4B1-ABA9-1A15-CAE2-74CD182BFC9D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2692742" y="4587699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512" name="Oval 511">
                    <a:extLst>
                      <a:ext uri="{FF2B5EF4-FFF2-40B4-BE49-F238E27FC236}">
                        <a16:creationId xmlns:a16="http://schemas.microsoft.com/office/drawing/2014/main" id="{76216D91-FCD7-B760-CB37-2D07A7983F98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2563522" y="4504742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513" name="Oval 512">
                    <a:extLst>
                      <a:ext uri="{FF2B5EF4-FFF2-40B4-BE49-F238E27FC236}">
                        <a16:creationId xmlns:a16="http://schemas.microsoft.com/office/drawing/2014/main" id="{44D5F913-8A72-EDFD-B6CC-F6259F66A196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2840702" y="4576330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514" name="Oval 513">
                    <a:extLst>
                      <a:ext uri="{FF2B5EF4-FFF2-40B4-BE49-F238E27FC236}">
                        <a16:creationId xmlns:a16="http://schemas.microsoft.com/office/drawing/2014/main" id="{BD87C253-B49C-E87C-44C4-56B8A314D742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2711481" y="4473844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515" name="Oval 514">
                    <a:extLst>
                      <a:ext uri="{FF2B5EF4-FFF2-40B4-BE49-F238E27FC236}">
                        <a16:creationId xmlns:a16="http://schemas.microsoft.com/office/drawing/2014/main" id="{BCE95CFB-0AEC-E132-5414-1D485A2F19A6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2971415" y="4511744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516" name="Oval 515">
                    <a:extLst>
                      <a:ext uri="{FF2B5EF4-FFF2-40B4-BE49-F238E27FC236}">
                        <a16:creationId xmlns:a16="http://schemas.microsoft.com/office/drawing/2014/main" id="{53FDF30B-FE82-1046-F8C7-E1202587E866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2842195" y="4428787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517" name="Oval 516">
                    <a:extLst>
                      <a:ext uri="{FF2B5EF4-FFF2-40B4-BE49-F238E27FC236}">
                        <a16:creationId xmlns:a16="http://schemas.microsoft.com/office/drawing/2014/main" id="{2F1E1D36-19E7-5F2E-231A-F3124D238FA4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2813716" y="4860338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518" name="Oval 517">
                    <a:extLst>
                      <a:ext uri="{FF2B5EF4-FFF2-40B4-BE49-F238E27FC236}">
                        <a16:creationId xmlns:a16="http://schemas.microsoft.com/office/drawing/2014/main" id="{00CA6396-F995-B257-487B-CB4E005800DC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2684495" y="4757852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519" name="Oval 518">
                    <a:extLst>
                      <a:ext uri="{FF2B5EF4-FFF2-40B4-BE49-F238E27FC236}">
                        <a16:creationId xmlns:a16="http://schemas.microsoft.com/office/drawing/2014/main" id="{B12BA84E-B838-4854-FCB2-ADB1C50021BC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2944429" y="4795752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520" name="Oval 519">
                    <a:extLst>
                      <a:ext uri="{FF2B5EF4-FFF2-40B4-BE49-F238E27FC236}">
                        <a16:creationId xmlns:a16="http://schemas.microsoft.com/office/drawing/2014/main" id="{53911EA5-9326-D7BF-8C91-05FC4BDB6F59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2815209" y="4712795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521" name="Oval 520">
                    <a:extLst>
                      <a:ext uri="{FF2B5EF4-FFF2-40B4-BE49-F238E27FC236}">
                        <a16:creationId xmlns:a16="http://schemas.microsoft.com/office/drawing/2014/main" id="{1B21BE96-D4A5-4756-38A6-B1B1AADAD769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3000046" y="4755182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522" name="Oval 521">
                    <a:extLst>
                      <a:ext uri="{FF2B5EF4-FFF2-40B4-BE49-F238E27FC236}">
                        <a16:creationId xmlns:a16="http://schemas.microsoft.com/office/drawing/2014/main" id="{9B22CBC1-529D-316D-A18B-496AA89730E4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2870825" y="4652696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523" name="Oval 522">
                    <a:extLst>
                      <a:ext uri="{FF2B5EF4-FFF2-40B4-BE49-F238E27FC236}">
                        <a16:creationId xmlns:a16="http://schemas.microsoft.com/office/drawing/2014/main" id="{0F47D638-3C84-D69E-403A-905A0314DB96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3130759" y="4690596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524" name="Oval 523">
                    <a:extLst>
                      <a:ext uri="{FF2B5EF4-FFF2-40B4-BE49-F238E27FC236}">
                        <a16:creationId xmlns:a16="http://schemas.microsoft.com/office/drawing/2014/main" id="{D573587B-BD82-DF67-9894-01FDC683D31B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3001539" y="4607639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</p:grpSp>
            <p:sp>
              <p:nvSpPr>
                <p:cNvPr id="503" name="Oval 502">
                  <a:extLst>
                    <a:ext uri="{FF2B5EF4-FFF2-40B4-BE49-F238E27FC236}">
                      <a16:creationId xmlns:a16="http://schemas.microsoft.com/office/drawing/2014/main" id="{2F469E59-C476-CD4D-FAED-BCFE9097F77B}"/>
                    </a:ext>
                  </a:extLst>
                </p:cNvPr>
                <p:cNvSpPr/>
                <p:nvPr/>
              </p:nvSpPr>
              <p:spPr>
                <a:xfrm rot="11392423">
                  <a:off x="16971403" y="5216370"/>
                  <a:ext cx="111218" cy="123297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504" name="Oval 503">
                  <a:extLst>
                    <a:ext uri="{FF2B5EF4-FFF2-40B4-BE49-F238E27FC236}">
                      <a16:creationId xmlns:a16="http://schemas.microsoft.com/office/drawing/2014/main" id="{A28432A7-3E94-7BF5-ECBB-C1BF426D089A}"/>
                    </a:ext>
                  </a:extLst>
                </p:cNvPr>
                <p:cNvSpPr/>
                <p:nvPr/>
              </p:nvSpPr>
              <p:spPr>
                <a:xfrm rot="11392423">
                  <a:off x="16884355" y="5613138"/>
                  <a:ext cx="111218" cy="123297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505" name="Oval 504">
                  <a:extLst>
                    <a:ext uri="{FF2B5EF4-FFF2-40B4-BE49-F238E27FC236}">
                      <a16:creationId xmlns:a16="http://schemas.microsoft.com/office/drawing/2014/main" id="{4EB7E489-EF71-22C2-12CF-7155C217B522}"/>
                    </a:ext>
                  </a:extLst>
                </p:cNvPr>
                <p:cNvSpPr/>
                <p:nvPr/>
              </p:nvSpPr>
              <p:spPr>
                <a:xfrm rot="11392423">
                  <a:off x="17485607" y="5451549"/>
                  <a:ext cx="111218" cy="123297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506" name="Oval 505">
                  <a:extLst>
                    <a:ext uri="{FF2B5EF4-FFF2-40B4-BE49-F238E27FC236}">
                      <a16:creationId xmlns:a16="http://schemas.microsoft.com/office/drawing/2014/main" id="{B83B00AD-97C7-D434-F62B-F4389B828DC9}"/>
                    </a:ext>
                  </a:extLst>
                </p:cNvPr>
                <p:cNvSpPr/>
                <p:nvPr/>
              </p:nvSpPr>
              <p:spPr>
                <a:xfrm rot="11392423">
                  <a:off x="16314200" y="5620742"/>
                  <a:ext cx="111218" cy="123297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507" name="Oval 506">
                  <a:extLst>
                    <a:ext uri="{FF2B5EF4-FFF2-40B4-BE49-F238E27FC236}">
                      <a16:creationId xmlns:a16="http://schemas.microsoft.com/office/drawing/2014/main" id="{263D3FD2-1868-129F-809F-169FC3B24FCB}"/>
                    </a:ext>
                  </a:extLst>
                </p:cNvPr>
                <p:cNvSpPr/>
                <p:nvPr/>
              </p:nvSpPr>
              <p:spPr>
                <a:xfrm rot="11392423">
                  <a:off x="17780885" y="5706358"/>
                  <a:ext cx="111218" cy="123297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508" name="Oval 507">
                  <a:extLst>
                    <a:ext uri="{FF2B5EF4-FFF2-40B4-BE49-F238E27FC236}">
                      <a16:creationId xmlns:a16="http://schemas.microsoft.com/office/drawing/2014/main" id="{279FBFAE-F3F4-6127-F444-47E579DA94AB}"/>
                    </a:ext>
                  </a:extLst>
                </p:cNvPr>
                <p:cNvSpPr/>
                <p:nvPr/>
              </p:nvSpPr>
              <p:spPr>
                <a:xfrm rot="11392423">
                  <a:off x="16711582" y="5249458"/>
                  <a:ext cx="111218" cy="123297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</p:grpSp>
          <p:grpSp>
            <p:nvGrpSpPr>
              <p:cNvPr id="413" name="Group 412">
                <a:extLst>
                  <a:ext uri="{FF2B5EF4-FFF2-40B4-BE49-F238E27FC236}">
                    <a16:creationId xmlns:a16="http://schemas.microsoft.com/office/drawing/2014/main" id="{809AE1A2-9666-6531-DA99-922031D48249}"/>
                  </a:ext>
                </a:extLst>
              </p:cNvPr>
              <p:cNvGrpSpPr/>
              <p:nvPr/>
            </p:nvGrpSpPr>
            <p:grpSpPr>
              <a:xfrm rot="10980809">
                <a:off x="16665398" y="5095203"/>
                <a:ext cx="779621" cy="336431"/>
                <a:chOff x="16314200" y="5130989"/>
                <a:chExt cx="1577903" cy="698666"/>
              </a:xfrm>
            </p:grpSpPr>
            <p:sp>
              <p:nvSpPr>
                <p:cNvPr id="457" name="Oval 456">
                  <a:extLst>
                    <a:ext uri="{FF2B5EF4-FFF2-40B4-BE49-F238E27FC236}">
                      <a16:creationId xmlns:a16="http://schemas.microsoft.com/office/drawing/2014/main" id="{B0EE20FB-8267-D459-200B-90866A0725E8}"/>
                    </a:ext>
                  </a:extLst>
                </p:cNvPr>
                <p:cNvSpPr/>
                <p:nvPr/>
              </p:nvSpPr>
              <p:spPr>
                <a:xfrm rot="11392423">
                  <a:off x="16602486" y="5520281"/>
                  <a:ext cx="111218" cy="123297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458" name="Oval 457">
                  <a:extLst>
                    <a:ext uri="{FF2B5EF4-FFF2-40B4-BE49-F238E27FC236}">
                      <a16:creationId xmlns:a16="http://schemas.microsoft.com/office/drawing/2014/main" id="{C344DB1D-A268-BB67-9F08-03D50EA2190B}"/>
                    </a:ext>
                  </a:extLst>
                </p:cNvPr>
                <p:cNvSpPr/>
                <p:nvPr/>
              </p:nvSpPr>
              <p:spPr>
                <a:xfrm rot="11392423">
                  <a:off x="17265091" y="5487978"/>
                  <a:ext cx="111218" cy="123297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grpSp>
              <p:nvGrpSpPr>
                <p:cNvPr id="459" name="Group 458">
                  <a:extLst>
                    <a:ext uri="{FF2B5EF4-FFF2-40B4-BE49-F238E27FC236}">
                      <a16:creationId xmlns:a16="http://schemas.microsoft.com/office/drawing/2014/main" id="{046DDB8D-5376-10A5-75AB-DB00EF90B95F}"/>
                    </a:ext>
                  </a:extLst>
                </p:cNvPr>
                <p:cNvGrpSpPr/>
                <p:nvPr/>
              </p:nvGrpSpPr>
              <p:grpSpPr>
                <a:xfrm>
                  <a:off x="16492937" y="5130989"/>
                  <a:ext cx="809169" cy="554848"/>
                  <a:chOff x="12432808" y="4428787"/>
                  <a:chExt cx="809169" cy="554848"/>
                </a:xfrm>
              </p:grpSpPr>
              <p:sp>
                <p:nvSpPr>
                  <p:cNvPr id="483" name="Oval 482">
                    <a:extLst>
                      <a:ext uri="{FF2B5EF4-FFF2-40B4-BE49-F238E27FC236}">
                        <a16:creationId xmlns:a16="http://schemas.microsoft.com/office/drawing/2014/main" id="{A85FA0A3-B37A-1DE9-206B-2DC120D90872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2562029" y="4652285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484" name="Oval 483">
                    <a:extLst>
                      <a:ext uri="{FF2B5EF4-FFF2-40B4-BE49-F238E27FC236}">
                        <a16:creationId xmlns:a16="http://schemas.microsoft.com/office/drawing/2014/main" id="{8FC3401F-5E01-8C73-E6FF-182870AD8181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2432808" y="4549799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485" name="Oval 484">
                    <a:extLst>
                      <a:ext uri="{FF2B5EF4-FFF2-40B4-BE49-F238E27FC236}">
                        <a16:creationId xmlns:a16="http://schemas.microsoft.com/office/drawing/2014/main" id="{19F06507-B7CD-8BFF-D705-8E815B85A085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2692742" y="4587699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486" name="Oval 485">
                    <a:extLst>
                      <a:ext uri="{FF2B5EF4-FFF2-40B4-BE49-F238E27FC236}">
                        <a16:creationId xmlns:a16="http://schemas.microsoft.com/office/drawing/2014/main" id="{48B518AD-5376-A991-F32C-3F8CDF9223F0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2563522" y="4504742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487" name="Oval 486">
                    <a:extLst>
                      <a:ext uri="{FF2B5EF4-FFF2-40B4-BE49-F238E27FC236}">
                        <a16:creationId xmlns:a16="http://schemas.microsoft.com/office/drawing/2014/main" id="{B49D30E7-1316-E27F-6CB3-E9194139006A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2840702" y="4576330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488" name="Oval 487">
                    <a:extLst>
                      <a:ext uri="{FF2B5EF4-FFF2-40B4-BE49-F238E27FC236}">
                        <a16:creationId xmlns:a16="http://schemas.microsoft.com/office/drawing/2014/main" id="{538D283D-F613-A82B-3B2C-501B0C782A5F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2711481" y="4473844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489" name="Oval 488">
                    <a:extLst>
                      <a:ext uri="{FF2B5EF4-FFF2-40B4-BE49-F238E27FC236}">
                        <a16:creationId xmlns:a16="http://schemas.microsoft.com/office/drawing/2014/main" id="{B5544CA2-A7BF-E8BE-06B7-8A9FE2CDA8D2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2971415" y="4511744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490" name="Oval 489">
                    <a:extLst>
                      <a:ext uri="{FF2B5EF4-FFF2-40B4-BE49-F238E27FC236}">
                        <a16:creationId xmlns:a16="http://schemas.microsoft.com/office/drawing/2014/main" id="{4AD35F08-F249-7993-A333-02BE88328935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2842195" y="4428787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491" name="Oval 490">
                    <a:extLst>
                      <a:ext uri="{FF2B5EF4-FFF2-40B4-BE49-F238E27FC236}">
                        <a16:creationId xmlns:a16="http://schemas.microsoft.com/office/drawing/2014/main" id="{4AA67C7A-40A1-2C2D-8DEF-0F1BA8303A12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2813716" y="4860338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492" name="Oval 491">
                    <a:extLst>
                      <a:ext uri="{FF2B5EF4-FFF2-40B4-BE49-F238E27FC236}">
                        <a16:creationId xmlns:a16="http://schemas.microsoft.com/office/drawing/2014/main" id="{ABD743FD-E00A-F0E2-AF3E-CBE39C2143B3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2684495" y="4757852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493" name="Oval 492">
                    <a:extLst>
                      <a:ext uri="{FF2B5EF4-FFF2-40B4-BE49-F238E27FC236}">
                        <a16:creationId xmlns:a16="http://schemas.microsoft.com/office/drawing/2014/main" id="{A78DD697-DC2F-FDE5-FB82-F98E9F371713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2944429" y="4795752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494" name="Oval 493">
                    <a:extLst>
                      <a:ext uri="{FF2B5EF4-FFF2-40B4-BE49-F238E27FC236}">
                        <a16:creationId xmlns:a16="http://schemas.microsoft.com/office/drawing/2014/main" id="{7D7099EF-7572-01D5-3A0E-9E33EE3654A1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2815209" y="4712795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495" name="Oval 494">
                    <a:extLst>
                      <a:ext uri="{FF2B5EF4-FFF2-40B4-BE49-F238E27FC236}">
                        <a16:creationId xmlns:a16="http://schemas.microsoft.com/office/drawing/2014/main" id="{56C12A94-DD49-D983-BF61-F5BD225B8A21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3000046" y="4755182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496" name="Oval 495">
                    <a:extLst>
                      <a:ext uri="{FF2B5EF4-FFF2-40B4-BE49-F238E27FC236}">
                        <a16:creationId xmlns:a16="http://schemas.microsoft.com/office/drawing/2014/main" id="{5CC3E422-1A97-BEB5-1060-EA8FCFB06F89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2870825" y="4652696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497" name="Oval 496">
                    <a:extLst>
                      <a:ext uri="{FF2B5EF4-FFF2-40B4-BE49-F238E27FC236}">
                        <a16:creationId xmlns:a16="http://schemas.microsoft.com/office/drawing/2014/main" id="{BE29BC84-1D25-C723-70C7-AC2217391453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3130759" y="4690596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498" name="Oval 497">
                    <a:extLst>
                      <a:ext uri="{FF2B5EF4-FFF2-40B4-BE49-F238E27FC236}">
                        <a16:creationId xmlns:a16="http://schemas.microsoft.com/office/drawing/2014/main" id="{7A5D5AF1-060D-FDE6-5A34-9381515FDF1C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3001539" y="4607639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</p:grpSp>
            <p:grpSp>
              <p:nvGrpSpPr>
                <p:cNvPr id="460" name="Group 459">
                  <a:extLst>
                    <a:ext uri="{FF2B5EF4-FFF2-40B4-BE49-F238E27FC236}">
                      <a16:creationId xmlns:a16="http://schemas.microsoft.com/office/drawing/2014/main" id="{8C928A18-547A-EBE5-39B7-D1722046FB26}"/>
                    </a:ext>
                  </a:extLst>
                </p:cNvPr>
                <p:cNvGrpSpPr/>
                <p:nvPr/>
              </p:nvGrpSpPr>
              <p:grpSpPr>
                <a:xfrm rot="1282916">
                  <a:off x="16957873" y="5173671"/>
                  <a:ext cx="809169" cy="554848"/>
                  <a:chOff x="12432808" y="4428787"/>
                  <a:chExt cx="809169" cy="554848"/>
                </a:xfrm>
              </p:grpSpPr>
              <p:sp>
                <p:nvSpPr>
                  <p:cNvPr id="467" name="Oval 466">
                    <a:extLst>
                      <a:ext uri="{FF2B5EF4-FFF2-40B4-BE49-F238E27FC236}">
                        <a16:creationId xmlns:a16="http://schemas.microsoft.com/office/drawing/2014/main" id="{1F5A0FC0-C647-95AB-575F-6FDCFE1B2EA7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2562029" y="4652285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468" name="Oval 467">
                    <a:extLst>
                      <a:ext uri="{FF2B5EF4-FFF2-40B4-BE49-F238E27FC236}">
                        <a16:creationId xmlns:a16="http://schemas.microsoft.com/office/drawing/2014/main" id="{8331EB7D-9461-FA25-5290-6106D2FE70AA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2432808" y="4549799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469" name="Oval 468">
                    <a:extLst>
                      <a:ext uri="{FF2B5EF4-FFF2-40B4-BE49-F238E27FC236}">
                        <a16:creationId xmlns:a16="http://schemas.microsoft.com/office/drawing/2014/main" id="{2EE813BF-FD1B-F214-CA26-9A49FDB833B6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2692742" y="4587699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470" name="Oval 469">
                    <a:extLst>
                      <a:ext uri="{FF2B5EF4-FFF2-40B4-BE49-F238E27FC236}">
                        <a16:creationId xmlns:a16="http://schemas.microsoft.com/office/drawing/2014/main" id="{06014B4F-83FF-F55B-7716-A8392BD30747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2563522" y="4504742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471" name="Oval 470">
                    <a:extLst>
                      <a:ext uri="{FF2B5EF4-FFF2-40B4-BE49-F238E27FC236}">
                        <a16:creationId xmlns:a16="http://schemas.microsoft.com/office/drawing/2014/main" id="{7A1A4DE7-47BA-7618-05FC-372F95BC7A79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2840702" y="4576330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472" name="Oval 471">
                    <a:extLst>
                      <a:ext uri="{FF2B5EF4-FFF2-40B4-BE49-F238E27FC236}">
                        <a16:creationId xmlns:a16="http://schemas.microsoft.com/office/drawing/2014/main" id="{F266D12A-C891-AB4A-100B-2419E1F1D074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2711481" y="4473844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473" name="Oval 472">
                    <a:extLst>
                      <a:ext uri="{FF2B5EF4-FFF2-40B4-BE49-F238E27FC236}">
                        <a16:creationId xmlns:a16="http://schemas.microsoft.com/office/drawing/2014/main" id="{309FB67B-0B02-AD1D-DADB-678A1DAFDBF3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2971415" y="4511744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474" name="Oval 473">
                    <a:extLst>
                      <a:ext uri="{FF2B5EF4-FFF2-40B4-BE49-F238E27FC236}">
                        <a16:creationId xmlns:a16="http://schemas.microsoft.com/office/drawing/2014/main" id="{DBADEEB4-D8D3-C75E-B125-DFCE6BA13D39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2842195" y="4428787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475" name="Oval 474">
                    <a:extLst>
                      <a:ext uri="{FF2B5EF4-FFF2-40B4-BE49-F238E27FC236}">
                        <a16:creationId xmlns:a16="http://schemas.microsoft.com/office/drawing/2014/main" id="{F55ECEC2-8067-C95E-0087-48E3725ECF66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2813716" y="4860338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476" name="Oval 475">
                    <a:extLst>
                      <a:ext uri="{FF2B5EF4-FFF2-40B4-BE49-F238E27FC236}">
                        <a16:creationId xmlns:a16="http://schemas.microsoft.com/office/drawing/2014/main" id="{70861D0E-FE2D-C89F-8869-E9BDD4A83BEB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2684495" y="4757852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477" name="Oval 476">
                    <a:extLst>
                      <a:ext uri="{FF2B5EF4-FFF2-40B4-BE49-F238E27FC236}">
                        <a16:creationId xmlns:a16="http://schemas.microsoft.com/office/drawing/2014/main" id="{D414AEFA-C5A7-960B-1827-02A4D72DF66B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2944429" y="4795752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478" name="Oval 477">
                    <a:extLst>
                      <a:ext uri="{FF2B5EF4-FFF2-40B4-BE49-F238E27FC236}">
                        <a16:creationId xmlns:a16="http://schemas.microsoft.com/office/drawing/2014/main" id="{304594A1-24BE-24F9-9D45-4010259CC233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2815209" y="4712795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479" name="Oval 478">
                    <a:extLst>
                      <a:ext uri="{FF2B5EF4-FFF2-40B4-BE49-F238E27FC236}">
                        <a16:creationId xmlns:a16="http://schemas.microsoft.com/office/drawing/2014/main" id="{2E06DABC-6EAA-ABC4-E35B-423B5A2939E7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3000046" y="4755182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480" name="Oval 479">
                    <a:extLst>
                      <a:ext uri="{FF2B5EF4-FFF2-40B4-BE49-F238E27FC236}">
                        <a16:creationId xmlns:a16="http://schemas.microsoft.com/office/drawing/2014/main" id="{D0BD839C-223C-EE62-27BA-829829D190A1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2870825" y="4652696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481" name="Oval 480">
                    <a:extLst>
                      <a:ext uri="{FF2B5EF4-FFF2-40B4-BE49-F238E27FC236}">
                        <a16:creationId xmlns:a16="http://schemas.microsoft.com/office/drawing/2014/main" id="{D121F3C0-80EE-3886-EAE3-48841711B3C3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3130759" y="4690596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482" name="Oval 481">
                    <a:extLst>
                      <a:ext uri="{FF2B5EF4-FFF2-40B4-BE49-F238E27FC236}">
                        <a16:creationId xmlns:a16="http://schemas.microsoft.com/office/drawing/2014/main" id="{FFFF9B03-87FC-11E8-CF50-5F6D2AFA23EA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3001539" y="4607639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</p:grpSp>
            <p:sp>
              <p:nvSpPr>
                <p:cNvPr id="461" name="Oval 460">
                  <a:extLst>
                    <a:ext uri="{FF2B5EF4-FFF2-40B4-BE49-F238E27FC236}">
                      <a16:creationId xmlns:a16="http://schemas.microsoft.com/office/drawing/2014/main" id="{DFAE44DD-56CA-7808-B5FA-521BA4FB9410}"/>
                    </a:ext>
                  </a:extLst>
                </p:cNvPr>
                <p:cNvSpPr/>
                <p:nvPr/>
              </p:nvSpPr>
              <p:spPr>
                <a:xfrm rot="11392423">
                  <a:off x="16971403" y="5216370"/>
                  <a:ext cx="111218" cy="123297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462" name="Oval 461">
                  <a:extLst>
                    <a:ext uri="{FF2B5EF4-FFF2-40B4-BE49-F238E27FC236}">
                      <a16:creationId xmlns:a16="http://schemas.microsoft.com/office/drawing/2014/main" id="{72A53D1C-4E9C-09E3-21B0-FAE34374B485}"/>
                    </a:ext>
                  </a:extLst>
                </p:cNvPr>
                <p:cNvSpPr/>
                <p:nvPr/>
              </p:nvSpPr>
              <p:spPr>
                <a:xfrm rot="11392423">
                  <a:off x="16884355" y="5613138"/>
                  <a:ext cx="111218" cy="123297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463" name="Oval 462">
                  <a:extLst>
                    <a:ext uri="{FF2B5EF4-FFF2-40B4-BE49-F238E27FC236}">
                      <a16:creationId xmlns:a16="http://schemas.microsoft.com/office/drawing/2014/main" id="{F5BC6CA5-04B2-0EE7-8DDA-98C6256A9AC1}"/>
                    </a:ext>
                  </a:extLst>
                </p:cNvPr>
                <p:cNvSpPr/>
                <p:nvPr/>
              </p:nvSpPr>
              <p:spPr>
                <a:xfrm rot="11392423">
                  <a:off x="17485607" y="5451549"/>
                  <a:ext cx="111218" cy="123297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464" name="Oval 463">
                  <a:extLst>
                    <a:ext uri="{FF2B5EF4-FFF2-40B4-BE49-F238E27FC236}">
                      <a16:creationId xmlns:a16="http://schemas.microsoft.com/office/drawing/2014/main" id="{9743E288-FDE6-8FAE-A5DB-023938EDAE50}"/>
                    </a:ext>
                  </a:extLst>
                </p:cNvPr>
                <p:cNvSpPr/>
                <p:nvPr/>
              </p:nvSpPr>
              <p:spPr>
                <a:xfrm rot="11392423">
                  <a:off x="16314200" y="5620742"/>
                  <a:ext cx="111218" cy="123297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465" name="Oval 464">
                  <a:extLst>
                    <a:ext uri="{FF2B5EF4-FFF2-40B4-BE49-F238E27FC236}">
                      <a16:creationId xmlns:a16="http://schemas.microsoft.com/office/drawing/2014/main" id="{0C498E22-B2F8-3448-D7FD-FDDCD302302F}"/>
                    </a:ext>
                  </a:extLst>
                </p:cNvPr>
                <p:cNvSpPr/>
                <p:nvPr/>
              </p:nvSpPr>
              <p:spPr>
                <a:xfrm rot="11392423">
                  <a:off x="17780885" y="5706358"/>
                  <a:ext cx="111218" cy="123297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466" name="Oval 465">
                  <a:extLst>
                    <a:ext uri="{FF2B5EF4-FFF2-40B4-BE49-F238E27FC236}">
                      <a16:creationId xmlns:a16="http://schemas.microsoft.com/office/drawing/2014/main" id="{EA556731-C1D2-59B3-B215-52800DA513DD}"/>
                    </a:ext>
                  </a:extLst>
                </p:cNvPr>
                <p:cNvSpPr/>
                <p:nvPr/>
              </p:nvSpPr>
              <p:spPr>
                <a:xfrm rot="11392423">
                  <a:off x="16711582" y="5249458"/>
                  <a:ext cx="111218" cy="123297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</p:grpSp>
          <p:grpSp>
            <p:nvGrpSpPr>
              <p:cNvPr id="414" name="Group 413">
                <a:extLst>
                  <a:ext uri="{FF2B5EF4-FFF2-40B4-BE49-F238E27FC236}">
                    <a16:creationId xmlns:a16="http://schemas.microsoft.com/office/drawing/2014/main" id="{083D8B38-0EFE-01B8-79FF-DB56F08C50DA}"/>
                  </a:ext>
                </a:extLst>
              </p:cNvPr>
              <p:cNvGrpSpPr/>
              <p:nvPr/>
            </p:nvGrpSpPr>
            <p:grpSpPr>
              <a:xfrm rot="10617241">
                <a:off x="16866789" y="5227461"/>
                <a:ext cx="779621" cy="336431"/>
                <a:chOff x="16314200" y="5130989"/>
                <a:chExt cx="1577903" cy="698666"/>
              </a:xfrm>
            </p:grpSpPr>
            <p:sp>
              <p:nvSpPr>
                <p:cNvPr id="415" name="Oval 414">
                  <a:extLst>
                    <a:ext uri="{FF2B5EF4-FFF2-40B4-BE49-F238E27FC236}">
                      <a16:creationId xmlns:a16="http://schemas.microsoft.com/office/drawing/2014/main" id="{3BED03F5-FA30-34E0-63DA-BFD867168209}"/>
                    </a:ext>
                  </a:extLst>
                </p:cNvPr>
                <p:cNvSpPr/>
                <p:nvPr/>
              </p:nvSpPr>
              <p:spPr>
                <a:xfrm rot="11392423">
                  <a:off x="16602486" y="5520281"/>
                  <a:ext cx="111218" cy="123297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416" name="Oval 415">
                  <a:extLst>
                    <a:ext uri="{FF2B5EF4-FFF2-40B4-BE49-F238E27FC236}">
                      <a16:creationId xmlns:a16="http://schemas.microsoft.com/office/drawing/2014/main" id="{D1F03542-8111-F88E-A347-C825B846D18E}"/>
                    </a:ext>
                  </a:extLst>
                </p:cNvPr>
                <p:cNvSpPr/>
                <p:nvPr/>
              </p:nvSpPr>
              <p:spPr>
                <a:xfrm rot="11392423">
                  <a:off x="17265091" y="5487978"/>
                  <a:ext cx="111218" cy="123297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grpSp>
              <p:nvGrpSpPr>
                <p:cNvPr id="417" name="Group 416">
                  <a:extLst>
                    <a:ext uri="{FF2B5EF4-FFF2-40B4-BE49-F238E27FC236}">
                      <a16:creationId xmlns:a16="http://schemas.microsoft.com/office/drawing/2014/main" id="{DEDD9F13-A790-F01A-1E85-77A6E09F2034}"/>
                    </a:ext>
                  </a:extLst>
                </p:cNvPr>
                <p:cNvGrpSpPr/>
                <p:nvPr/>
              </p:nvGrpSpPr>
              <p:grpSpPr>
                <a:xfrm>
                  <a:off x="16492937" y="5130989"/>
                  <a:ext cx="809169" cy="554848"/>
                  <a:chOff x="12432808" y="4428787"/>
                  <a:chExt cx="809169" cy="554848"/>
                </a:xfrm>
              </p:grpSpPr>
              <p:sp>
                <p:nvSpPr>
                  <p:cNvPr id="441" name="Oval 440">
                    <a:extLst>
                      <a:ext uri="{FF2B5EF4-FFF2-40B4-BE49-F238E27FC236}">
                        <a16:creationId xmlns:a16="http://schemas.microsoft.com/office/drawing/2014/main" id="{F3ED8C70-9458-6F93-1BA1-A32D52940D5F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2562029" y="4652285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442" name="Oval 441">
                    <a:extLst>
                      <a:ext uri="{FF2B5EF4-FFF2-40B4-BE49-F238E27FC236}">
                        <a16:creationId xmlns:a16="http://schemas.microsoft.com/office/drawing/2014/main" id="{E0782B66-6174-D1DC-97AE-59CC7EEBC906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2432808" y="4549799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443" name="Oval 442">
                    <a:extLst>
                      <a:ext uri="{FF2B5EF4-FFF2-40B4-BE49-F238E27FC236}">
                        <a16:creationId xmlns:a16="http://schemas.microsoft.com/office/drawing/2014/main" id="{B9373D14-DF93-58AA-5A4F-C127FB05CE72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2692742" y="4587699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444" name="Oval 443">
                    <a:extLst>
                      <a:ext uri="{FF2B5EF4-FFF2-40B4-BE49-F238E27FC236}">
                        <a16:creationId xmlns:a16="http://schemas.microsoft.com/office/drawing/2014/main" id="{9AFA884E-E117-0A57-5D4B-02EF6FEE70A8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2563522" y="4504742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445" name="Oval 444">
                    <a:extLst>
                      <a:ext uri="{FF2B5EF4-FFF2-40B4-BE49-F238E27FC236}">
                        <a16:creationId xmlns:a16="http://schemas.microsoft.com/office/drawing/2014/main" id="{F2AF4C00-2AE8-88B4-891A-68BA2CCBBD2A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2840702" y="4576330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446" name="Oval 445">
                    <a:extLst>
                      <a:ext uri="{FF2B5EF4-FFF2-40B4-BE49-F238E27FC236}">
                        <a16:creationId xmlns:a16="http://schemas.microsoft.com/office/drawing/2014/main" id="{51B52D90-B57D-6FC4-8950-15E5D62A47DA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2711481" y="4473844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447" name="Oval 446">
                    <a:extLst>
                      <a:ext uri="{FF2B5EF4-FFF2-40B4-BE49-F238E27FC236}">
                        <a16:creationId xmlns:a16="http://schemas.microsoft.com/office/drawing/2014/main" id="{46C9F4C6-4519-F6E4-AB7A-8AE17BD34D06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2971415" y="4511744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448" name="Oval 447">
                    <a:extLst>
                      <a:ext uri="{FF2B5EF4-FFF2-40B4-BE49-F238E27FC236}">
                        <a16:creationId xmlns:a16="http://schemas.microsoft.com/office/drawing/2014/main" id="{27BE2AB9-1207-F674-D878-7D02BB78D37D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2842195" y="4428787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449" name="Oval 448">
                    <a:extLst>
                      <a:ext uri="{FF2B5EF4-FFF2-40B4-BE49-F238E27FC236}">
                        <a16:creationId xmlns:a16="http://schemas.microsoft.com/office/drawing/2014/main" id="{CA556CCF-B810-4D18-D943-B46B851BFF77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2813716" y="4860338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450" name="Oval 449">
                    <a:extLst>
                      <a:ext uri="{FF2B5EF4-FFF2-40B4-BE49-F238E27FC236}">
                        <a16:creationId xmlns:a16="http://schemas.microsoft.com/office/drawing/2014/main" id="{EE26C22A-AAD8-8B98-A875-5CFBEA20D3C7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2684495" y="4757852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451" name="Oval 450">
                    <a:extLst>
                      <a:ext uri="{FF2B5EF4-FFF2-40B4-BE49-F238E27FC236}">
                        <a16:creationId xmlns:a16="http://schemas.microsoft.com/office/drawing/2014/main" id="{052214D7-7106-3424-9FD1-C76C4F39E76C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2944429" y="4795752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452" name="Oval 451">
                    <a:extLst>
                      <a:ext uri="{FF2B5EF4-FFF2-40B4-BE49-F238E27FC236}">
                        <a16:creationId xmlns:a16="http://schemas.microsoft.com/office/drawing/2014/main" id="{3450763A-B776-B4E2-0A18-86EEBF4D246C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2815209" y="4712795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453" name="Oval 452">
                    <a:extLst>
                      <a:ext uri="{FF2B5EF4-FFF2-40B4-BE49-F238E27FC236}">
                        <a16:creationId xmlns:a16="http://schemas.microsoft.com/office/drawing/2014/main" id="{99D3601A-6F8C-0927-ACDF-586CF795DB79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3000046" y="4755182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454" name="Oval 453">
                    <a:extLst>
                      <a:ext uri="{FF2B5EF4-FFF2-40B4-BE49-F238E27FC236}">
                        <a16:creationId xmlns:a16="http://schemas.microsoft.com/office/drawing/2014/main" id="{0A38321F-0C75-9799-7BF1-7EF2D0DAD964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2870825" y="4652696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455" name="Oval 454">
                    <a:extLst>
                      <a:ext uri="{FF2B5EF4-FFF2-40B4-BE49-F238E27FC236}">
                        <a16:creationId xmlns:a16="http://schemas.microsoft.com/office/drawing/2014/main" id="{C19E4353-4D7F-31BA-9935-8A16B06ABFAC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3130759" y="4690596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456" name="Oval 455">
                    <a:extLst>
                      <a:ext uri="{FF2B5EF4-FFF2-40B4-BE49-F238E27FC236}">
                        <a16:creationId xmlns:a16="http://schemas.microsoft.com/office/drawing/2014/main" id="{E9B510F2-234E-C169-A4F1-45D01EF8CC71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3001539" y="4607639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</p:grpSp>
            <p:grpSp>
              <p:nvGrpSpPr>
                <p:cNvPr id="418" name="Group 417">
                  <a:extLst>
                    <a:ext uri="{FF2B5EF4-FFF2-40B4-BE49-F238E27FC236}">
                      <a16:creationId xmlns:a16="http://schemas.microsoft.com/office/drawing/2014/main" id="{BDD05F5F-66CB-CDBB-3F7C-89A34E629CC4}"/>
                    </a:ext>
                  </a:extLst>
                </p:cNvPr>
                <p:cNvGrpSpPr/>
                <p:nvPr/>
              </p:nvGrpSpPr>
              <p:grpSpPr>
                <a:xfrm rot="1282916">
                  <a:off x="16957873" y="5173671"/>
                  <a:ext cx="809169" cy="554848"/>
                  <a:chOff x="12432808" y="4428787"/>
                  <a:chExt cx="809169" cy="554848"/>
                </a:xfrm>
              </p:grpSpPr>
              <p:sp>
                <p:nvSpPr>
                  <p:cNvPr id="425" name="Oval 424">
                    <a:extLst>
                      <a:ext uri="{FF2B5EF4-FFF2-40B4-BE49-F238E27FC236}">
                        <a16:creationId xmlns:a16="http://schemas.microsoft.com/office/drawing/2014/main" id="{EE6F7917-7735-D4C5-BF57-4CAB1C7535A4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2562029" y="4652285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426" name="Oval 425">
                    <a:extLst>
                      <a:ext uri="{FF2B5EF4-FFF2-40B4-BE49-F238E27FC236}">
                        <a16:creationId xmlns:a16="http://schemas.microsoft.com/office/drawing/2014/main" id="{DAD88A42-C460-EADD-DD99-4523E0D8E9FE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2432808" y="4549799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427" name="Oval 426">
                    <a:extLst>
                      <a:ext uri="{FF2B5EF4-FFF2-40B4-BE49-F238E27FC236}">
                        <a16:creationId xmlns:a16="http://schemas.microsoft.com/office/drawing/2014/main" id="{50702B05-E7A5-7CC5-9A57-D807B0BE3D1E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2692742" y="4587699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428" name="Oval 427">
                    <a:extLst>
                      <a:ext uri="{FF2B5EF4-FFF2-40B4-BE49-F238E27FC236}">
                        <a16:creationId xmlns:a16="http://schemas.microsoft.com/office/drawing/2014/main" id="{107E1FC2-F339-ACE4-A4F8-B67ED2D66964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2563522" y="4504742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429" name="Oval 428">
                    <a:extLst>
                      <a:ext uri="{FF2B5EF4-FFF2-40B4-BE49-F238E27FC236}">
                        <a16:creationId xmlns:a16="http://schemas.microsoft.com/office/drawing/2014/main" id="{1CC462DE-EB38-62CD-2E7D-5294238DAD99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2840702" y="4576330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430" name="Oval 429">
                    <a:extLst>
                      <a:ext uri="{FF2B5EF4-FFF2-40B4-BE49-F238E27FC236}">
                        <a16:creationId xmlns:a16="http://schemas.microsoft.com/office/drawing/2014/main" id="{A8D92204-24C3-579E-B614-55143F5A9F51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2711481" y="4473844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431" name="Oval 430">
                    <a:extLst>
                      <a:ext uri="{FF2B5EF4-FFF2-40B4-BE49-F238E27FC236}">
                        <a16:creationId xmlns:a16="http://schemas.microsoft.com/office/drawing/2014/main" id="{1DE37C48-4754-CC53-7E59-F505A5357225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2971415" y="4511744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432" name="Oval 431">
                    <a:extLst>
                      <a:ext uri="{FF2B5EF4-FFF2-40B4-BE49-F238E27FC236}">
                        <a16:creationId xmlns:a16="http://schemas.microsoft.com/office/drawing/2014/main" id="{A757E401-316F-3730-04E0-70B03F13AF97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2842195" y="4428787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433" name="Oval 432">
                    <a:extLst>
                      <a:ext uri="{FF2B5EF4-FFF2-40B4-BE49-F238E27FC236}">
                        <a16:creationId xmlns:a16="http://schemas.microsoft.com/office/drawing/2014/main" id="{6F68EC75-8011-9170-7BF4-CD3A2F21E86C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2813716" y="4860338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434" name="Oval 433">
                    <a:extLst>
                      <a:ext uri="{FF2B5EF4-FFF2-40B4-BE49-F238E27FC236}">
                        <a16:creationId xmlns:a16="http://schemas.microsoft.com/office/drawing/2014/main" id="{EC0F2963-2AF5-33F1-21FF-EAACB711D511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2684495" y="4757852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435" name="Oval 434">
                    <a:extLst>
                      <a:ext uri="{FF2B5EF4-FFF2-40B4-BE49-F238E27FC236}">
                        <a16:creationId xmlns:a16="http://schemas.microsoft.com/office/drawing/2014/main" id="{DA485AAE-97E6-5AAC-0F56-B3C513CB2D32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2944429" y="4795752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436" name="Oval 435">
                    <a:extLst>
                      <a:ext uri="{FF2B5EF4-FFF2-40B4-BE49-F238E27FC236}">
                        <a16:creationId xmlns:a16="http://schemas.microsoft.com/office/drawing/2014/main" id="{90B8732E-C713-988A-5673-4671C9ED3441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2815209" y="4712795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437" name="Oval 436">
                    <a:extLst>
                      <a:ext uri="{FF2B5EF4-FFF2-40B4-BE49-F238E27FC236}">
                        <a16:creationId xmlns:a16="http://schemas.microsoft.com/office/drawing/2014/main" id="{A565F0CB-BCFD-E3CC-3CEE-4C1DEDD40547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3000046" y="4755182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438" name="Oval 437">
                    <a:extLst>
                      <a:ext uri="{FF2B5EF4-FFF2-40B4-BE49-F238E27FC236}">
                        <a16:creationId xmlns:a16="http://schemas.microsoft.com/office/drawing/2014/main" id="{7479A7D7-59AA-8F69-B79D-DFC17FC3A38C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2870825" y="4652696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439" name="Oval 438">
                    <a:extLst>
                      <a:ext uri="{FF2B5EF4-FFF2-40B4-BE49-F238E27FC236}">
                        <a16:creationId xmlns:a16="http://schemas.microsoft.com/office/drawing/2014/main" id="{3ACB07B0-38B3-FDC5-0F7C-65D6EF900B69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3130759" y="4690596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  <p:sp>
                <p:nvSpPr>
                  <p:cNvPr id="440" name="Oval 439">
                    <a:extLst>
                      <a:ext uri="{FF2B5EF4-FFF2-40B4-BE49-F238E27FC236}">
                        <a16:creationId xmlns:a16="http://schemas.microsoft.com/office/drawing/2014/main" id="{AA0521EA-D7B6-0373-C610-25B89DB0907F}"/>
                      </a:ext>
                    </a:extLst>
                  </p:cNvPr>
                  <p:cNvSpPr/>
                  <p:nvPr/>
                </p:nvSpPr>
                <p:spPr>
                  <a:xfrm rot="11392423">
                    <a:off x="13001539" y="4607639"/>
                    <a:ext cx="111218" cy="12329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>
                    <a:noFill/>
                  </a:ln>
                  <a:effectLst/>
                </p:spPr>
                <p:style>
                  <a:lnRef idx="0">
                    <a:schemeClr val="dk1"/>
                  </a:lnRef>
                  <a:fillRef idx="3">
                    <a:schemeClr val="dk1"/>
                  </a:fillRef>
                  <a:effectRef idx="3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551"/>
                  </a:p>
                </p:txBody>
              </p:sp>
            </p:grpSp>
            <p:sp>
              <p:nvSpPr>
                <p:cNvPr id="419" name="Oval 418">
                  <a:extLst>
                    <a:ext uri="{FF2B5EF4-FFF2-40B4-BE49-F238E27FC236}">
                      <a16:creationId xmlns:a16="http://schemas.microsoft.com/office/drawing/2014/main" id="{9C96FC21-E42B-03A6-33FD-272E03FB140D}"/>
                    </a:ext>
                  </a:extLst>
                </p:cNvPr>
                <p:cNvSpPr/>
                <p:nvPr/>
              </p:nvSpPr>
              <p:spPr>
                <a:xfrm rot="11392423">
                  <a:off x="16971403" y="5216370"/>
                  <a:ext cx="111218" cy="123297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420" name="Oval 419">
                  <a:extLst>
                    <a:ext uri="{FF2B5EF4-FFF2-40B4-BE49-F238E27FC236}">
                      <a16:creationId xmlns:a16="http://schemas.microsoft.com/office/drawing/2014/main" id="{52B97257-E405-E11C-E050-85D64DD45A13}"/>
                    </a:ext>
                  </a:extLst>
                </p:cNvPr>
                <p:cNvSpPr/>
                <p:nvPr/>
              </p:nvSpPr>
              <p:spPr>
                <a:xfrm rot="11392423">
                  <a:off x="16884355" y="5613138"/>
                  <a:ext cx="111218" cy="123297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421" name="Oval 420">
                  <a:extLst>
                    <a:ext uri="{FF2B5EF4-FFF2-40B4-BE49-F238E27FC236}">
                      <a16:creationId xmlns:a16="http://schemas.microsoft.com/office/drawing/2014/main" id="{91C3C94C-425F-193E-A961-7C01AA5410F1}"/>
                    </a:ext>
                  </a:extLst>
                </p:cNvPr>
                <p:cNvSpPr/>
                <p:nvPr/>
              </p:nvSpPr>
              <p:spPr>
                <a:xfrm rot="11392423">
                  <a:off x="17485607" y="5451549"/>
                  <a:ext cx="111218" cy="123297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422" name="Oval 421">
                  <a:extLst>
                    <a:ext uri="{FF2B5EF4-FFF2-40B4-BE49-F238E27FC236}">
                      <a16:creationId xmlns:a16="http://schemas.microsoft.com/office/drawing/2014/main" id="{4F2D607C-2971-F7CC-CA9A-0D76D8F7927E}"/>
                    </a:ext>
                  </a:extLst>
                </p:cNvPr>
                <p:cNvSpPr/>
                <p:nvPr/>
              </p:nvSpPr>
              <p:spPr>
                <a:xfrm rot="11392423">
                  <a:off x="16314200" y="5620742"/>
                  <a:ext cx="111218" cy="123297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423" name="Oval 422">
                  <a:extLst>
                    <a:ext uri="{FF2B5EF4-FFF2-40B4-BE49-F238E27FC236}">
                      <a16:creationId xmlns:a16="http://schemas.microsoft.com/office/drawing/2014/main" id="{81ACFB3F-E71E-56D2-4267-3CAA92C0978A}"/>
                    </a:ext>
                  </a:extLst>
                </p:cNvPr>
                <p:cNvSpPr/>
                <p:nvPr/>
              </p:nvSpPr>
              <p:spPr>
                <a:xfrm rot="11392423">
                  <a:off x="17780885" y="5706358"/>
                  <a:ext cx="111218" cy="123297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424" name="Oval 423">
                  <a:extLst>
                    <a:ext uri="{FF2B5EF4-FFF2-40B4-BE49-F238E27FC236}">
                      <a16:creationId xmlns:a16="http://schemas.microsoft.com/office/drawing/2014/main" id="{F016E288-E831-FDA4-7C85-2EC8A5F82B23}"/>
                    </a:ext>
                  </a:extLst>
                </p:cNvPr>
                <p:cNvSpPr/>
                <p:nvPr/>
              </p:nvSpPr>
              <p:spPr>
                <a:xfrm rot="11392423">
                  <a:off x="16711582" y="5249458"/>
                  <a:ext cx="111218" cy="123297"/>
                </a:xfrm>
                <a:prstGeom prst="ellipse">
                  <a:avLst/>
                </a:prstGeom>
                <a:solidFill>
                  <a:srgbClr val="00B050"/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</p:grpSp>
        </p:grpSp>
        <p:grpSp>
          <p:nvGrpSpPr>
            <p:cNvPr id="230" name="Group 229">
              <a:extLst>
                <a:ext uri="{FF2B5EF4-FFF2-40B4-BE49-F238E27FC236}">
                  <a16:creationId xmlns:a16="http://schemas.microsoft.com/office/drawing/2014/main" id="{461CEEF9-561B-0D06-B097-C167606331A1}"/>
                </a:ext>
              </a:extLst>
            </p:cNvPr>
            <p:cNvGrpSpPr/>
            <p:nvPr/>
          </p:nvGrpSpPr>
          <p:grpSpPr>
            <a:xfrm rot="3565480">
              <a:off x="15290202" y="5584286"/>
              <a:ext cx="779621" cy="336431"/>
              <a:chOff x="16314200" y="5130989"/>
              <a:chExt cx="1577903" cy="698666"/>
            </a:xfrm>
          </p:grpSpPr>
          <p:sp>
            <p:nvSpPr>
              <p:cNvPr id="367" name="Oval 366">
                <a:extLst>
                  <a:ext uri="{FF2B5EF4-FFF2-40B4-BE49-F238E27FC236}">
                    <a16:creationId xmlns:a16="http://schemas.microsoft.com/office/drawing/2014/main" id="{3CF02071-47F4-DB1B-9791-2A14C86A644F}"/>
                  </a:ext>
                </a:extLst>
              </p:cNvPr>
              <p:cNvSpPr/>
              <p:nvPr/>
            </p:nvSpPr>
            <p:spPr>
              <a:xfrm rot="11392423">
                <a:off x="16602486" y="5520281"/>
                <a:ext cx="111218" cy="123297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368" name="Oval 367">
                <a:extLst>
                  <a:ext uri="{FF2B5EF4-FFF2-40B4-BE49-F238E27FC236}">
                    <a16:creationId xmlns:a16="http://schemas.microsoft.com/office/drawing/2014/main" id="{B1C8A3A0-8F12-4213-B2AB-474ABFDB8E6B}"/>
                  </a:ext>
                </a:extLst>
              </p:cNvPr>
              <p:cNvSpPr/>
              <p:nvPr/>
            </p:nvSpPr>
            <p:spPr>
              <a:xfrm rot="11392423">
                <a:off x="17265091" y="5487978"/>
                <a:ext cx="111218" cy="123297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grpSp>
            <p:nvGrpSpPr>
              <p:cNvPr id="369" name="Group 368">
                <a:extLst>
                  <a:ext uri="{FF2B5EF4-FFF2-40B4-BE49-F238E27FC236}">
                    <a16:creationId xmlns:a16="http://schemas.microsoft.com/office/drawing/2014/main" id="{1FA3EDFE-5FF0-B8DC-F291-DF7738C1B6A4}"/>
                  </a:ext>
                </a:extLst>
              </p:cNvPr>
              <p:cNvGrpSpPr/>
              <p:nvPr/>
            </p:nvGrpSpPr>
            <p:grpSpPr>
              <a:xfrm>
                <a:off x="16492937" y="5130989"/>
                <a:ext cx="809169" cy="554848"/>
                <a:chOff x="12432808" y="4428787"/>
                <a:chExt cx="809169" cy="554848"/>
              </a:xfrm>
            </p:grpSpPr>
            <p:sp>
              <p:nvSpPr>
                <p:cNvPr id="393" name="Oval 392">
                  <a:extLst>
                    <a:ext uri="{FF2B5EF4-FFF2-40B4-BE49-F238E27FC236}">
                      <a16:creationId xmlns:a16="http://schemas.microsoft.com/office/drawing/2014/main" id="{480D5E79-504E-BE84-B177-46262ECA1FD7}"/>
                    </a:ext>
                  </a:extLst>
                </p:cNvPr>
                <p:cNvSpPr/>
                <p:nvPr/>
              </p:nvSpPr>
              <p:spPr>
                <a:xfrm rot="11392423">
                  <a:off x="12562029" y="4652285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394" name="Oval 393">
                  <a:extLst>
                    <a:ext uri="{FF2B5EF4-FFF2-40B4-BE49-F238E27FC236}">
                      <a16:creationId xmlns:a16="http://schemas.microsoft.com/office/drawing/2014/main" id="{31FED936-CFCD-F5F8-225A-23C9B13A0091}"/>
                    </a:ext>
                  </a:extLst>
                </p:cNvPr>
                <p:cNvSpPr/>
                <p:nvPr/>
              </p:nvSpPr>
              <p:spPr>
                <a:xfrm rot="11392423">
                  <a:off x="12432808" y="4549799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395" name="Oval 394">
                  <a:extLst>
                    <a:ext uri="{FF2B5EF4-FFF2-40B4-BE49-F238E27FC236}">
                      <a16:creationId xmlns:a16="http://schemas.microsoft.com/office/drawing/2014/main" id="{62908D2C-D459-F724-BCE1-15A7965DF76B}"/>
                    </a:ext>
                  </a:extLst>
                </p:cNvPr>
                <p:cNvSpPr/>
                <p:nvPr/>
              </p:nvSpPr>
              <p:spPr>
                <a:xfrm rot="11392423">
                  <a:off x="12692742" y="4587699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396" name="Oval 395">
                  <a:extLst>
                    <a:ext uri="{FF2B5EF4-FFF2-40B4-BE49-F238E27FC236}">
                      <a16:creationId xmlns:a16="http://schemas.microsoft.com/office/drawing/2014/main" id="{1849435E-74F3-A4BE-336B-B8D8A59495CD}"/>
                    </a:ext>
                  </a:extLst>
                </p:cNvPr>
                <p:cNvSpPr/>
                <p:nvPr/>
              </p:nvSpPr>
              <p:spPr>
                <a:xfrm rot="11392423">
                  <a:off x="12563522" y="4504742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397" name="Oval 396">
                  <a:extLst>
                    <a:ext uri="{FF2B5EF4-FFF2-40B4-BE49-F238E27FC236}">
                      <a16:creationId xmlns:a16="http://schemas.microsoft.com/office/drawing/2014/main" id="{48423064-F052-0DE1-DBFC-6240DB0725FF}"/>
                    </a:ext>
                  </a:extLst>
                </p:cNvPr>
                <p:cNvSpPr/>
                <p:nvPr/>
              </p:nvSpPr>
              <p:spPr>
                <a:xfrm rot="11392423">
                  <a:off x="12840702" y="4576330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398" name="Oval 397">
                  <a:extLst>
                    <a:ext uri="{FF2B5EF4-FFF2-40B4-BE49-F238E27FC236}">
                      <a16:creationId xmlns:a16="http://schemas.microsoft.com/office/drawing/2014/main" id="{6E00C836-5C19-5F48-B689-3214134D8BBA}"/>
                    </a:ext>
                  </a:extLst>
                </p:cNvPr>
                <p:cNvSpPr/>
                <p:nvPr/>
              </p:nvSpPr>
              <p:spPr>
                <a:xfrm rot="11392423">
                  <a:off x="12711481" y="4473844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399" name="Oval 398">
                  <a:extLst>
                    <a:ext uri="{FF2B5EF4-FFF2-40B4-BE49-F238E27FC236}">
                      <a16:creationId xmlns:a16="http://schemas.microsoft.com/office/drawing/2014/main" id="{882CC2F1-A1C2-AD77-6173-FDA91CC5B27E}"/>
                    </a:ext>
                  </a:extLst>
                </p:cNvPr>
                <p:cNvSpPr/>
                <p:nvPr/>
              </p:nvSpPr>
              <p:spPr>
                <a:xfrm rot="11392423">
                  <a:off x="12971415" y="4511744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400" name="Oval 399">
                  <a:extLst>
                    <a:ext uri="{FF2B5EF4-FFF2-40B4-BE49-F238E27FC236}">
                      <a16:creationId xmlns:a16="http://schemas.microsoft.com/office/drawing/2014/main" id="{38165692-B313-F01B-64F1-E766CB751292}"/>
                    </a:ext>
                  </a:extLst>
                </p:cNvPr>
                <p:cNvSpPr/>
                <p:nvPr/>
              </p:nvSpPr>
              <p:spPr>
                <a:xfrm rot="11392423">
                  <a:off x="12842195" y="4428787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401" name="Oval 400">
                  <a:extLst>
                    <a:ext uri="{FF2B5EF4-FFF2-40B4-BE49-F238E27FC236}">
                      <a16:creationId xmlns:a16="http://schemas.microsoft.com/office/drawing/2014/main" id="{3910FA9C-EB10-7E27-9DC7-D6AB9177E319}"/>
                    </a:ext>
                  </a:extLst>
                </p:cNvPr>
                <p:cNvSpPr/>
                <p:nvPr/>
              </p:nvSpPr>
              <p:spPr>
                <a:xfrm rot="11392423">
                  <a:off x="12813716" y="4860338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402" name="Oval 401">
                  <a:extLst>
                    <a:ext uri="{FF2B5EF4-FFF2-40B4-BE49-F238E27FC236}">
                      <a16:creationId xmlns:a16="http://schemas.microsoft.com/office/drawing/2014/main" id="{F50E4D25-1D60-823B-B6D0-0A3CAE556E69}"/>
                    </a:ext>
                  </a:extLst>
                </p:cNvPr>
                <p:cNvSpPr/>
                <p:nvPr/>
              </p:nvSpPr>
              <p:spPr>
                <a:xfrm rot="11392423">
                  <a:off x="12684495" y="4757852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403" name="Oval 402">
                  <a:extLst>
                    <a:ext uri="{FF2B5EF4-FFF2-40B4-BE49-F238E27FC236}">
                      <a16:creationId xmlns:a16="http://schemas.microsoft.com/office/drawing/2014/main" id="{61561DB4-0727-1AE8-743F-A1366F3562F9}"/>
                    </a:ext>
                  </a:extLst>
                </p:cNvPr>
                <p:cNvSpPr/>
                <p:nvPr/>
              </p:nvSpPr>
              <p:spPr>
                <a:xfrm rot="11392423">
                  <a:off x="12944429" y="4795752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404" name="Oval 403">
                  <a:extLst>
                    <a:ext uri="{FF2B5EF4-FFF2-40B4-BE49-F238E27FC236}">
                      <a16:creationId xmlns:a16="http://schemas.microsoft.com/office/drawing/2014/main" id="{E3388180-1A66-2821-7BF3-DBDBE2905EA7}"/>
                    </a:ext>
                  </a:extLst>
                </p:cNvPr>
                <p:cNvSpPr/>
                <p:nvPr/>
              </p:nvSpPr>
              <p:spPr>
                <a:xfrm rot="11392423">
                  <a:off x="12815209" y="4712795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405" name="Oval 404">
                  <a:extLst>
                    <a:ext uri="{FF2B5EF4-FFF2-40B4-BE49-F238E27FC236}">
                      <a16:creationId xmlns:a16="http://schemas.microsoft.com/office/drawing/2014/main" id="{1973A7CD-7DF3-7508-BDAE-71799F839F51}"/>
                    </a:ext>
                  </a:extLst>
                </p:cNvPr>
                <p:cNvSpPr/>
                <p:nvPr/>
              </p:nvSpPr>
              <p:spPr>
                <a:xfrm rot="11392423">
                  <a:off x="13000046" y="4755182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406" name="Oval 405">
                  <a:extLst>
                    <a:ext uri="{FF2B5EF4-FFF2-40B4-BE49-F238E27FC236}">
                      <a16:creationId xmlns:a16="http://schemas.microsoft.com/office/drawing/2014/main" id="{BA752AA6-5E96-4452-7339-9512B152BF99}"/>
                    </a:ext>
                  </a:extLst>
                </p:cNvPr>
                <p:cNvSpPr/>
                <p:nvPr/>
              </p:nvSpPr>
              <p:spPr>
                <a:xfrm rot="11392423">
                  <a:off x="12870825" y="4652696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407" name="Oval 406">
                  <a:extLst>
                    <a:ext uri="{FF2B5EF4-FFF2-40B4-BE49-F238E27FC236}">
                      <a16:creationId xmlns:a16="http://schemas.microsoft.com/office/drawing/2014/main" id="{AE1366BE-B6CA-7279-48DE-E9440806B87C}"/>
                    </a:ext>
                  </a:extLst>
                </p:cNvPr>
                <p:cNvSpPr/>
                <p:nvPr/>
              </p:nvSpPr>
              <p:spPr>
                <a:xfrm rot="11392423">
                  <a:off x="13130759" y="4690596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408" name="Oval 407">
                  <a:extLst>
                    <a:ext uri="{FF2B5EF4-FFF2-40B4-BE49-F238E27FC236}">
                      <a16:creationId xmlns:a16="http://schemas.microsoft.com/office/drawing/2014/main" id="{DCB933F2-A874-FE5B-86B0-C125526E9664}"/>
                    </a:ext>
                  </a:extLst>
                </p:cNvPr>
                <p:cNvSpPr/>
                <p:nvPr/>
              </p:nvSpPr>
              <p:spPr>
                <a:xfrm rot="11392423">
                  <a:off x="13001539" y="4607639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</p:grpSp>
          <p:grpSp>
            <p:nvGrpSpPr>
              <p:cNvPr id="370" name="Group 369">
                <a:extLst>
                  <a:ext uri="{FF2B5EF4-FFF2-40B4-BE49-F238E27FC236}">
                    <a16:creationId xmlns:a16="http://schemas.microsoft.com/office/drawing/2014/main" id="{E5B9C067-204E-28E8-F0A8-1C6999A010B5}"/>
                  </a:ext>
                </a:extLst>
              </p:cNvPr>
              <p:cNvGrpSpPr/>
              <p:nvPr/>
            </p:nvGrpSpPr>
            <p:grpSpPr>
              <a:xfrm rot="1282916">
                <a:off x="16957873" y="5173671"/>
                <a:ext cx="809169" cy="554848"/>
                <a:chOff x="12432808" y="4428787"/>
                <a:chExt cx="809169" cy="554848"/>
              </a:xfrm>
            </p:grpSpPr>
            <p:sp>
              <p:nvSpPr>
                <p:cNvPr id="377" name="Oval 376">
                  <a:extLst>
                    <a:ext uri="{FF2B5EF4-FFF2-40B4-BE49-F238E27FC236}">
                      <a16:creationId xmlns:a16="http://schemas.microsoft.com/office/drawing/2014/main" id="{E2B1A0B2-3A52-4031-6158-81D13EAB4AC7}"/>
                    </a:ext>
                  </a:extLst>
                </p:cNvPr>
                <p:cNvSpPr/>
                <p:nvPr/>
              </p:nvSpPr>
              <p:spPr>
                <a:xfrm rot="11392423">
                  <a:off x="12562029" y="4652285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378" name="Oval 377">
                  <a:extLst>
                    <a:ext uri="{FF2B5EF4-FFF2-40B4-BE49-F238E27FC236}">
                      <a16:creationId xmlns:a16="http://schemas.microsoft.com/office/drawing/2014/main" id="{ACF470E5-78E9-C2F2-7964-686CC2BFB696}"/>
                    </a:ext>
                  </a:extLst>
                </p:cNvPr>
                <p:cNvSpPr/>
                <p:nvPr/>
              </p:nvSpPr>
              <p:spPr>
                <a:xfrm rot="11392423">
                  <a:off x="12432808" y="4549799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379" name="Oval 378">
                  <a:extLst>
                    <a:ext uri="{FF2B5EF4-FFF2-40B4-BE49-F238E27FC236}">
                      <a16:creationId xmlns:a16="http://schemas.microsoft.com/office/drawing/2014/main" id="{867425F0-4AD5-CA3B-0FB8-006F77C2EC8C}"/>
                    </a:ext>
                  </a:extLst>
                </p:cNvPr>
                <p:cNvSpPr/>
                <p:nvPr/>
              </p:nvSpPr>
              <p:spPr>
                <a:xfrm rot="11392423">
                  <a:off x="12692742" y="4587699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380" name="Oval 379">
                  <a:extLst>
                    <a:ext uri="{FF2B5EF4-FFF2-40B4-BE49-F238E27FC236}">
                      <a16:creationId xmlns:a16="http://schemas.microsoft.com/office/drawing/2014/main" id="{9A30BD9D-D2E6-CD64-A0D3-58B2F95F8734}"/>
                    </a:ext>
                  </a:extLst>
                </p:cNvPr>
                <p:cNvSpPr/>
                <p:nvPr/>
              </p:nvSpPr>
              <p:spPr>
                <a:xfrm rot="11392423">
                  <a:off x="12563522" y="4504742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381" name="Oval 380">
                  <a:extLst>
                    <a:ext uri="{FF2B5EF4-FFF2-40B4-BE49-F238E27FC236}">
                      <a16:creationId xmlns:a16="http://schemas.microsoft.com/office/drawing/2014/main" id="{BB3FD35B-62DC-E897-15EA-ACA0CC70D228}"/>
                    </a:ext>
                  </a:extLst>
                </p:cNvPr>
                <p:cNvSpPr/>
                <p:nvPr/>
              </p:nvSpPr>
              <p:spPr>
                <a:xfrm rot="11392423">
                  <a:off x="12840702" y="4576330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382" name="Oval 381">
                  <a:extLst>
                    <a:ext uri="{FF2B5EF4-FFF2-40B4-BE49-F238E27FC236}">
                      <a16:creationId xmlns:a16="http://schemas.microsoft.com/office/drawing/2014/main" id="{B2B05E81-BFB1-9A78-3766-307DCACBBDDA}"/>
                    </a:ext>
                  </a:extLst>
                </p:cNvPr>
                <p:cNvSpPr/>
                <p:nvPr/>
              </p:nvSpPr>
              <p:spPr>
                <a:xfrm rot="11392423">
                  <a:off x="12711481" y="4473844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383" name="Oval 382">
                  <a:extLst>
                    <a:ext uri="{FF2B5EF4-FFF2-40B4-BE49-F238E27FC236}">
                      <a16:creationId xmlns:a16="http://schemas.microsoft.com/office/drawing/2014/main" id="{CC2AB46A-8ADF-5CFE-5B2C-C789304DCABE}"/>
                    </a:ext>
                  </a:extLst>
                </p:cNvPr>
                <p:cNvSpPr/>
                <p:nvPr/>
              </p:nvSpPr>
              <p:spPr>
                <a:xfrm rot="11392423">
                  <a:off x="12971415" y="4511744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384" name="Oval 383">
                  <a:extLst>
                    <a:ext uri="{FF2B5EF4-FFF2-40B4-BE49-F238E27FC236}">
                      <a16:creationId xmlns:a16="http://schemas.microsoft.com/office/drawing/2014/main" id="{E8605F3E-D851-65F6-D4A4-F89E9566307A}"/>
                    </a:ext>
                  </a:extLst>
                </p:cNvPr>
                <p:cNvSpPr/>
                <p:nvPr/>
              </p:nvSpPr>
              <p:spPr>
                <a:xfrm rot="11392423">
                  <a:off x="12842195" y="4428787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385" name="Oval 384">
                  <a:extLst>
                    <a:ext uri="{FF2B5EF4-FFF2-40B4-BE49-F238E27FC236}">
                      <a16:creationId xmlns:a16="http://schemas.microsoft.com/office/drawing/2014/main" id="{105484B7-A0ED-6123-3E24-6A326C74CC0E}"/>
                    </a:ext>
                  </a:extLst>
                </p:cNvPr>
                <p:cNvSpPr/>
                <p:nvPr/>
              </p:nvSpPr>
              <p:spPr>
                <a:xfrm rot="11392423">
                  <a:off x="12813716" y="4860338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386" name="Oval 385">
                  <a:extLst>
                    <a:ext uri="{FF2B5EF4-FFF2-40B4-BE49-F238E27FC236}">
                      <a16:creationId xmlns:a16="http://schemas.microsoft.com/office/drawing/2014/main" id="{E3120469-4F33-6214-8EC0-5874F42DE65B}"/>
                    </a:ext>
                  </a:extLst>
                </p:cNvPr>
                <p:cNvSpPr/>
                <p:nvPr/>
              </p:nvSpPr>
              <p:spPr>
                <a:xfrm rot="11392423">
                  <a:off x="12684495" y="4757852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387" name="Oval 386">
                  <a:extLst>
                    <a:ext uri="{FF2B5EF4-FFF2-40B4-BE49-F238E27FC236}">
                      <a16:creationId xmlns:a16="http://schemas.microsoft.com/office/drawing/2014/main" id="{8F66A115-1D2C-F5B9-71D5-F5EBBC21C654}"/>
                    </a:ext>
                  </a:extLst>
                </p:cNvPr>
                <p:cNvSpPr/>
                <p:nvPr/>
              </p:nvSpPr>
              <p:spPr>
                <a:xfrm rot="11392423">
                  <a:off x="12944429" y="4795752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388" name="Oval 387">
                  <a:extLst>
                    <a:ext uri="{FF2B5EF4-FFF2-40B4-BE49-F238E27FC236}">
                      <a16:creationId xmlns:a16="http://schemas.microsoft.com/office/drawing/2014/main" id="{7E914F16-ECAB-CBD9-09D9-BA17D74F0ED4}"/>
                    </a:ext>
                  </a:extLst>
                </p:cNvPr>
                <p:cNvSpPr/>
                <p:nvPr/>
              </p:nvSpPr>
              <p:spPr>
                <a:xfrm rot="11392423">
                  <a:off x="12815209" y="4712795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389" name="Oval 388">
                  <a:extLst>
                    <a:ext uri="{FF2B5EF4-FFF2-40B4-BE49-F238E27FC236}">
                      <a16:creationId xmlns:a16="http://schemas.microsoft.com/office/drawing/2014/main" id="{1DC116B3-A9E1-15A1-3A0A-9E114E152604}"/>
                    </a:ext>
                  </a:extLst>
                </p:cNvPr>
                <p:cNvSpPr/>
                <p:nvPr/>
              </p:nvSpPr>
              <p:spPr>
                <a:xfrm rot="11392423">
                  <a:off x="13000046" y="4755182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390" name="Oval 389">
                  <a:extLst>
                    <a:ext uri="{FF2B5EF4-FFF2-40B4-BE49-F238E27FC236}">
                      <a16:creationId xmlns:a16="http://schemas.microsoft.com/office/drawing/2014/main" id="{188DB483-BFA9-7E55-6FED-2B396AE9FDE5}"/>
                    </a:ext>
                  </a:extLst>
                </p:cNvPr>
                <p:cNvSpPr/>
                <p:nvPr/>
              </p:nvSpPr>
              <p:spPr>
                <a:xfrm rot="11392423">
                  <a:off x="12870825" y="4652696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391" name="Oval 390">
                  <a:extLst>
                    <a:ext uri="{FF2B5EF4-FFF2-40B4-BE49-F238E27FC236}">
                      <a16:creationId xmlns:a16="http://schemas.microsoft.com/office/drawing/2014/main" id="{0214E789-3B99-D6C4-C086-A7F49C3EA581}"/>
                    </a:ext>
                  </a:extLst>
                </p:cNvPr>
                <p:cNvSpPr/>
                <p:nvPr/>
              </p:nvSpPr>
              <p:spPr>
                <a:xfrm rot="11392423">
                  <a:off x="13130759" y="4690596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392" name="Oval 391">
                  <a:extLst>
                    <a:ext uri="{FF2B5EF4-FFF2-40B4-BE49-F238E27FC236}">
                      <a16:creationId xmlns:a16="http://schemas.microsoft.com/office/drawing/2014/main" id="{220442CA-1577-6B3C-C1DB-D4C6E4A0BA2D}"/>
                    </a:ext>
                  </a:extLst>
                </p:cNvPr>
                <p:cNvSpPr/>
                <p:nvPr/>
              </p:nvSpPr>
              <p:spPr>
                <a:xfrm rot="11392423">
                  <a:off x="13001539" y="4607639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</p:grpSp>
          <p:sp>
            <p:nvSpPr>
              <p:cNvPr id="371" name="Oval 370">
                <a:extLst>
                  <a:ext uri="{FF2B5EF4-FFF2-40B4-BE49-F238E27FC236}">
                    <a16:creationId xmlns:a16="http://schemas.microsoft.com/office/drawing/2014/main" id="{A8790DF2-6A32-1C3C-61D6-31B73B352C81}"/>
                  </a:ext>
                </a:extLst>
              </p:cNvPr>
              <p:cNvSpPr/>
              <p:nvPr/>
            </p:nvSpPr>
            <p:spPr>
              <a:xfrm rot="11392423">
                <a:off x="16971403" y="5216370"/>
                <a:ext cx="111218" cy="123297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372" name="Oval 371">
                <a:extLst>
                  <a:ext uri="{FF2B5EF4-FFF2-40B4-BE49-F238E27FC236}">
                    <a16:creationId xmlns:a16="http://schemas.microsoft.com/office/drawing/2014/main" id="{B1E3A1D1-5F93-42F3-F245-50157F4217F1}"/>
                  </a:ext>
                </a:extLst>
              </p:cNvPr>
              <p:cNvSpPr/>
              <p:nvPr/>
            </p:nvSpPr>
            <p:spPr>
              <a:xfrm rot="11392423">
                <a:off x="16884355" y="5613138"/>
                <a:ext cx="111218" cy="123297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373" name="Oval 372">
                <a:extLst>
                  <a:ext uri="{FF2B5EF4-FFF2-40B4-BE49-F238E27FC236}">
                    <a16:creationId xmlns:a16="http://schemas.microsoft.com/office/drawing/2014/main" id="{A683AB62-A0B6-7398-91CD-B68216FB8EC0}"/>
                  </a:ext>
                </a:extLst>
              </p:cNvPr>
              <p:cNvSpPr/>
              <p:nvPr/>
            </p:nvSpPr>
            <p:spPr>
              <a:xfrm rot="11392423">
                <a:off x="17485607" y="5451549"/>
                <a:ext cx="111218" cy="123297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374" name="Oval 373">
                <a:extLst>
                  <a:ext uri="{FF2B5EF4-FFF2-40B4-BE49-F238E27FC236}">
                    <a16:creationId xmlns:a16="http://schemas.microsoft.com/office/drawing/2014/main" id="{D3FA1CC8-3F2E-EA2F-120C-1F4FF89FFE66}"/>
                  </a:ext>
                </a:extLst>
              </p:cNvPr>
              <p:cNvSpPr/>
              <p:nvPr/>
            </p:nvSpPr>
            <p:spPr>
              <a:xfrm rot="11392423">
                <a:off x="16314200" y="5620742"/>
                <a:ext cx="111218" cy="123297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375" name="Oval 374">
                <a:extLst>
                  <a:ext uri="{FF2B5EF4-FFF2-40B4-BE49-F238E27FC236}">
                    <a16:creationId xmlns:a16="http://schemas.microsoft.com/office/drawing/2014/main" id="{E7B2C9C8-4639-3A48-C6CF-B62F0E970D0A}"/>
                  </a:ext>
                </a:extLst>
              </p:cNvPr>
              <p:cNvSpPr/>
              <p:nvPr/>
            </p:nvSpPr>
            <p:spPr>
              <a:xfrm rot="11392423">
                <a:off x="17780885" y="5706358"/>
                <a:ext cx="111218" cy="123297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376" name="Oval 375">
                <a:extLst>
                  <a:ext uri="{FF2B5EF4-FFF2-40B4-BE49-F238E27FC236}">
                    <a16:creationId xmlns:a16="http://schemas.microsoft.com/office/drawing/2014/main" id="{ABA164A6-EF05-63A4-8E34-A9B3DB5B4924}"/>
                  </a:ext>
                </a:extLst>
              </p:cNvPr>
              <p:cNvSpPr/>
              <p:nvPr/>
            </p:nvSpPr>
            <p:spPr>
              <a:xfrm rot="11392423">
                <a:off x="16711582" y="5249458"/>
                <a:ext cx="111218" cy="123297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</p:grpSp>
        <p:grpSp>
          <p:nvGrpSpPr>
            <p:cNvPr id="231" name="Group 230">
              <a:extLst>
                <a:ext uri="{FF2B5EF4-FFF2-40B4-BE49-F238E27FC236}">
                  <a16:creationId xmlns:a16="http://schemas.microsoft.com/office/drawing/2014/main" id="{BA6004F3-956D-23E5-5CDC-FA9140029018}"/>
                </a:ext>
              </a:extLst>
            </p:cNvPr>
            <p:cNvGrpSpPr/>
            <p:nvPr/>
          </p:nvGrpSpPr>
          <p:grpSpPr>
            <a:xfrm rot="1944576">
              <a:off x="15075407" y="5241311"/>
              <a:ext cx="779621" cy="336431"/>
              <a:chOff x="16314200" y="5130989"/>
              <a:chExt cx="1577903" cy="698666"/>
            </a:xfrm>
          </p:grpSpPr>
          <p:sp>
            <p:nvSpPr>
              <p:cNvPr id="325" name="Oval 324">
                <a:extLst>
                  <a:ext uri="{FF2B5EF4-FFF2-40B4-BE49-F238E27FC236}">
                    <a16:creationId xmlns:a16="http://schemas.microsoft.com/office/drawing/2014/main" id="{1CA62CD6-2E88-F8E4-1FBE-45AA6A1EC60A}"/>
                  </a:ext>
                </a:extLst>
              </p:cNvPr>
              <p:cNvSpPr/>
              <p:nvPr/>
            </p:nvSpPr>
            <p:spPr>
              <a:xfrm rot="11392423">
                <a:off x="16602486" y="5520281"/>
                <a:ext cx="111218" cy="123297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326" name="Oval 325">
                <a:extLst>
                  <a:ext uri="{FF2B5EF4-FFF2-40B4-BE49-F238E27FC236}">
                    <a16:creationId xmlns:a16="http://schemas.microsoft.com/office/drawing/2014/main" id="{1061CB4D-1FE4-739B-0395-F15C9F449597}"/>
                  </a:ext>
                </a:extLst>
              </p:cNvPr>
              <p:cNvSpPr/>
              <p:nvPr/>
            </p:nvSpPr>
            <p:spPr>
              <a:xfrm rot="11392423">
                <a:off x="17265091" y="5487978"/>
                <a:ext cx="111218" cy="123297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grpSp>
            <p:nvGrpSpPr>
              <p:cNvPr id="327" name="Group 326">
                <a:extLst>
                  <a:ext uri="{FF2B5EF4-FFF2-40B4-BE49-F238E27FC236}">
                    <a16:creationId xmlns:a16="http://schemas.microsoft.com/office/drawing/2014/main" id="{6AA4245C-5857-A3CC-7EDA-2EF7118BF7AE}"/>
                  </a:ext>
                </a:extLst>
              </p:cNvPr>
              <p:cNvGrpSpPr/>
              <p:nvPr/>
            </p:nvGrpSpPr>
            <p:grpSpPr>
              <a:xfrm>
                <a:off x="16492937" y="5130989"/>
                <a:ext cx="809169" cy="554848"/>
                <a:chOff x="12432808" y="4428787"/>
                <a:chExt cx="809169" cy="554848"/>
              </a:xfrm>
            </p:grpSpPr>
            <p:sp>
              <p:nvSpPr>
                <p:cNvPr id="351" name="Oval 350">
                  <a:extLst>
                    <a:ext uri="{FF2B5EF4-FFF2-40B4-BE49-F238E27FC236}">
                      <a16:creationId xmlns:a16="http://schemas.microsoft.com/office/drawing/2014/main" id="{CBF6BEE9-3EEF-8A4D-ADA3-4B6DC3595743}"/>
                    </a:ext>
                  </a:extLst>
                </p:cNvPr>
                <p:cNvSpPr/>
                <p:nvPr/>
              </p:nvSpPr>
              <p:spPr>
                <a:xfrm rot="11392423">
                  <a:off x="12562029" y="4652285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352" name="Oval 351">
                  <a:extLst>
                    <a:ext uri="{FF2B5EF4-FFF2-40B4-BE49-F238E27FC236}">
                      <a16:creationId xmlns:a16="http://schemas.microsoft.com/office/drawing/2014/main" id="{8A5BF889-F7A1-7989-E7F0-53C01E17A894}"/>
                    </a:ext>
                  </a:extLst>
                </p:cNvPr>
                <p:cNvSpPr/>
                <p:nvPr/>
              </p:nvSpPr>
              <p:spPr>
                <a:xfrm rot="11392423">
                  <a:off x="12432808" y="4549799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353" name="Oval 352">
                  <a:extLst>
                    <a:ext uri="{FF2B5EF4-FFF2-40B4-BE49-F238E27FC236}">
                      <a16:creationId xmlns:a16="http://schemas.microsoft.com/office/drawing/2014/main" id="{B12A5968-E2AC-2699-5ADF-7222554AB327}"/>
                    </a:ext>
                  </a:extLst>
                </p:cNvPr>
                <p:cNvSpPr/>
                <p:nvPr/>
              </p:nvSpPr>
              <p:spPr>
                <a:xfrm rot="11392423">
                  <a:off x="12692742" y="4587699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354" name="Oval 353">
                  <a:extLst>
                    <a:ext uri="{FF2B5EF4-FFF2-40B4-BE49-F238E27FC236}">
                      <a16:creationId xmlns:a16="http://schemas.microsoft.com/office/drawing/2014/main" id="{724BFD55-58BB-5F0A-C69F-31DE31CCBC4A}"/>
                    </a:ext>
                  </a:extLst>
                </p:cNvPr>
                <p:cNvSpPr/>
                <p:nvPr/>
              </p:nvSpPr>
              <p:spPr>
                <a:xfrm rot="11392423">
                  <a:off x="12563522" y="4504742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355" name="Oval 354">
                  <a:extLst>
                    <a:ext uri="{FF2B5EF4-FFF2-40B4-BE49-F238E27FC236}">
                      <a16:creationId xmlns:a16="http://schemas.microsoft.com/office/drawing/2014/main" id="{2810D14D-0AC7-302D-2E8D-AB48E6A8032F}"/>
                    </a:ext>
                  </a:extLst>
                </p:cNvPr>
                <p:cNvSpPr/>
                <p:nvPr/>
              </p:nvSpPr>
              <p:spPr>
                <a:xfrm rot="11392423">
                  <a:off x="12840702" y="4576330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356" name="Oval 355">
                  <a:extLst>
                    <a:ext uri="{FF2B5EF4-FFF2-40B4-BE49-F238E27FC236}">
                      <a16:creationId xmlns:a16="http://schemas.microsoft.com/office/drawing/2014/main" id="{1660884C-7E00-EE18-9B34-9EE8009FB920}"/>
                    </a:ext>
                  </a:extLst>
                </p:cNvPr>
                <p:cNvSpPr/>
                <p:nvPr/>
              </p:nvSpPr>
              <p:spPr>
                <a:xfrm rot="11392423">
                  <a:off x="12711481" y="4473844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357" name="Oval 356">
                  <a:extLst>
                    <a:ext uri="{FF2B5EF4-FFF2-40B4-BE49-F238E27FC236}">
                      <a16:creationId xmlns:a16="http://schemas.microsoft.com/office/drawing/2014/main" id="{51C127B1-DE44-4915-6E20-A2A37366A2F6}"/>
                    </a:ext>
                  </a:extLst>
                </p:cNvPr>
                <p:cNvSpPr/>
                <p:nvPr/>
              </p:nvSpPr>
              <p:spPr>
                <a:xfrm rot="11392423">
                  <a:off x="12971415" y="4511744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358" name="Oval 357">
                  <a:extLst>
                    <a:ext uri="{FF2B5EF4-FFF2-40B4-BE49-F238E27FC236}">
                      <a16:creationId xmlns:a16="http://schemas.microsoft.com/office/drawing/2014/main" id="{6088D281-BD38-6645-CB2E-DB1E38E7F8F9}"/>
                    </a:ext>
                  </a:extLst>
                </p:cNvPr>
                <p:cNvSpPr/>
                <p:nvPr/>
              </p:nvSpPr>
              <p:spPr>
                <a:xfrm rot="11392423">
                  <a:off x="12842195" y="4428787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359" name="Oval 358">
                  <a:extLst>
                    <a:ext uri="{FF2B5EF4-FFF2-40B4-BE49-F238E27FC236}">
                      <a16:creationId xmlns:a16="http://schemas.microsoft.com/office/drawing/2014/main" id="{63D1DED5-EACD-6439-F459-5288A31F14AC}"/>
                    </a:ext>
                  </a:extLst>
                </p:cNvPr>
                <p:cNvSpPr/>
                <p:nvPr/>
              </p:nvSpPr>
              <p:spPr>
                <a:xfrm rot="11392423">
                  <a:off x="12813716" y="4860338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360" name="Oval 359">
                  <a:extLst>
                    <a:ext uri="{FF2B5EF4-FFF2-40B4-BE49-F238E27FC236}">
                      <a16:creationId xmlns:a16="http://schemas.microsoft.com/office/drawing/2014/main" id="{74D1B17B-A71F-AB70-6A3C-3990D0BD8775}"/>
                    </a:ext>
                  </a:extLst>
                </p:cNvPr>
                <p:cNvSpPr/>
                <p:nvPr/>
              </p:nvSpPr>
              <p:spPr>
                <a:xfrm rot="11392423">
                  <a:off x="12684495" y="4757852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361" name="Oval 360">
                  <a:extLst>
                    <a:ext uri="{FF2B5EF4-FFF2-40B4-BE49-F238E27FC236}">
                      <a16:creationId xmlns:a16="http://schemas.microsoft.com/office/drawing/2014/main" id="{02E727D3-BC07-8E8B-8019-33A2BB3F5BCE}"/>
                    </a:ext>
                  </a:extLst>
                </p:cNvPr>
                <p:cNvSpPr/>
                <p:nvPr/>
              </p:nvSpPr>
              <p:spPr>
                <a:xfrm rot="11392423">
                  <a:off x="12944429" y="4795752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362" name="Oval 361">
                  <a:extLst>
                    <a:ext uri="{FF2B5EF4-FFF2-40B4-BE49-F238E27FC236}">
                      <a16:creationId xmlns:a16="http://schemas.microsoft.com/office/drawing/2014/main" id="{B816A75F-4F91-B339-2ADC-1F4F6EDF4149}"/>
                    </a:ext>
                  </a:extLst>
                </p:cNvPr>
                <p:cNvSpPr/>
                <p:nvPr/>
              </p:nvSpPr>
              <p:spPr>
                <a:xfrm rot="11392423">
                  <a:off x="12815209" y="4712795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363" name="Oval 362">
                  <a:extLst>
                    <a:ext uri="{FF2B5EF4-FFF2-40B4-BE49-F238E27FC236}">
                      <a16:creationId xmlns:a16="http://schemas.microsoft.com/office/drawing/2014/main" id="{5C902A57-66E1-5BBE-4403-626887748083}"/>
                    </a:ext>
                  </a:extLst>
                </p:cNvPr>
                <p:cNvSpPr/>
                <p:nvPr/>
              </p:nvSpPr>
              <p:spPr>
                <a:xfrm rot="11392423">
                  <a:off x="13000046" y="4755182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364" name="Oval 363">
                  <a:extLst>
                    <a:ext uri="{FF2B5EF4-FFF2-40B4-BE49-F238E27FC236}">
                      <a16:creationId xmlns:a16="http://schemas.microsoft.com/office/drawing/2014/main" id="{DF39BAE2-DB77-728E-C5E0-D14DA71560F4}"/>
                    </a:ext>
                  </a:extLst>
                </p:cNvPr>
                <p:cNvSpPr/>
                <p:nvPr/>
              </p:nvSpPr>
              <p:spPr>
                <a:xfrm rot="11392423">
                  <a:off x="12870825" y="4652696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365" name="Oval 364">
                  <a:extLst>
                    <a:ext uri="{FF2B5EF4-FFF2-40B4-BE49-F238E27FC236}">
                      <a16:creationId xmlns:a16="http://schemas.microsoft.com/office/drawing/2014/main" id="{A38E9EFF-7627-AC1D-B8AC-EABFF73F2C3C}"/>
                    </a:ext>
                  </a:extLst>
                </p:cNvPr>
                <p:cNvSpPr/>
                <p:nvPr/>
              </p:nvSpPr>
              <p:spPr>
                <a:xfrm rot="11392423">
                  <a:off x="13130759" y="4690596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366" name="Oval 365">
                  <a:extLst>
                    <a:ext uri="{FF2B5EF4-FFF2-40B4-BE49-F238E27FC236}">
                      <a16:creationId xmlns:a16="http://schemas.microsoft.com/office/drawing/2014/main" id="{B12BD1E0-C855-CBC3-F0A6-7E5859625838}"/>
                    </a:ext>
                  </a:extLst>
                </p:cNvPr>
                <p:cNvSpPr/>
                <p:nvPr/>
              </p:nvSpPr>
              <p:spPr>
                <a:xfrm rot="11392423">
                  <a:off x="13001539" y="4607639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</p:grpSp>
          <p:grpSp>
            <p:nvGrpSpPr>
              <p:cNvPr id="328" name="Group 327">
                <a:extLst>
                  <a:ext uri="{FF2B5EF4-FFF2-40B4-BE49-F238E27FC236}">
                    <a16:creationId xmlns:a16="http://schemas.microsoft.com/office/drawing/2014/main" id="{CA6017BE-12CB-EE76-92CE-B0C76FB4CF56}"/>
                  </a:ext>
                </a:extLst>
              </p:cNvPr>
              <p:cNvGrpSpPr/>
              <p:nvPr/>
            </p:nvGrpSpPr>
            <p:grpSpPr>
              <a:xfrm rot="1282916">
                <a:off x="16957873" y="5173671"/>
                <a:ext cx="809169" cy="554848"/>
                <a:chOff x="12432808" y="4428787"/>
                <a:chExt cx="809169" cy="554848"/>
              </a:xfrm>
            </p:grpSpPr>
            <p:sp>
              <p:nvSpPr>
                <p:cNvPr id="335" name="Oval 334">
                  <a:extLst>
                    <a:ext uri="{FF2B5EF4-FFF2-40B4-BE49-F238E27FC236}">
                      <a16:creationId xmlns:a16="http://schemas.microsoft.com/office/drawing/2014/main" id="{80C264EE-D0C0-D0A9-33CE-9E3BDB2B7DB1}"/>
                    </a:ext>
                  </a:extLst>
                </p:cNvPr>
                <p:cNvSpPr/>
                <p:nvPr/>
              </p:nvSpPr>
              <p:spPr>
                <a:xfrm rot="11392423">
                  <a:off x="12562029" y="4652285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336" name="Oval 335">
                  <a:extLst>
                    <a:ext uri="{FF2B5EF4-FFF2-40B4-BE49-F238E27FC236}">
                      <a16:creationId xmlns:a16="http://schemas.microsoft.com/office/drawing/2014/main" id="{A08CFD9C-1BFD-FB86-67FD-0D1961318253}"/>
                    </a:ext>
                  </a:extLst>
                </p:cNvPr>
                <p:cNvSpPr/>
                <p:nvPr/>
              </p:nvSpPr>
              <p:spPr>
                <a:xfrm rot="11392423">
                  <a:off x="12432808" y="4549799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337" name="Oval 336">
                  <a:extLst>
                    <a:ext uri="{FF2B5EF4-FFF2-40B4-BE49-F238E27FC236}">
                      <a16:creationId xmlns:a16="http://schemas.microsoft.com/office/drawing/2014/main" id="{CDD13A9C-3FA0-10FF-5B9D-57D51938201F}"/>
                    </a:ext>
                  </a:extLst>
                </p:cNvPr>
                <p:cNvSpPr/>
                <p:nvPr/>
              </p:nvSpPr>
              <p:spPr>
                <a:xfrm rot="11392423">
                  <a:off x="12692742" y="4587699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338" name="Oval 337">
                  <a:extLst>
                    <a:ext uri="{FF2B5EF4-FFF2-40B4-BE49-F238E27FC236}">
                      <a16:creationId xmlns:a16="http://schemas.microsoft.com/office/drawing/2014/main" id="{03546FA7-5C3F-0D2C-601A-DDC092E172D0}"/>
                    </a:ext>
                  </a:extLst>
                </p:cNvPr>
                <p:cNvSpPr/>
                <p:nvPr/>
              </p:nvSpPr>
              <p:spPr>
                <a:xfrm rot="11392423">
                  <a:off x="12563522" y="4504742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339" name="Oval 338">
                  <a:extLst>
                    <a:ext uri="{FF2B5EF4-FFF2-40B4-BE49-F238E27FC236}">
                      <a16:creationId xmlns:a16="http://schemas.microsoft.com/office/drawing/2014/main" id="{21280597-09FF-083B-A788-A45D079B36F8}"/>
                    </a:ext>
                  </a:extLst>
                </p:cNvPr>
                <p:cNvSpPr/>
                <p:nvPr/>
              </p:nvSpPr>
              <p:spPr>
                <a:xfrm rot="11392423">
                  <a:off x="12840702" y="4576330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340" name="Oval 339">
                  <a:extLst>
                    <a:ext uri="{FF2B5EF4-FFF2-40B4-BE49-F238E27FC236}">
                      <a16:creationId xmlns:a16="http://schemas.microsoft.com/office/drawing/2014/main" id="{5231C74A-0B9D-7DF4-9B1E-3B9C4AFFE321}"/>
                    </a:ext>
                  </a:extLst>
                </p:cNvPr>
                <p:cNvSpPr/>
                <p:nvPr/>
              </p:nvSpPr>
              <p:spPr>
                <a:xfrm rot="11392423">
                  <a:off x="12711481" y="4473844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341" name="Oval 340">
                  <a:extLst>
                    <a:ext uri="{FF2B5EF4-FFF2-40B4-BE49-F238E27FC236}">
                      <a16:creationId xmlns:a16="http://schemas.microsoft.com/office/drawing/2014/main" id="{10877BA7-A4BF-2B69-0352-0692060905AB}"/>
                    </a:ext>
                  </a:extLst>
                </p:cNvPr>
                <p:cNvSpPr/>
                <p:nvPr/>
              </p:nvSpPr>
              <p:spPr>
                <a:xfrm rot="11392423">
                  <a:off x="12971415" y="4511744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342" name="Oval 341">
                  <a:extLst>
                    <a:ext uri="{FF2B5EF4-FFF2-40B4-BE49-F238E27FC236}">
                      <a16:creationId xmlns:a16="http://schemas.microsoft.com/office/drawing/2014/main" id="{A03BC91F-B4DF-CF31-718C-A7D247EDEC39}"/>
                    </a:ext>
                  </a:extLst>
                </p:cNvPr>
                <p:cNvSpPr/>
                <p:nvPr/>
              </p:nvSpPr>
              <p:spPr>
                <a:xfrm rot="11392423">
                  <a:off x="12842195" y="4428787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343" name="Oval 342">
                  <a:extLst>
                    <a:ext uri="{FF2B5EF4-FFF2-40B4-BE49-F238E27FC236}">
                      <a16:creationId xmlns:a16="http://schemas.microsoft.com/office/drawing/2014/main" id="{73C77F65-6B67-6AF3-4678-AB499232E5AE}"/>
                    </a:ext>
                  </a:extLst>
                </p:cNvPr>
                <p:cNvSpPr/>
                <p:nvPr/>
              </p:nvSpPr>
              <p:spPr>
                <a:xfrm rot="11392423">
                  <a:off x="12813716" y="4860338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344" name="Oval 343">
                  <a:extLst>
                    <a:ext uri="{FF2B5EF4-FFF2-40B4-BE49-F238E27FC236}">
                      <a16:creationId xmlns:a16="http://schemas.microsoft.com/office/drawing/2014/main" id="{C96DCE17-FFDF-1EE0-3645-F4930ADC70BC}"/>
                    </a:ext>
                  </a:extLst>
                </p:cNvPr>
                <p:cNvSpPr/>
                <p:nvPr/>
              </p:nvSpPr>
              <p:spPr>
                <a:xfrm rot="11392423">
                  <a:off x="12684495" y="4757852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345" name="Oval 344">
                  <a:extLst>
                    <a:ext uri="{FF2B5EF4-FFF2-40B4-BE49-F238E27FC236}">
                      <a16:creationId xmlns:a16="http://schemas.microsoft.com/office/drawing/2014/main" id="{FE63AD8A-5E4E-6971-DCB6-E4F06C958EC7}"/>
                    </a:ext>
                  </a:extLst>
                </p:cNvPr>
                <p:cNvSpPr/>
                <p:nvPr/>
              </p:nvSpPr>
              <p:spPr>
                <a:xfrm rot="11392423">
                  <a:off x="12944429" y="4795752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346" name="Oval 345">
                  <a:extLst>
                    <a:ext uri="{FF2B5EF4-FFF2-40B4-BE49-F238E27FC236}">
                      <a16:creationId xmlns:a16="http://schemas.microsoft.com/office/drawing/2014/main" id="{2591FD45-74F1-D393-B209-D609DDC41305}"/>
                    </a:ext>
                  </a:extLst>
                </p:cNvPr>
                <p:cNvSpPr/>
                <p:nvPr/>
              </p:nvSpPr>
              <p:spPr>
                <a:xfrm rot="11392423">
                  <a:off x="12815209" y="4712795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347" name="Oval 346">
                  <a:extLst>
                    <a:ext uri="{FF2B5EF4-FFF2-40B4-BE49-F238E27FC236}">
                      <a16:creationId xmlns:a16="http://schemas.microsoft.com/office/drawing/2014/main" id="{268484C9-031C-3BF9-C7FF-F28D34CC3EDD}"/>
                    </a:ext>
                  </a:extLst>
                </p:cNvPr>
                <p:cNvSpPr/>
                <p:nvPr/>
              </p:nvSpPr>
              <p:spPr>
                <a:xfrm rot="11392423">
                  <a:off x="13000046" y="4755182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348" name="Oval 347">
                  <a:extLst>
                    <a:ext uri="{FF2B5EF4-FFF2-40B4-BE49-F238E27FC236}">
                      <a16:creationId xmlns:a16="http://schemas.microsoft.com/office/drawing/2014/main" id="{EFD0D21D-3D8A-5638-6230-C70B9F85055C}"/>
                    </a:ext>
                  </a:extLst>
                </p:cNvPr>
                <p:cNvSpPr/>
                <p:nvPr/>
              </p:nvSpPr>
              <p:spPr>
                <a:xfrm rot="11392423">
                  <a:off x="12870825" y="4652696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349" name="Oval 348">
                  <a:extLst>
                    <a:ext uri="{FF2B5EF4-FFF2-40B4-BE49-F238E27FC236}">
                      <a16:creationId xmlns:a16="http://schemas.microsoft.com/office/drawing/2014/main" id="{45810DBA-694C-9A4C-97C0-1A7EFE1DFD6F}"/>
                    </a:ext>
                  </a:extLst>
                </p:cNvPr>
                <p:cNvSpPr/>
                <p:nvPr/>
              </p:nvSpPr>
              <p:spPr>
                <a:xfrm rot="11392423">
                  <a:off x="13130759" y="4690596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350" name="Oval 349">
                  <a:extLst>
                    <a:ext uri="{FF2B5EF4-FFF2-40B4-BE49-F238E27FC236}">
                      <a16:creationId xmlns:a16="http://schemas.microsoft.com/office/drawing/2014/main" id="{6069E76A-80C9-A043-F32C-913A6FC85460}"/>
                    </a:ext>
                  </a:extLst>
                </p:cNvPr>
                <p:cNvSpPr/>
                <p:nvPr/>
              </p:nvSpPr>
              <p:spPr>
                <a:xfrm rot="11392423">
                  <a:off x="13001539" y="4607639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</p:grpSp>
          <p:sp>
            <p:nvSpPr>
              <p:cNvPr id="329" name="Oval 328">
                <a:extLst>
                  <a:ext uri="{FF2B5EF4-FFF2-40B4-BE49-F238E27FC236}">
                    <a16:creationId xmlns:a16="http://schemas.microsoft.com/office/drawing/2014/main" id="{2F10FB7D-6304-DD74-A848-1BE1D1E097D9}"/>
                  </a:ext>
                </a:extLst>
              </p:cNvPr>
              <p:cNvSpPr/>
              <p:nvPr/>
            </p:nvSpPr>
            <p:spPr>
              <a:xfrm rot="11392423">
                <a:off x="16971403" y="5216370"/>
                <a:ext cx="111218" cy="123297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330" name="Oval 329">
                <a:extLst>
                  <a:ext uri="{FF2B5EF4-FFF2-40B4-BE49-F238E27FC236}">
                    <a16:creationId xmlns:a16="http://schemas.microsoft.com/office/drawing/2014/main" id="{1F61A48F-BFC9-4F92-45D1-C80A514E0A59}"/>
                  </a:ext>
                </a:extLst>
              </p:cNvPr>
              <p:cNvSpPr/>
              <p:nvPr/>
            </p:nvSpPr>
            <p:spPr>
              <a:xfrm rot="11392423">
                <a:off x="16884355" y="5613138"/>
                <a:ext cx="111218" cy="123297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331" name="Oval 330">
                <a:extLst>
                  <a:ext uri="{FF2B5EF4-FFF2-40B4-BE49-F238E27FC236}">
                    <a16:creationId xmlns:a16="http://schemas.microsoft.com/office/drawing/2014/main" id="{F69B9EE5-542E-0665-B175-692DD1FA3DEA}"/>
                  </a:ext>
                </a:extLst>
              </p:cNvPr>
              <p:cNvSpPr/>
              <p:nvPr/>
            </p:nvSpPr>
            <p:spPr>
              <a:xfrm rot="11392423">
                <a:off x="17485607" y="5451549"/>
                <a:ext cx="111218" cy="123297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332" name="Oval 331">
                <a:extLst>
                  <a:ext uri="{FF2B5EF4-FFF2-40B4-BE49-F238E27FC236}">
                    <a16:creationId xmlns:a16="http://schemas.microsoft.com/office/drawing/2014/main" id="{0BF0EA0F-6CCE-26EA-B78D-59138C242572}"/>
                  </a:ext>
                </a:extLst>
              </p:cNvPr>
              <p:cNvSpPr/>
              <p:nvPr/>
            </p:nvSpPr>
            <p:spPr>
              <a:xfrm rot="11392423">
                <a:off x="16314200" y="5620742"/>
                <a:ext cx="111218" cy="123297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333" name="Oval 332">
                <a:extLst>
                  <a:ext uri="{FF2B5EF4-FFF2-40B4-BE49-F238E27FC236}">
                    <a16:creationId xmlns:a16="http://schemas.microsoft.com/office/drawing/2014/main" id="{01C2FD9A-B77F-D068-0142-92C295596117}"/>
                  </a:ext>
                </a:extLst>
              </p:cNvPr>
              <p:cNvSpPr/>
              <p:nvPr/>
            </p:nvSpPr>
            <p:spPr>
              <a:xfrm rot="11392423">
                <a:off x="17780885" y="5706358"/>
                <a:ext cx="111218" cy="123297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334" name="Oval 333">
                <a:extLst>
                  <a:ext uri="{FF2B5EF4-FFF2-40B4-BE49-F238E27FC236}">
                    <a16:creationId xmlns:a16="http://schemas.microsoft.com/office/drawing/2014/main" id="{04EAD3AA-4F05-E3B0-105F-D340FDA80DE3}"/>
                  </a:ext>
                </a:extLst>
              </p:cNvPr>
              <p:cNvSpPr/>
              <p:nvPr/>
            </p:nvSpPr>
            <p:spPr>
              <a:xfrm rot="11392423">
                <a:off x="16711582" y="5249458"/>
                <a:ext cx="111218" cy="123297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</p:grpSp>
        <p:grpSp>
          <p:nvGrpSpPr>
            <p:cNvPr id="232" name="Group 231">
              <a:extLst>
                <a:ext uri="{FF2B5EF4-FFF2-40B4-BE49-F238E27FC236}">
                  <a16:creationId xmlns:a16="http://schemas.microsoft.com/office/drawing/2014/main" id="{9A106A88-DD06-F3C1-7B9B-EDFC16517C31}"/>
                </a:ext>
              </a:extLst>
            </p:cNvPr>
            <p:cNvGrpSpPr/>
            <p:nvPr/>
          </p:nvGrpSpPr>
          <p:grpSpPr>
            <a:xfrm rot="13860287">
              <a:off x="15113036" y="5449561"/>
              <a:ext cx="779621" cy="336431"/>
              <a:chOff x="16314200" y="5130989"/>
              <a:chExt cx="1577903" cy="698666"/>
            </a:xfrm>
          </p:grpSpPr>
          <p:sp>
            <p:nvSpPr>
              <p:cNvPr id="283" name="Oval 282">
                <a:extLst>
                  <a:ext uri="{FF2B5EF4-FFF2-40B4-BE49-F238E27FC236}">
                    <a16:creationId xmlns:a16="http://schemas.microsoft.com/office/drawing/2014/main" id="{0E181AC0-64BC-0894-FCF0-8852BEB364B2}"/>
                  </a:ext>
                </a:extLst>
              </p:cNvPr>
              <p:cNvSpPr/>
              <p:nvPr/>
            </p:nvSpPr>
            <p:spPr>
              <a:xfrm rot="11392423">
                <a:off x="16602486" y="5520281"/>
                <a:ext cx="111218" cy="123297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284" name="Oval 283">
                <a:extLst>
                  <a:ext uri="{FF2B5EF4-FFF2-40B4-BE49-F238E27FC236}">
                    <a16:creationId xmlns:a16="http://schemas.microsoft.com/office/drawing/2014/main" id="{90AB0EFF-DA5F-4DD6-3847-B28C6217012B}"/>
                  </a:ext>
                </a:extLst>
              </p:cNvPr>
              <p:cNvSpPr/>
              <p:nvPr/>
            </p:nvSpPr>
            <p:spPr>
              <a:xfrm rot="11392423">
                <a:off x="17265091" y="5487978"/>
                <a:ext cx="111218" cy="123297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grpSp>
            <p:nvGrpSpPr>
              <p:cNvPr id="285" name="Group 284">
                <a:extLst>
                  <a:ext uri="{FF2B5EF4-FFF2-40B4-BE49-F238E27FC236}">
                    <a16:creationId xmlns:a16="http://schemas.microsoft.com/office/drawing/2014/main" id="{6DF114B6-52E3-6574-9994-8DBD50B2B0BC}"/>
                  </a:ext>
                </a:extLst>
              </p:cNvPr>
              <p:cNvGrpSpPr/>
              <p:nvPr/>
            </p:nvGrpSpPr>
            <p:grpSpPr>
              <a:xfrm>
                <a:off x="16492937" y="5130989"/>
                <a:ext cx="809169" cy="554848"/>
                <a:chOff x="12432808" y="4428787"/>
                <a:chExt cx="809169" cy="554848"/>
              </a:xfrm>
            </p:grpSpPr>
            <p:sp>
              <p:nvSpPr>
                <p:cNvPr id="309" name="Oval 308">
                  <a:extLst>
                    <a:ext uri="{FF2B5EF4-FFF2-40B4-BE49-F238E27FC236}">
                      <a16:creationId xmlns:a16="http://schemas.microsoft.com/office/drawing/2014/main" id="{09AE0650-083A-0824-E92A-AED36CD2743D}"/>
                    </a:ext>
                  </a:extLst>
                </p:cNvPr>
                <p:cNvSpPr/>
                <p:nvPr/>
              </p:nvSpPr>
              <p:spPr>
                <a:xfrm rot="11392423">
                  <a:off x="12562029" y="4652285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310" name="Oval 309">
                  <a:extLst>
                    <a:ext uri="{FF2B5EF4-FFF2-40B4-BE49-F238E27FC236}">
                      <a16:creationId xmlns:a16="http://schemas.microsoft.com/office/drawing/2014/main" id="{3BB2B237-B226-D4DD-4AAF-E02DB29BFE4E}"/>
                    </a:ext>
                  </a:extLst>
                </p:cNvPr>
                <p:cNvSpPr/>
                <p:nvPr/>
              </p:nvSpPr>
              <p:spPr>
                <a:xfrm rot="11392423">
                  <a:off x="12432808" y="4549799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311" name="Oval 310">
                  <a:extLst>
                    <a:ext uri="{FF2B5EF4-FFF2-40B4-BE49-F238E27FC236}">
                      <a16:creationId xmlns:a16="http://schemas.microsoft.com/office/drawing/2014/main" id="{FCE52299-1B21-57E8-6DCA-037562C941AA}"/>
                    </a:ext>
                  </a:extLst>
                </p:cNvPr>
                <p:cNvSpPr/>
                <p:nvPr/>
              </p:nvSpPr>
              <p:spPr>
                <a:xfrm rot="11392423">
                  <a:off x="12692742" y="4587699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312" name="Oval 311">
                  <a:extLst>
                    <a:ext uri="{FF2B5EF4-FFF2-40B4-BE49-F238E27FC236}">
                      <a16:creationId xmlns:a16="http://schemas.microsoft.com/office/drawing/2014/main" id="{58E9E1F9-5D8D-3907-5141-E8C912F590B4}"/>
                    </a:ext>
                  </a:extLst>
                </p:cNvPr>
                <p:cNvSpPr/>
                <p:nvPr/>
              </p:nvSpPr>
              <p:spPr>
                <a:xfrm rot="11392423">
                  <a:off x="12563522" y="4504742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313" name="Oval 312">
                  <a:extLst>
                    <a:ext uri="{FF2B5EF4-FFF2-40B4-BE49-F238E27FC236}">
                      <a16:creationId xmlns:a16="http://schemas.microsoft.com/office/drawing/2014/main" id="{768FBFEF-1BDE-2324-B6DA-5C389081A4C7}"/>
                    </a:ext>
                  </a:extLst>
                </p:cNvPr>
                <p:cNvSpPr/>
                <p:nvPr/>
              </p:nvSpPr>
              <p:spPr>
                <a:xfrm rot="11392423">
                  <a:off x="12840702" y="4576330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314" name="Oval 313">
                  <a:extLst>
                    <a:ext uri="{FF2B5EF4-FFF2-40B4-BE49-F238E27FC236}">
                      <a16:creationId xmlns:a16="http://schemas.microsoft.com/office/drawing/2014/main" id="{973D90B3-2CD3-2A67-ED95-876D73DC328E}"/>
                    </a:ext>
                  </a:extLst>
                </p:cNvPr>
                <p:cNvSpPr/>
                <p:nvPr/>
              </p:nvSpPr>
              <p:spPr>
                <a:xfrm rot="11392423">
                  <a:off x="12711481" y="4473844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315" name="Oval 314">
                  <a:extLst>
                    <a:ext uri="{FF2B5EF4-FFF2-40B4-BE49-F238E27FC236}">
                      <a16:creationId xmlns:a16="http://schemas.microsoft.com/office/drawing/2014/main" id="{9B1290B0-8229-C75B-22FC-CF8BC4A2C67F}"/>
                    </a:ext>
                  </a:extLst>
                </p:cNvPr>
                <p:cNvSpPr/>
                <p:nvPr/>
              </p:nvSpPr>
              <p:spPr>
                <a:xfrm rot="11392423">
                  <a:off x="12971415" y="4511744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316" name="Oval 315">
                  <a:extLst>
                    <a:ext uri="{FF2B5EF4-FFF2-40B4-BE49-F238E27FC236}">
                      <a16:creationId xmlns:a16="http://schemas.microsoft.com/office/drawing/2014/main" id="{60E61409-0944-17DB-C687-0734C233B90F}"/>
                    </a:ext>
                  </a:extLst>
                </p:cNvPr>
                <p:cNvSpPr/>
                <p:nvPr/>
              </p:nvSpPr>
              <p:spPr>
                <a:xfrm rot="11392423">
                  <a:off x="12842195" y="4428787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317" name="Oval 316">
                  <a:extLst>
                    <a:ext uri="{FF2B5EF4-FFF2-40B4-BE49-F238E27FC236}">
                      <a16:creationId xmlns:a16="http://schemas.microsoft.com/office/drawing/2014/main" id="{49458198-7D0D-5A0F-5AA1-AB4A62D9683C}"/>
                    </a:ext>
                  </a:extLst>
                </p:cNvPr>
                <p:cNvSpPr/>
                <p:nvPr/>
              </p:nvSpPr>
              <p:spPr>
                <a:xfrm rot="11392423">
                  <a:off x="12813716" y="4860338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318" name="Oval 317">
                  <a:extLst>
                    <a:ext uri="{FF2B5EF4-FFF2-40B4-BE49-F238E27FC236}">
                      <a16:creationId xmlns:a16="http://schemas.microsoft.com/office/drawing/2014/main" id="{9CBA854A-5E00-978E-E736-2C92F53DF6D7}"/>
                    </a:ext>
                  </a:extLst>
                </p:cNvPr>
                <p:cNvSpPr/>
                <p:nvPr/>
              </p:nvSpPr>
              <p:spPr>
                <a:xfrm rot="11392423">
                  <a:off x="12684495" y="4757852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319" name="Oval 318">
                  <a:extLst>
                    <a:ext uri="{FF2B5EF4-FFF2-40B4-BE49-F238E27FC236}">
                      <a16:creationId xmlns:a16="http://schemas.microsoft.com/office/drawing/2014/main" id="{7AD1BA9D-E64C-1096-E308-73889B296D45}"/>
                    </a:ext>
                  </a:extLst>
                </p:cNvPr>
                <p:cNvSpPr/>
                <p:nvPr/>
              </p:nvSpPr>
              <p:spPr>
                <a:xfrm rot="11392423">
                  <a:off x="12944429" y="4795752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320" name="Oval 319">
                  <a:extLst>
                    <a:ext uri="{FF2B5EF4-FFF2-40B4-BE49-F238E27FC236}">
                      <a16:creationId xmlns:a16="http://schemas.microsoft.com/office/drawing/2014/main" id="{32E0A79C-4252-FB66-A20D-7E5EA95081B2}"/>
                    </a:ext>
                  </a:extLst>
                </p:cNvPr>
                <p:cNvSpPr/>
                <p:nvPr/>
              </p:nvSpPr>
              <p:spPr>
                <a:xfrm rot="11392423">
                  <a:off x="12815209" y="4712795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321" name="Oval 320">
                  <a:extLst>
                    <a:ext uri="{FF2B5EF4-FFF2-40B4-BE49-F238E27FC236}">
                      <a16:creationId xmlns:a16="http://schemas.microsoft.com/office/drawing/2014/main" id="{F9F88C8A-D29C-E5DC-D761-1DB621355B7B}"/>
                    </a:ext>
                  </a:extLst>
                </p:cNvPr>
                <p:cNvSpPr/>
                <p:nvPr/>
              </p:nvSpPr>
              <p:spPr>
                <a:xfrm rot="11392423">
                  <a:off x="13000046" y="4755182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322" name="Oval 321">
                  <a:extLst>
                    <a:ext uri="{FF2B5EF4-FFF2-40B4-BE49-F238E27FC236}">
                      <a16:creationId xmlns:a16="http://schemas.microsoft.com/office/drawing/2014/main" id="{7354923B-9BF0-236D-6D2D-A6A289505899}"/>
                    </a:ext>
                  </a:extLst>
                </p:cNvPr>
                <p:cNvSpPr/>
                <p:nvPr/>
              </p:nvSpPr>
              <p:spPr>
                <a:xfrm rot="11392423">
                  <a:off x="12870825" y="4652696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323" name="Oval 322">
                  <a:extLst>
                    <a:ext uri="{FF2B5EF4-FFF2-40B4-BE49-F238E27FC236}">
                      <a16:creationId xmlns:a16="http://schemas.microsoft.com/office/drawing/2014/main" id="{23736AB9-B986-B64A-9DCD-761E8CF9403F}"/>
                    </a:ext>
                  </a:extLst>
                </p:cNvPr>
                <p:cNvSpPr/>
                <p:nvPr/>
              </p:nvSpPr>
              <p:spPr>
                <a:xfrm rot="11392423">
                  <a:off x="13130759" y="4690596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324" name="Oval 323">
                  <a:extLst>
                    <a:ext uri="{FF2B5EF4-FFF2-40B4-BE49-F238E27FC236}">
                      <a16:creationId xmlns:a16="http://schemas.microsoft.com/office/drawing/2014/main" id="{B2388852-3028-EE46-6D7C-8190548D4CFB}"/>
                    </a:ext>
                  </a:extLst>
                </p:cNvPr>
                <p:cNvSpPr/>
                <p:nvPr/>
              </p:nvSpPr>
              <p:spPr>
                <a:xfrm rot="11392423">
                  <a:off x="13001539" y="4607639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</p:grpSp>
          <p:grpSp>
            <p:nvGrpSpPr>
              <p:cNvPr id="286" name="Group 285">
                <a:extLst>
                  <a:ext uri="{FF2B5EF4-FFF2-40B4-BE49-F238E27FC236}">
                    <a16:creationId xmlns:a16="http://schemas.microsoft.com/office/drawing/2014/main" id="{42CE7A27-4B5C-CB09-DAC2-03D57F3E40A7}"/>
                  </a:ext>
                </a:extLst>
              </p:cNvPr>
              <p:cNvGrpSpPr/>
              <p:nvPr/>
            </p:nvGrpSpPr>
            <p:grpSpPr>
              <a:xfrm rot="1282916">
                <a:off x="16957873" y="5173671"/>
                <a:ext cx="809169" cy="554848"/>
                <a:chOff x="12432808" y="4428787"/>
                <a:chExt cx="809169" cy="554848"/>
              </a:xfrm>
            </p:grpSpPr>
            <p:sp>
              <p:nvSpPr>
                <p:cNvPr id="293" name="Oval 292">
                  <a:extLst>
                    <a:ext uri="{FF2B5EF4-FFF2-40B4-BE49-F238E27FC236}">
                      <a16:creationId xmlns:a16="http://schemas.microsoft.com/office/drawing/2014/main" id="{26E33726-E1F6-6651-1128-E5F4DA7FCD26}"/>
                    </a:ext>
                  </a:extLst>
                </p:cNvPr>
                <p:cNvSpPr/>
                <p:nvPr/>
              </p:nvSpPr>
              <p:spPr>
                <a:xfrm rot="11392423">
                  <a:off x="12562029" y="4652285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294" name="Oval 293">
                  <a:extLst>
                    <a:ext uri="{FF2B5EF4-FFF2-40B4-BE49-F238E27FC236}">
                      <a16:creationId xmlns:a16="http://schemas.microsoft.com/office/drawing/2014/main" id="{30564BC2-8958-CA23-64BB-550699C13655}"/>
                    </a:ext>
                  </a:extLst>
                </p:cNvPr>
                <p:cNvSpPr/>
                <p:nvPr/>
              </p:nvSpPr>
              <p:spPr>
                <a:xfrm rot="11392423">
                  <a:off x="12432808" y="4549799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295" name="Oval 294">
                  <a:extLst>
                    <a:ext uri="{FF2B5EF4-FFF2-40B4-BE49-F238E27FC236}">
                      <a16:creationId xmlns:a16="http://schemas.microsoft.com/office/drawing/2014/main" id="{6DBB0F8C-10B4-291E-2951-FE6936B419DC}"/>
                    </a:ext>
                  </a:extLst>
                </p:cNvPr>
                <p:cNvSpPr/>
                <p:nvPr/>
              </p:nvSpPr>
              <p:spPr>
                <a:xfrm rot="11392423">
                  <a:off x="12692742" y="4587699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296" name="Oval 295">
                  <a:extLst>
                    <a:ext uri="{FF2B5EF4-FFF2-40B4-BE49-F238E27FC236}">
                      <a16:creationId xmlns:a16="http://schemas.microsoft.com/office/drawing/2014/main" id="{DB62AC45-13A1-8124-8A79-193A1B392EE6}"/>
                    </a:ext>
                  </a:extLst>
                </p:cNvPr>
                <p:cNvSpPr/>
                <p:nvPr/>
              </p:nvSpPr>
              <p:spPr>
                <a:xfrm rot="11392423">
                  <a:off x="12563522" y="4504742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297" name="Oval 296">
                  <a:extLst>
                    <a:ext uri="{FF2B5EF4-FFF2-40B4-BE49-F238E27FC236}">
                      <a16:creationId xmlns:a16="http://schemas.microsoft.com/office/drawing/2014/main" id="{848F8A09-E16E-C084-063F-1FFE9B326857}"/>
                    </a:ext>
                  </a:extLst>
                </p:cNvPr>
                <p:cNvSpPr/>
                <p:nvPr/>
              </p:nvSpPr>
              <p:spPr>
                <a:xfrm rot="11392423">
                  <a:off x="12840702" y="4576330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298" name="Oval 297">
                  <a:extLst>
                    <a:ext uri="{FF2B5EF4-FFF2-40B4-BE49-F238E27FC236}">
                      <a16:creationId xmlns:a16="http://schemas.microsoft.com/office/drawing/2014/main" id="{353B9491-D71A-871F-96AA-4EE0C286C976}"/>
                    </a:ext>
                  </a:extLst>
                </p:cNvPr>
                <p:cNvSpPr/>
                <p:nvPr/>
              </p:nvSpPr>
              <p:spPr>
                <a:xfrm rot="11392423">
                  <a:off x="12711481" y="4473844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299" name="Oval 298">
                  <a:extLst>
                    <a:ext uri="{FF2B5EF4-FFF2-40B4-BE49-F238E27FC236}">
                      <a16:creationId xmlns:a16="http://schemas.microsoft.com/office/drawing/2014/main" id="{B24BCB7E-6556-069B-D768-6D7EA861229C}"/>
                    </a:ext>
                  </a:extLst>
                </p:cNvPr>
                <p:cNvSpPr/>
                <p:nvPr/>
              </p:nvSpPr>
              <p:spPr>
                <a:xfrm rot="11392423">
                  <a:off x="12971415" y="4511744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300" name="Oval 299">
                  <a:extLst>
                    <a:ext uri="{FF2B5EF4-FFF2-40B4-BE49-F238E27FC236}">
                      <a16:creationId xmlns:a16="http://schemas.microsoft.com/office/drawing/2014/main" id="{E80F3241-272F-6CFC-CDA3-B220E1DC08CA}"/>
                    </a:ext>
                  </a:extLst>
                </p:cNvPr>
                <p:cNvSpPr/>
                <p:nvPr/>
              </p:nvSpPr>
              <p:spPr>
                <a:xfrm rot="11392423">
                  <a:off x="12842195" y="4428787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301" name="Oval 300">
                  <a:extLst>
                    <a:ext uri="{FF2B5EF4-FFF2-40B4-BE49-F238E27FC236}">
                      <a16:creationId xmlns:a16="http://schemas.microsoft.com/office/drawing/2014/main" id="{AC700B93-21A7-AFD5-8A43-44EBC6FA3AB2}"/>
                    </a:ext>
                  </a:extLst>
                </p:cNvPr>
                <p:cNvSpPr/>
                <p:nvPr/>
              </p:nvSpPr>
              <p:spPr>
                <a:xfrm rot="11392423">
                  <a:off x="12813716" y="4860338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302" name="Oval 301">
                  <a:extLst>
                    <a:ext uri="{FF2B5EF4-FFF2-40B4-BE49-F238E27FC236}">
                      <a16:creationId xmlns:a16="http://schemas.microsoft.com/office/drawing/2014/main" id="{C16F5438-5BA3-E8D0-43B8-13B4FBC29D08}"/>
                    </a:ext>
                  </a:extLst>
                </p:cNvPr>
                <p:cNvSpPr/>
                <p:nvPr/>
              </p:nvSpPr>
              <p:spPr>
                <a:xfrm rot="11392423">
                  <a:off x="12684495" y="4757852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303" name="Oval 302">
                  <a:extLst>
                    <a:ext uri="{FF2B5EF4-FFF2-40B4-BE49-F238E27FC236}">
                      <a16:creationId xmlns:a16="http://schemas.microsoft.com/office/drawing/2014/main" id="{32B42F37-73E2-6A94-23F8-FDA86720FDFF}"/>
                    </a:ext>
                  </a:extLst>
                </p:cNvPr>
                <p:cNvSpPr/>
                <p:nvPr/>
              </p:nvSpPr>
              <p:spPr>
                <a:xfrm rot="11392423">
                  <a:off x="12944429" y="4795752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304" name="Oval 303">
                  <a:extLst>
                    <a:ext uri="{FF2B5EF4-FFF2-40B4-BE49-F238E27FC236}">
                      <a16:creationId xmlns:a16="http://schemas.microsoft.com/office/drawing/2014/main" id="{9D8D1F07-D29B-5524-3524-8DEDE37E1C57}"/>
                    </a:ext>
                  </a:extLst>
                </p:cNvPr>
                <p:cNvSpPr/>
                <p:nvPr/>
              </p:nvSpPr>
              <p:spPr>
                <a:xfrm rot="11392423">
                  <a:off x="12815209" y="4712795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305" name="Oval 304">
                  <a:extLst>
                    <a:ext uri="{FF2B5EF4-FFF2-40B4-BE49-F238E27FC236}">
                      <a16:creationId xmlns:a16="http://schemas.microsoft.com/office/drawing/2014/main" id="{B05A17D1-DBEE-AAE3-E65E-D85B1A2B3ADD}"/>
                    </a:ext>
                  </a:extLst>
                </p:cNvPr>
                <p:cNvSpPr/>
                <p:nvPr/>
              </p:nvSpPr>
              <p:spPr>
                <a:xfrm rot="11392423">
                  <a:off x="13000046" y="4755182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306" name="Oval 305">
                  <a:extLst>
                    <a:ext uri="{FF2B5EF4-FFF2-40B4-BE49-F238E27FC236}">
                      <a16:creationId xmlns:a16="http://schemas.microsoft.com/office/drawing/2014/main" id="{9685AA75-4D5E-E5C7-283C-A0444A74759D}"/>
                    </a:ext>
                  </a:extLst>
                </p:cNvPr>
                <p:cNvSpPr/>
                <p:nvPr/>
              </p:nvSpPr>
              <p:spPr>
                <a:xfrm rot="11392423">
                  <a:off x="12870825" y="4652696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307" name="Oval 306">
                  <a:extLst>
                    <a:ext uri="{FF2B5EF4-FFF2-40B4-BE49-F238E27FC236}">
                      <a16:creationId xmlns:a16="http://schemas.microsoft.com/office/drawing/2014/main" id="{BFDDC855-6499-366E-FEB2-016961DE6887}"/>
                    </a:ext>
                  </a:extLst>
                </p:cNvPr>
                <p:cNvSpPr/>
                <p:nvPr/>
              </p:nvSpPr>
              <p:spPr>
                <a:xfrm rot="11392423">
                  <a:off x="13130759" y="4690596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308" name="Oval 307">
                  <a:extLst>
                    <a:ext uri="{FF2B5EF4-FFF2-40B4-BE49-F238E27FC236}">
                      <a16:creationId xmlns:a16="http://schemas.microsoft.com/office/drawing/2014/main" id="{92CA2560-E8F9-FED4-7ADB-33E41E4A2577}"/>
                    </a:ext>
                  </a:extLst>
                </p:cNvPr>
                <p:cNvSpPr/>
                <p:nvPr/>
              </p:nvSpPr>
              <p:spPr>
                <a:xfrm rot="11392423">
                  <a:off x="13001539" y="4607639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</p:grpSp>
          <p:sp>
            <p:nvSpPr>
              <p:cNvPr id="287" name="Oval 286">
                <a:extLst>
                  <a:ext uri="{FF2B5EF4-FFF2-40B4-BE49-F238E27FC236}">
                    <a16:creationId xmlns:a16="http://schemas.microsoft.com/office/drawing/2014/main" id="{65D982B0-D812-983E-D2B7-B12F786FB17F}"/>
                  </a:ext>
                </a:extLst>
              </p:cNvPr>
              <p:cNvSpPr/>
              <p:nvPr/>
            </p:nvSpPr>
            <p:spPr>
              <a:xfrm rot="11392423">
                <a:off x="16971403" y="5216370"/>
                <a:ext cx="111218" cy="123297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288" name="Oval 287">
                <a:extLst>
                  <a:ext uri="{FF2B5EF4-FFF2-40B4-BE49-F238E27FC236}">
                    <a16:creationId xmlns:a16="http://schemas.microsoft.com/office/drawing/2014/main" id="{20BCA528-FBE9-B223-FBE9-909888B0B390}"/>
                  </a:ext>
                </a:extLst>
              </p:cNvPr>
              <p:cNvSpPr/>
              <p:nvPr/>
            </p:nvSpPr>
            <p:spPr>
              <a:xfrm rot="11392423">
                <a:off x="16884355" y="5613138"/>
                <a:ext cx="111218" cy="123297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289" name="Oval 288">
                <a:extLst>
                  <a:ext uri="{FF2B5EF4-FFF2-40B4-BE49-F238E27FC236}">
                    <a16:creationId xmlns:a16="http://schemas.microsoft.com/office/drawing/2014/main" id="{50EA06C9-1AFC-7475-4562-70372283C528}"/>
                  </a:ext>
                </a:extLst>
              </p:cNvPr>
              <p:cNvSpPr/>
              <p:nvPr/>
            </p:nvSpPr>
            <p:spPr>
              <a:xfrm rot="11392423">
                <a:off x="17485607" y="5451549"/>
                <a:ext cx="111218" cy="123297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290" name="Oval 289">
                <a:extLst>
                  <a:ext uri="{FF2B5EF4-FFF2-40B4-BE49-F238E27FC236}">
                    <a16:creationId xmlns:a16="http://schemas.microsoft.com/office/drawing/2014/main" id="{F8683CBF-BAE2-0A10-A3B0-4FB4288DB77B}"/>
                  </a:ext>
                </a:extLst>
              </p:cNvPr>
              <p:cNvSpPr/>
              <p:nvPr/>
            </p:nvSpPr>
            <p:spPr>
              <a:xfrm rot="11392423">
                <a:off x="16314200" y="5620742"/>
                <a:ext cx="111218" cy="123297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291" name="Oval 290">
                <a:extLst>
                  <a:ext uri="{FF2B5EF4-FFF2-40B4-BE49-F238E27FC236}">
                    <a16:creationId xmlns:a16="http://schemas.microsoft.com/office/drawing/2014/main" id="{C518E503-4AC8-92B1-E4A1-FA26E36EA4D6}"/>
                  </a:ext>
                </a:extLst>
              </p:cNvPr>
              <p:cNvSpPr/>
              <p:nvPr/>
            </p:nvSpPr>
            <p:spPr>
              <a:xfrm rot="11392423">
                <a:off x="17780885" y="5706358"/>
                <a:ext cx="111218" cy="123297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292" name="Oval 291">
                <a:extLst>
                  <a:ext uri="{FF2B5EF4-FFF2-40B4-BE49-F238E27FC236}">
                    <a16:creationId xmlns:a16="http://schemas.microsoft.com/office/drawing/2014/main" id="{F7CF68F5-FC8C-34DD-5BDE-3F260ECB9758}"/>
                  </a:ext>
                </a:extLst>
              </p:cNvPr>
              <p:cNvSpPr/>
              <p:nvPr/>
            </p:nvSpPr>
            <p:spPr>
              <a:xfrm rot="11392423">
                <a:off x="16711582" y="5249458"/>
                <a:ext cx="111218" cy="123297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</p:grpSp>
        <p:grpSp>
          <p:nvGrpSpPr>
            <p:cNvPr id="233" name="Group 232">
              <a:extLst>
                <a:ext uri="{FF2B5EF4-FFF2-40B4-BE49-F238E27FC236}">
                  <a16:creationId xmlns:a16="http://schemas.microsoft.com/office/drawing/2014/main" id="{65B0EA98-3EA9-E6DF-CD0C-1A2584DDEE6D}"/>
                </a:ext>
              </a:extLst>
            </p:cNvPr>
            <p:cNvGrpSpPr/>
            <p:nvPr/>
          </p:nvGrpSpPr>
          <p:grpSpPr>
            <a:xfrm>
              <a:off x="14303420" y="5350034"/>
              <a:ext cx="779621" cy="336431"/>
              <a:chOff x="16314200" y="5130989"/>
              <a:chExt cx="1577903" cy="698666"/>
            </a:xfrm>
          </p:grpSpPr>
          <p:sp>
            <p:nvSpPr>
              <p:cNvPr id="241" name="Oval 240">
                <a:extLst>
                  <a:ext uri="{FF2B5EF4-FFF2-40B4-BE49-F238E27FC236}">
                    <a16:creationId xmlns:a16="http://schemas.microsoft.com/office/drawing/2014/main" id="{408B1B53-D777-BF78-B786-EB22ADEED47C}"/>
                  </a:ext>
                </a:extLst>
              </p:cNvPr>
              <p:cNvSpPr/>
              <p:nvPr/>
            </p:nvSpPr>
            <p:spPr>
              <a:xfrm rot="11392423">
                <a:off x="16602486" y="5520281"/>
                <a:ext cx="111218" cy="123297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242" name="Oval 241">
                <a:extLst>
                  <a:ext uri="{FF2B5EF4-FFF2-40B4-BE49-F238E27FC236}">
                    <a16:creationId xmlns:a16="http://schemas.microsoft.com/office/drawing/2014/main" id="{A09A4A1E-C07C-E7B4-AE69-176D976D4E52}"/>
                  </a:ext>
                </a:extLst>
              </p:cNvPr>
              <p:cNvSpPr/>
              <p:nvPr/>
            </p:nvSpPr>
            <p:spPr>
              <a:xfrm rot="11392423">
                <a:off x="17265091" y="5487978"/>
                <a:ext cx="111218" cy="123297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grpSp>
            <p:nvGrpSpPr>
              <p:cNvPr id="243" name="Group 242">
                <a:extLst>
                  <a:ext uri="{FF2B5EF4-FFF2-40B4-BE49-F238E27FC236}">
                    <a16:creationId xmlns:a16="http://schemas.microsoft.com/office/drawing/2014/main" id="{BF869710-30A4-E181-5A2D-29F644C47BBD}"/>
                  </a:ext>
                </a:extLst>
              </p:cNvPr>
              <p:cNvGrpSpPr/>
              <p:nvPr/>
            </p:nvGrpSpPr>
            <p:grpSpPr>
              <a:xfrm>
                <a:off x="16492937" y="5130989"/>
                <a:ext cx="809169" cy="554848"/>
                <a:chOff x="12432808" y="4428787"/>
                <a:chExt cx="809169" cy="554848"/>
              </a:xfrm>
            </p:grpSpPr>
            <p:sp>
              <p:nvSpPr>
                <p:cNvPr id="267" name="Oval 266">
                  <a:extLst>
                    <a:ext uri="{FF2B5EF4-FFF2-40B4-BE49-F238E27FC236}">
                      <a16:creationId xmlns:a16="http://schemas.microsoft.com/office/drawing/2014/main" id="{43922967-22D7-AE7D-850C-CE0C71EA341C}"/>
                    </a:ext>
                  </a:extLst>
                </p:cNvPr>
                <p:cNvSpPr/>
                <p:nvPr/>
              </p:nvSpPr>
              <p:spPr>
                <a:xfrm rot="11392423">
                  <a:off x="12562029" y="4652285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268" name="Oval 267">
                  <a:extLst>
                    <a:ext uri="{FF2B5EF4-FFF2-40B4-BE49-F238E27FC236}">
                      <a16:creationId xmlns:a16="http://schemas.microsoft.com/office/drawing/2014/main" id="{31B232C8-E4C0-F856-A6E1-7DD7BCC78961}"/>
                    </a:ext>
                  </a:extLst>
                </p:cNvPr>
                <p:cNvSpPr/>
                <p:nvPr/>
              </p:nvSpPr>
              <p:spPr>
                <a:xfrm rot="11392423">
                  <a:off x="12432808" y="4549799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269" name="Oval 268">
                  <a:extLst>
                    <a:ext uri="{FF2B5EF4-FFF2-40B4-BE49-F238E27FC236}">
                      <a16:creationId xmlns:a16="http://schemas.microsoft.com/office/drawing/2014/main" id="{7FABE3F9-6D9C-B226-3C23-7EC595DCEE74}"/>
                    </a:ext>
                  </a:extLst>
                </p:cNvPr>
                <p:cNvSpPr/>
                <p:nvPr/>
              </p:nvSpPr>
              <p:spPr>
                <a:xfrm rot="11392423">
                  <a:off x="12692742" y="4587699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270" name="Oval 269">
                  <a:extLst>
                    <a:ext uri="{FF2B5EF4-FFF2-40B4-BE49-F238E27FC236}">
                      <a16:creationId xmlns:a16="http://schemas.microsoft.com/office/drawing/2014/main" id="{3B65BA9E-395A-861F-28C6-A3A61DFB4FF1}"/>
                    </a:ext>
                  </a:extLst>
                </p:cNvPr>
                <p:cNvSpPr/>
                <p:nvPr/>
              </p:nvSpPr>
              <p:spPr>
                <a:xfrm rot="11392423">
                  <a:off x="12563522" y="4504742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271" name="Oval 270">
                  <a:extLst>
                    <a:ext uri="{FF2B5EF4-FFF2-40B4-BE49-F238E27FC236}">
                      <a16:creationId xmlns:a16="http://schemas.microsoft.com/office/drawing/2014/main" id="{EFCAF49B-6A11-5434-87AC-BD848D8671F6}"/>
                    </a:ext>
                  </a:extLst>
                </p:cNvPr>
                <p:cNvSpPr/>
                <p:nvPr/>
              </p:nvSpPr>
              <p:spPr>
                <a:xfrm rot="11392423">
                  <a:off x="12840702" y="4576330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272" name="Oval 271">
                  <a:extLst>
                    <a:ext uri="{FF2B5EF4-FFF2-40B4-BE49-F238E27FC236}">
                      <a16:creationId xmlns:a16="http://schemas.microsoft.com/office/drawing/2014/main" id="{C3FDEF0C-717E-6960-909A-CA90DB94DD48}"/>
                    </a:ext>
                  </a:extLst>
                </p:cNvPr>
                <p:cNvSpPr/>
                <p:nvPr/>
              </p:nvSpPr>
              <p:spPr>
                <a:xfrm rot="11392423">
                  <a:off x="12711481" y="4473844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273" name="Oval 272">
                  <a:extLst>
                    <a:ext uri="{FF2B5EF4-FFF2-40B4-BE49-F238E27FC236}">
                      <a16:creationId xmlns:a16="http://schemas.microsoft.com/office/drawing/2014/main" id="{F8DDB0F1-8B09-42EF-5015-A3FFC47B3BCC}"/>
                    </a:ext>
                  </a:extLst>
                </p:cNvPr>
                <p:cNvSpPr/>
                <p:nvPr/>
              </p:nvSpPr>
              <p:spPr>
                <a:xfrm rot="11392423">
                  <a:off x="12971415" y="4511744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274" name="Oval 273">
                  <a:extLst>
                    <a:ext uri="{FF2B5EF4-FFF2-40B4-BE49-F238E27FC236}">
                      <a16:creationId xmlns:a16="http://schemas.microsoft.com/office/drawing/2014/main" id="{CA4D4F87-E80B-D715-6B4E-FA581CA3A6C0}"/>
                    </a:ext>
                  </a:extLst>
                </p:cNvPr>
                <p:cNvSpPr/>
                <p:nvPr/>
              </p:nvSpPr>
              <p:spPr>
                <a:xfrm rot="11392423">
                  <a:off x="12842195" y="4428787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275" name="Oval 274">
                  <a:extLst>
                    <a:ext uri="{FF2B5EF4-FFF2-40B4-BE49-F238E27FC236}">
                      <a16:creationId xmlns:a16="http://schemas.microsoft.com/office/drawing/2014/main" id="{94B346D3-4257-BAC6-2DF7-3AE64A6E56A1}"/>
                    </a:ext>
                  </a:extLst>
                </p:cNvPr>
                <p:cNvSpPr/>
                <p:nvPr/>
              </p:nvSpPr>
              <p:spPr>
                <a:xfrm rot="11392423">
                  <a:off x="12813716" y="4860338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276" name="Oval 275">
                  <a:extLst>
                    <a:ext uri="{FF2B5EF4-FFF2-40B4-BE49-F238E27FC236}">
                      <a16:creationId xmlns:a16="http://schemas.microsoft.com/office/drawing/2014/main" id="{2918889C-7456-7638-74B4-B24F16A5050C}"/>
                    </a:ext>
                  </a:extLst>
                </p:cNvPr>
                <p:cNvSpPr/>
                <p:nvPr/>
              </p:nvSpPr>
              <p:spPr>
                <a:xfrm rot="11392423">
                  <a:off x="12684495" y="4757852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277" name="Oval 276">
                  <a:extLst>
                    <a:ext uri="{FF2B5EF4-FFF2-40B4-BE49-F238E27FC236}">
                      <a16:creationId xmlns:a16="http://schemas.microsoft.com/office/drawing/2014/main" id="{251AF782-9B7B-7C6D-481E-6521999DED76}"/>
                    </a:ext>
                  </a:extLst>
                </p:cNvPr>
                <p:cNvSpPr/>
                <p:nvPr/>
              </p:nvSpPr>
              <p:spPr>
                <a:xfrm rot="11392423">
                  <a:off x="12944429" y="4795752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278" name="Oval 277">
                  <a:extLst>
                    <a:ext uri="{FF2B5EF4-FFF2-40B4-BE49-F238E27FC236}">
                      <a16:creationId xmlns:a16="http://schemas.microsoft.com/office/drawing/2014/main" id="{9B8380B4-B185-9464-233D-5E1A17BE1F20}"/>
                    </a:ext>
                  </a:extLst>
                </p:cNvPr>
                <p:cNvSpPr/>
                <p:nvPr/>
              </p:nvSpPr>
              <p:spPr>
                <a:xfrm rot="11392423">
                  <a:off x="12815209" y="4712795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279" name="Oval 278">
                  <a:extLst>
                    <a:ext uri="{FF2B5EF4-FFF2-40B4-BE49-F238E27FC236}">
                      <a16:creationId xmlns:a16="http://schemas.microsoft.com/office/drawing/2014/main" id="{26F2C838-E7A8-38BD-0E3D-96D13D010876}"/>
                    </a:ext>
                  </a:extLst>
                </p:cNvPr>
                <p:cNvSpPr/>
                <p:nvPr/>
              </p:nvSpPr>
              <p:spPr>
                <a:xfrm rot="11392423">
                  <a:off x="13000046" y="4755182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280" name="Oval 279">
                  <a:extLst>
                    <a:ext uri="{FF2B5EF4-FFF2-40B4-BE49-F238E27FC236}">
                      <a16:creationId xmlns:a16="http://schemas.microsoft.com/office/drawing/2014/main" id="{71517349-DF96-BA22-02A7-E93B11D8B87B}"/>
                    </a:ext>
                  </a:extLst>
                </p:cNvPr>
                <p:cNvSpPr/>
                <p:nvPr/>
              </p:nvSpPr>
              <p:spPr>
                <a:xfrm rot="11392423">
                  <a:off x="12870825" y="4652696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281" name="Oval 280">
                  <a:extLst>
                    <a:ext uri="{FF2B5EF4-FFF2-40B4-BE49-F238E27FC236}">
                      <a16:creationId xmlns:a16="http://schemas.microsoft.com/office/drawing/2014/main" id="{E671ABC9-B945-572C-4FAE-025F0F35CDD1}"/>
                    </a:ext>
                  </a:extLst>
                </p:cNvPr>
                <p:cNvSpPr/>
                <p:nvPr/>
              </p:nvSpPr>
              <p:spPr>
                <a:xfrm rot="11392423">
                  <a:off x="13130759" y="4690596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282" name="Oval 281">
                  <a:extLst>
                    <a:ext uri="{FF2B5EF4-FFF2-40B4-BE49-F238E27FC236}">
                      <a16:creationId xmlns:a16="http://schemas.microsoft.com/office/drawing/2014/main" id="{A0FEF547-CE08-A2C3-A16F-9B0B30C12BC3}"/>
                    </a:ext>
                  </a:extLst>
                </p:cNvPr>
                <p:cNvSpPr/>
                <p:nvPr/>
              </p:nvSpPr>
              <p:spPr>
                <a:xfrm rot="11392423">
                  <a:off x="13001539" y="4607639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</p:grpSp>
          <p:grpSp>
            <p:nvGrpSpPr>
              <p:cNvPr id="244" name="Group 243">
                <a:extLst>
                  <a:ext uri="{FF2B5EF4-FFF2-40B4-BE49-F238E27FC236}">
                    <a16:creationId xmlns:a16="http://schemas.microsoft.com/office/drawing/2014/main" id="{49126710-24F6-E176-2082-8466C06160B8}"/>
                  </a:ext>
                </a:extLst>
              </p:cNvPr>
              <p:cNvGrpSpPr/>
              <p:nvPr/>
            </p:nvGrpSpPr>
            <p:grpSpPr>
              <a:xfrm rot="1282916">
                <a:off x="16957873" y="5173671"/>
                <a:ext cx="809169" cy="554848"/>
                <a:chOff x="12432808" y="4428787"/>
                <a:chExt cx="809169" cy="554848"/>
              </a:xfrm>
            </p:grpSpPr>
            <p:sp>
              <p:nvSpPr>
                <p:cNvPr id="251" name="Oval 250">
                  <a:extLst>
                    <a:ext uri="{FF2B5EF4-FFF2-40B4-BE49-F238E27FC236}">
                      <a16:creationId xmlns:a16="http://schemas.microsoft.com/office/drawing/2014/main" id="{7F1F928A-6397-8EC2-31E8-0B7994A923C6}"/>
                    </a:ext>
                  </a:extLst>
                </p:cNvPr>
                <p:cNvSpPr/>
                <p:nvPr/>
              </p:nvSpPr>
              <p:spPr>
                <a:xfrm rot="11392423">
                  <a:off x="12562029" y="4652285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252" name="Oval 251">
                  <a:extLst>
                    <a:ext uri="{FF2B5EF4-FFF2-40B4-BE49-F238E27FC236}">
                      <a16:creationId xmlns:a16="http://schemas.microsoft.com/office/drawing/2014/main" id="{CB7546C2-9F82-A583-53BD-A28B25381BCE}"/>
                    </a:ext>
                  </a:extLst>
                </p:cNvPr>
                <p:cNvSpPr/>
                <p:nvPr/>
              </p:nvSpPr>
              <p:spPr>
                <a:xfrm rot="11392423">
                  <a:off x="12432808" y="4549799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253" name="Oval 252">
                  <a:extLst>
                    <a:ext uri="{FF2B5EF4-FFF2-40B4-BE49-F238E27FC236}">
                      <a16:creationId xmlns:a16="http://schemas.microsoft.com/office/drawing/2014/main" id="{D8755D43-4D70-C6E1-F524-8D77B404CFD6}"/>
                    </a:ext>
                  </a:extLst>
                </p:cNvPr>
                <p:cNvSpPr/>
                <p:nvPr/>
              </p:nvSpPr>
              <p:spPr>
                <a:xfrm rot="11392423">
                  <a:off x="12692742" y="4587699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254" name="Oval 253">
                  <a:extLst>
                    <a:ext uri="{FF2B5EF4-FFF2-40B4-BE49-F238E27FC236}">
                      <a16:creationId xmlns:a16="http://schemas.microsoft.com/office/drawing/2014/main" id="{6E22D788-2CBA-D314-B2CF-F2333C20245D}"/>
                    </a:ext>
                  </a:extLst>
                </p:cNvPr>
                <p:cNvSpPr/>
                <p:nvPr/>
              </p:nvSpPr>
              <p:spPr>
                <a:xfrm rot="11392423">
                  <a:off x="12563522" y="4504742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255" name="Oval 254">
                  <a:extLst>
                    <a:ext uri="{FF2B5EF4-FFF2-40B4-BE49-F238E27FC236}">
                      <a16:creationId xmlns:a16="http://schemas.microsoft.com/office/drawing/2014/main" id="{B2331212-AF41-812B-093B-9AAAF7B816AD}"/>
                    </a:ext>
                  </a:extLst>
                </p:cNvPr>
                <p:cNvSpPr/>
                <p:nvPr/>
              </p:nvSpPr>
              <p:spPr>
                <a:xfrm rot="11392423">
                  <a:off x="12840702" y="4576330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256" name="Oval 255">
                  <a:extLst>
                    <a:ext uri="{FF2B5EF4-FFF2-40B4-BE49-F238E27FC236}">
                      <a16:creationId xmlns:a16="http://schemas.microsoft.com/office/drawing/2014/main" id="{8F38414C-9CFC-D726-9049-E92D6AFCF010}"/>
                    </a:ext>
                  </a:extLst>
                </p:cNvPr>
                <p:cNvSpPr/>
                <p:nvPr/>
              </p:nvSpPr>
              <p:spPr>
                <a:xfrm rot="11392423">
                  <a:off x="12711481" y="4473844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257" name="Oval 256">
                  <a:extLst>
                    <a:ext uri="{FF2B5EF4-FFF2-40B4-BE49-F238E27FC236}">
                      <a16:creationId xmlns:a16="http://schemas.microsoft.com/office/drawing/2014/main" id="{51D5270A-C528-9994-8BEE-930A80CD809A}"/>
                    </a:ext>
                  </a:extLst>
                </p:cNvPr>
                <p:cNvSpPr/>
                <p:nvPr/>
              </p:nvSpPr>
              <p:spPr>
                <a:xfrm rot="11392423">
                  <a:off x="12971415" y="4511744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258" name="Oval 257">
                  <a:extLst>
                    <a:ext uri="{FF2B5EF4-FFF2-40B4-BE49-F238E27FC236}">
                      <a16:creationId xmlns:a16="http://schemas.microsoft.com/office/drawing/2014/main" id="{90A190AD-2D6F-1423-ECE9-4336DF6307E5}"/>
                    </a:ext>
                  </a:extLst>
                </p:cNvPr>
                <p:cNvSpPr/>
                <p:nvPr/>
              </p:nvSpPr>
              <p:spPr>
                <a:xfrm rot="11392423">
                  <a:off x="12842195" y="4428787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259" name="Oval 258">
                  <a:extLst>
                    <a:ext uri="{FF2B5EF4-FFF2-40B4-BE49-F238E27FC236}">
                      <a16:creationId xmlns:a16="http://schemas.microsoft.com/office/drawing/2014/main" id="{472CD5DD-4B64-5F4B-25EF-F92D5CCF733B}"/>
                    </a:ext>
                  </a:extLst>
                </p:cNvPr>
                <p:cNvSpPr/>
                <p:nvPr/>
              </p:nvSpPr>
              <p:spPr>
                <a:xfrm rot="11392423">
                  <a:off x="12813716" y="4860338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260" name="Oval 259">
                  <a:extLst>
                    <a:ext uri="{FF2B5EF4-FFF2-40B4-BE49-F238E27FC236}">
                      <a16:creationId xmlns:a16="http://schemas.microsoft.com/office/drawing/2014/main" id="{4485B3F5-AACC-08EB-FA5C-8356ED7AD569}"/>
                    </a:ext>
                  </a:extLst>
                </p:cNvPr>
                <p:cNvSpPr/>
                <p:nvPr/>
              </p:nvSpPr>
              <p:spPr>
                <a:xfrm rot="11392423">
                  <a:off x="12684495" y="4757852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261" name="Oval 260">
                  <a:extLst>
                    <a:ext uri="{FF2B5EF4-FFF2-40B4-BE49-F238E27FC236}">
                      <a16:creationId xmlns:a16="http://schemas.microsoft.com/office/drawing/2014/main" id="{1FD1C31D-D460-2703-0ED2-7C0EA65ED042}"/>
                    </a:ext>
                  </a:extLst>
                </p:cNvPr>
                <p:cNvSpPr/>
                <p:nvPr/>
              </p:nvSpPr>
              <p:spPr>
                <a:xfrm rot="11392423">
                  <a:off x="12944429" y="4795752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262" name="Oval 261">
                  <a:extLst>
                    <a:ext uri="{FF2B5EF4-FFF2-40B4-BE49-F238E27FC236}">
                      <a16:creationId xmlns:a16="http://schemas.microsoft.com/office/drawing/2014/main" id="{9ACB9023-4E91-6CE0-3C6E-C4C112E3C064}"/>
                    </a:ext>
                  </a:extLst>
                </p:cNvPr>
                <p:cNvSpPr/>
                <p:nvPr/>
              </p:nvSpPr>
              <p:spPr>
                <a:xfrm rot="11392423">
                  <a:off x="12815209" y="4712795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263" name="Oval 262">
                  <a:extLst>
                    <a:ext uri="{FF2B5EF4-FFF2-40B4-BE49-F238E27FC236}">
                      <a16:creationId xmlns:a16="http://schemas.microsoft.com/office/drawing/2014/main" id="{8A54B837-9ECC-DBBF-3335-AA56D910BF3E}"/>
                    </a:ext>
                  </a:extLst>
                </p:cNvPr>
                <p:cNvSpPr/>
                <p:nvPr/>
              </p:nvSpPr>
              <p:spPr>
                <a:xfrm rot="11392423">
                  <a:off x="13000046" y="4755182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264" name="Oval 263">
                  <a:extLst>
                    <a:ext uri="{FF2B5EF4-FFF2-40B4-BE49-F238E27FC236}">
                      <a16:creationId xmlns:a16="http://schemas.microsoft.com/office/drawing/2014/main" id="{5B882983-E4DD-0227-D6EC-C31EA05B98CE}"/>
                    </a:ext>
                  </a:extLst>
                </p:cNvPr>
                <p:cNvSpPr/>
                <p:nvPr/>
              </p:nvSpPr>
              <p:spPr>
                <a:xfrm rot="11392423">
                  <a:off x="12870825" y="4652696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265" name="Oval 264">
                  <a:extLst>
                    <a:ext uri="{FF2B5EF4-FFF2-40B4-BE49-F238E27FC236}">
                      <a16:creationId xmlns:a16="http://schemas.microsoft.com/office/drawing/2014/main" id="{A82493D5-BC10-C068-D576-93C2B5794B0B}"/>
                    </a:ext>
                  </a:extLst>
                </p:cNvPr>
                <p:cNvSpPr/>
                <p:nvPr/>
              </p:nvSpPr>
              <p:spPr>
                <a:xfrm rot="11392423">
                  <a:off x="13130759" y="4690596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  <p:sp>
              <p:nvSpPr>
                <p:cNvPr id="266" name="Oval 265">
                  <a:extLst>
                    <a:ext uri="{FF2B5EF4-FFF2-40B4-BE49-F238E27FC236}">
                      <a16:creationId xmlns:a16="http://schemas.microsoft.com/office/drawing/2014/main" id="{B6D5C2D9-9CAE-7A01-85C5-C3163639B24E}"/>
                    </a:ext>
                  </a:extLst>
                </p:cNvPr>
                <p:cNvSpPr/>
                <p:nvPr/>
              </p:nvSpPr>
              <p:spPr>
                <a:xfrm rot="11392423">
                  <a:off x="13001539" y="4607639"/>
                  <a:ext cx="111218" cy="12329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  <a:effectLst/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551"/>
                </a:p>
              </p:txBody>
            </p:sp>
          </p:grpSp>
          <p:sp>
            <p:nvSpPr>
              <p:cNvPr id="245" name="Oval 244">
                <a:extLst>
                  <a:ext uri="{FF2B5EF4-FFF2-40B4-BE49-F238E27FC236}">
                    <a16:creationId xmlns:a16="http://schemas.microsoft.com/office/drawing/2014/main" id="{DCA056B7-BFA8-494B-12ED-306432C74C29}"/>
                  </a:ext>
                </a:extLst>
              </p:cNvPr>
              <p:cNvSpPr/>
              <p:nvPr/>
            </p:nvSpPr>
            <p:spPr>
              <a:xfrm rot="11392423">
                <a:off x="16971403" y="5216370"/>
                <a:ext cx="111218" cy="123297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246" name="Oval 245">
                <a:extLst>
                  <a:ext uri="{FF2B5EF4-FFF2-40B4-BE49-F238E27FC236}">
                    <a16:creationId xmlns:a16="http://schemas.microsoft.com/office/drawing/2014/main" id="{81C9B807-C4AB-7D9E-CDF2-E37D8DB5A445}"/>
                  </a:ext>
                </a:extLst>
              </p:cNvPr>
              <p:cNvSpPr/>
              <p:nvPr/>
            </p:nvSpPr>
            <p:spPr>
              <a:xfrm rot="11392423">
                <a:off x="16884355" y="5613138"/>
                <a:ext cx="111218" cy="123297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247" name="Oval 246">
                <a:extLst>
                  <a:ext uri="{FF2B5EF4-FFF2-40B4-BE49-F238E27FC236}">
                    <a16:creationId xmlns:a16="http://schemas.microsoft.com/office/drawing/2014/main" id="{1DBB798F-E5D5-F96E-8490-EBB12178F55A}"/>
                  </a:ext>
                </a:extLst>
              </p:cNvPr>
              <p:cNvSpPr/>
              <p:nvPr/>
            </p:nvSpPr>
            <p:spPr>
              <a:xfrm rot="11392423">
                <a:off x="17485607" y="5451549"/>
                <a:ext cx="111218" cy="123297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248" name="Oval 247">
                <a:extLst>
                  <a:ext uri="{FF2B5EF4-FFF2-40B4-BE49-F238E27FC236}">
                    <a16:creationId xmlns:a16="http://schemas.microsoft.com/office/drawing/2014/main" id="{34081EA4-1E81-B4EE-54B3-A19D43B37616}"/>
                  </a:ext>
                </a:extLst>
              </p:cNvPr>
              <p:cNvSpPr/>
              <p:nvPr/>
            </p:nvSpPr>
            <p:spPr>
              <a:xfrm rot="11392423">
                <a:off x="16314200" y="5620742"/>
                <a:ext cx="111218" cy="123297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249" name="Oval 248">
                <a:extLst>
                  <a:ext uri="{FF2B5EF4-FFF2-40B4-BE49-F238E27FC236}">
                    <a16:creationId xmlns:a16="http://schemas.microsoft.com/office/drawing/2014/main" id="{2B00DCD5-2A6E-3B65-FE60-70DB1EA9FD78}"/>
                  </a:ext>
                </a:extLst>
              </p:cNvPr>
              <p:cNvSpPr/>
              <p:nvPr/>
            </p:nvSpPr>
            <p:spPr>
              <a:xfrm rot="11392423">
                <a:off x="17780885" y="5706358"/>
                <a:ext cx="111218" cy="123297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  <p:sp>
            <p:nvSpPr>
              <p:cNvPr id="250" name="Oval 249">
                <a:extLst>
                  <a:ext uri="{FF2B5EF4-FFF2-40B4-BE49-F238E27FC236}">
                    <a16:creationId xmlns:a16="http://schemas.microsoft.com/office/drawing/2014/main" id="{1BFF9EC5-BCCD-1FBE-F705-FFE9714749CF}"/>
                  </a:ext>
                </a:extLst>
              </p:cNvPr>
              <p:cNvSpPr/>
              <p:nvPr/>
            </p:nvSpPr>
            <p:spPr>
              <a:xfrm rot="11392423">
                <a:off x="16711582" y="5249458"/>
                <a:ext cx="111218" cy="123297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  <a:effectLst/>
            </p:spPr>
            <p:style>
              <a:lnRef idx="0">
                <a:schemeClr val="dk1"/>
              </a:lnRef>
              <a:fillRef idx="3">
                <a:schemeClr val="dk1"/>
              </a:fillRef>
              <a:effectRef idx="3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51"/>
              </a:p>
            </p:txBody>
          </p:sp>
        </p:grpSp>
        <p:sp>
          <p:nvSpPr>
            <p:cNvPr id="234" name="Oval 233">
              <a:extLst>
                <a:ext uri="{FF2B5EF4-FFF2-40B4-BE49-F238E27FC236}">
                  <a16:creationId xmlns:a16="http://schemas.microsoft.com/office/drawing/2014/main" id="{E6BD2CAE-8757-4CAB-0E7A-B740E4BB9B21}"/>
                </a:ext>
              </a:extLst>
            </p:cNvPr>
            <p:cNvSpPr/>
            <p:nvPr/>
          </p:nvSpPr>
          <p:spPr>
            <a:xfrm rot="11392423">
              <a:off x="13538363" y="6087589"/>
              <a:ext cx="244928" cy="254926"/>
            </a:xfrm>
            <a:prstGeom prst="ellipse">
              <a:avLst/>
            </a:prstGeom>
            <a:solidFill>
              <a:srgbClr val="461E64"/>
            </a:solidFill>
            <a:ln>
              <a:solidFill>
                <a:srgbClr val="360036"/>
              </a:solidFill>
            </a:ln>
            <a:effec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51" b="1" dirty="0"/>
            </a:p>
          </p:txBody>
        </p:sp>
        <p:sp>
          <p:nvSpPr>
            <p:cNvPr id="235" name="Oval 234">
              <a:extLst>
                <a:ext uri="{FF2B5EF4-FFF2-40B4-BE49-F238E27FC236}">
                  <a16:creationId xmlns:a16="http://schemas.microsoft.com/office/drawing/2014/main" id="{365865BC-EB5F-C21E-0F30-85817C8B90A5}"/>
                </a:ext>
              </a:extLst>
            </p:cNvPr>
            <p:cNvSpPr/>
            <p:nvPr/>
          </p:nvSpPr>
          <p:spPr>
            <a:xfrm rot="11392423">
              <a:off x="14047194" y="5727827"/>
              <a:ext cx="244928" cy="254926"/>
            </a:xfrm>
            <a:prstGeom prst="ellipse">
              <a:avLst/>
            </a:prstGeom>
            <a:solidFill>
              <a:srgbClr val="461E64"/>
            </a:solidFill>
            <a:ln>
              <a:solidFill>
                <a:srgbClr val="360036"/>
              </a:solidFill>
            </a:ln>
            <a:effec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51" b="1" dirty="0"/>
            </a:p>
          </p:txBody>
        </p:sp>
        <p:sp>
          <p:nvSpPr>
            <p:cNvPr id="236" name="Oval 235">
              <a:extLst>
                <a:ext uri="{FF2B5EF4-FFF2-40B4-BE49-F238E27FC236}">
                  <a16:creationId xmlns:a16="http://schemas.microsoft.com/office/drawing/2014/main" id="{B2572FB7-CC59-F2D2-AA77-C520C6955DE9}"/>
                </a:ext>
              </a:extLst>
            </p:cNvPr>
            <p:cNvSpPr/>
            <p:nvPr/>
          </p:nvSpPr>
          <p:spPr>
            <a:xfrm rot="11392423">
              <a:off x="14812596" y="5865934"/>
              <a:ext cx="244928" cy="254926"/>
            </a:xfrm>
            <a:prstGeom prst="ellipse">
              <a:avLst/>
            </a:prstGeom>
            <a:solidFill>
              <a:srgbClr val="461E64"/>
            </a:solidFill>
            <a:ln>
              <a:solidFill>
                <a:srgbClr val="360036"/>
              </a:solidFill>
            </a:ln>
            <a:effec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51" b="1" dirty="0"/>
            </a:p>
          </p:txBody>
        </p:sp>
        <p:sp>
          <p:nvSpPr>
            <p:cNvPr id="237" name="Oval 236">
              <a:extLst>
                <a:ext uri="{FF2B5EF4-FFF2-40B4-BE49-F238E27FC236}">
                  <a16:creationId xmlns:a16="http://schemas.microsoft.com/office/drawing/2014/main" id="{BDD147D5-BBD0-F8F5-3BBE-D15D304C5F19}"/>
                </a:ext>
              </a:extLst>
            </p:cNvPr>
            <p:cNvSpPr/>
            <p:nvPr/>
          </p:nvSpPr>
          <p:spPr>
            <a:xfrm rot="11392423">
              <a:off x="15225343" y="5506816"/>
              <a:ext cx="244928" cy="254926"/>
            </a:xfrm>
            <a:prstGeom prst="ellipse">
              <a:avLst/>
            </a:prstGeom>
            <a:solidFill>
              <a:srgbClr val="461E64"/>
            </a:solidFill>
            <a:ln>
              <a:solidFill>
                <a:srgbClr val="360036"/>
              </a:solidFill>
            </a:ln>
            <a:effec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51" b="1" dirty="0"/>
            </a:p>
          </p:txBody>
        </p:sp>
        <p:sp>
          <p:nvSpPr>
            <p:cNvPr id="238" name="Oval 237">
              <a:extLst>
                <a:ext uri="{FF2B5EF4-FFF2-40B4-BE49-F238E27FC236}">
                  <a16:creationId xmlns:a16="http://schemas.microsoft.com/office/drawing/2014/main" id="{0629EE08-895E-C1CE-C248-51F35B54212F}"/>
                </a:ext>
              </a:extLst>
            </p:cNvPr>
            <p:cNvSpPr/>
            <p:nvPr/>
          </p:nvSpPr>
          <p:spPr>
            <a:xfrm rot="11392423">
              <a:off x="15185990" y="5966073"/>
              <a:ext cx="244928" cy="254926"/>
            </a:xfrm>
            <a:prstGeom prst="ellipse">
              <a:avLst/>
            </a:prstGeom>
            <a:solidFill>
              <a:srgbClr val="461E64"/>
            </a:solidFill>
            <a:ln>
              <a:solidFill>
                <a:srgbClr val="360036"/>
              </a:solidFill>
            </a:ln>
            <a:effec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51" b="1" dirty="0"/>
            </a:p>
          </p:txBody>
        </p:sp>
        <p:sp>
          <p:nvSpPr>
            <p:cNvPr id="239" name="Oval 238">
              <a:extLst>
                <a:ext uri="{FF2B5EF4-FFF2-40B4-BE49-F238E27FC236}">
                  <a16:creationId xmlns:a16="http://schemas.microsoft.com/office/drawing/2014/main" id="{D542EF7C-75D0-71DE-4D3E-028A867892E3}"/>
                </a:ext>
              </a:extLst>
            </p:cNvPr>
            <p:cNvSpPr/>
            <p:nvPr/>
          </p:nvSpPr>
          <p:spPr>
            <a:xfrm rot="11392423">
              <a:off x="14424453" y="5831653"/>
              <a:ext cx="244928" cy="254926"/>
            </a:xfrm>
            <a:prstGeom prst="ellipse">
              <a:avLst/>
            </a:prstGeom>
            <a:solidFill>
              <a:srgbClr val="461E64"/>
            </a:solidFill>
            <a:ln>
              <a:solidFill>
                <a:srgbClr val="360036"/>
              </a:solidFill>
            </a:ln>
            <a:effec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51" b="1" dirty="0"/>
            </a:p>
          </p:txBody>
        </p:sp>
        <p:sp>
          <p:nvSpPr>
            <p:cNvPr id="240" name="Oval 239">
              <a:extLst>
                <a:ext uri="{FF2B5EF4-FFF2-40B4-BE49-F238E27FC236}">
                  <a16:creationId xmlns:a16="http://schemas.microsoft.com/office/drawing/2014/main" id="{46A2486F-2374-EEA5-19DA-45B2EEBEB30E}"/>
                </a:ext>
              </a:extLst>
            </p:cNvPr>
            <p:cNvSpPr/>
            <p:nvPr/>
          </p:nvSpPr>
          <p:spPr>
            <a:xfrm rot="11392423">
              <a:off x="15338390" y="6118473"/>
              <a:ext cx="244928" cy="254926"/>
            </a:xfrm>
            <a:prstGeom prst="ellipse">
              <a:avLst/>
            </a:prstGeom>
            <a:solidFill>
              <a:srgbClr val="461E64"/>
            </a:solidFill>
            <a:ln>
              <a:solidFill>
                <a:srgbClr val="360036"/>
              </a:solidFill>
            </a:ln>
            <a:effectLst/>
          </p:spPr>
          <p:style>
            <a:lnRef idx="0">
              <a:schemeClr val="dk1"/>
            </a:lnRef>
            <a:fillRef idx="3">
              <a:schemeClr val="dk1"/>
            </a:fillRef>
            <a:effectRef idx="3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51" b="1" dirty="0"/>
            </a:p>
          </p:txBody>
        </p:sp>
        <p:sp>
          <p:nvSpPr>
            <p:cNvPr id="999" name="Oval 998">
              <a:extLst>
                <a:ext uri="{FF2B5EF4-FFF2-40B4-BE49-F238E27FC236}">
                  <a16:creationId xmlns:a16="http://schemas.microsoft.com/office/drawing/2014/main" id="{65749ABE-9ACF-0BF5-EAE7-E85A268D5819}"/>
                </a:ext>
              </a:extLst>
            </p:cNvPr>
            <p:cNvSpPr/>
            <p:nvPr/>
          </p:nvSpPr>
          <p:spPr>
            <a:xfrm rot="11392423">
              <a:off x="14558595" y="6647021"/>
              <a:ext cx="244928" cy="254926"/>
            </a:xfrm>
            <a:prstGeom prst="ellipse">
              <a:avLst/>
            </a:prstGeom>
            <a:solidFill>
              <a:schemeClr val="tx1"/>
            </a:solidFill>
            <a:effectLst/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51"/>
            </a:p>
          </p:txBody>
        </p:sp>
      </p:grpSp>
    </p:spTree>
    <p:extLst>
      <p:ext uri="{BB962C8B-B14F-4D97-AF65-F5344CB8AC3E}">
        <p14:creationId xmlns:p14="http://schemas.microsoft.com/office/powerpoint/2010/main" val="19527441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531</TotalTime>
  <Words>0</Words>
  <Application>Microsoft Office PowerPoint</Application>
  <PresentationFormat>Custom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Guerrero-Bolano, Francisco J</dc:creator>
  <cp:lastModifiedBy>Guerrero-Bolano, Francisco J</cp:lastModifiedBy>
  <cp:revision>5</cp:revision>
  <dcterms:created xsi:type="dcterms:W3CDTF">2022-08-27T15:11:14Z</dcterms:created>
  <dcterms:modified xsi:type="dcterms:W3CDTF">2022-08-29T05:17:25Z</dcterms:modified>
</cp:coreProperties>
</file>