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891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6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2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9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4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6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2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8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2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29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Guerrero-Bolano, Francisco J</dc:creator>
  <cp:lastModifiedBy>Guerrero-Bolano, Francisco J</cp:lastModifiedBy>
  <cp:revision>4</cp:revision>
  <dcterms:created xsi:type="dcterms:W3CDTF">2022-08-27T15:11:14Z</dcterms:created>
  <dcterms:modified xsi:type="dcterms:W3CDTF">2022-08-28T21:35:21Z</dcterms:modified>
</cp:coreProperties>
</file>