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2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BED987-A83E-B044-D1C3-AF21C8DDFA92}"/>
              </a:ext>
            </a:extLst>
          </p:cNvPr>
          <p:cNvSpPr/>
          <p:nvPr/>
        </p:nvSpPr>
        <p:spPr>
          <a:xfrm>
            <a:off x="2126512" y="148856"/>
            <a:ext cx="8729330" cy="8693658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7C99DC-D8FB-9304-1C04-5B3D3D3C91EA}"/>
              </a:ext>
            </a:extLst>
          </p:cNvPr>
          <p:cNvGrpSpPr/>
          <p:nvPr/>
        </p:nvGrpSpPr>
        <p:grpSpPr>
          <a:xfrm>
            <a:off x="8528997" y="1506869"/>
            <a:ext cx="1077191" cy="3142044"/>
            <a:chOff x="7550259" y="933675"/>
            <a:chExt cx="1077191" cy="31420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2EE9FD-4DD7-C494-9181-F3598BD8EF40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73" y="933675"/>
              <a:ext cx="1073077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52D195-FC0F-A863-47D5-C34FB4AAF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0259" y="933675"/>
              <a:ext cx="11419" cy="314204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E8BA6-FDD1-CE87-723C-0FAEC78A0741}"/>
                </a:ext>
              </a:extLst>
            </p:cNvPr>
            <p:cNvGrpSpPr/>
            <p:nvPr/>
          </p:nvGrpSpPr>
          <p:grpSpPr>
            <a:xfrm>
              <a:off x="7561678" y="944790"/>
              <a:ext cx="914707" cy="2457346"/>
              <a:chOff x="10008847" y="2759105"/>
              <a:chExt cx="914707" cy="245734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C05E38-23C2-28CD-04F3-1EF4DBD3A941}"/>
                  </a:ext>
                </a:extLst>
              </p:cNvPr>
              <p:cNvSpPr/>
              <p:nvPr/>
            </p:nvSpPr>
            <p:spPr>
              <a:xfrm rot="5400000">
                <a:off x="9237528" y="3530425"/>
                <a:ext cx="2457346" cy="914706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AD1304-E722-4597-3F79-4BBFCD65DD4A}"/>
                  </a:ext>
                </a:extLst>
              </p:cNvPr>
              <p:cNvSpPr/>
              <p:nvPr/>
            </p:nvSpPr>
            <p:spPr>
              <a:xfrm rot="5400000">
                <a:off x="9371898" y="3396056"/>
                <a:ext cx="2044323" cy="770425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16FE068-C652-AB5C-3010-53FB7217327E}"/>
                  </a:ext>
                </a:extLst>
              </p:cNvPr>
              <p:cNvSpPr/>
              <p:nvPr/>
            </p:nvSpPr>
            <p:spPr>
              <a:xfrm rot="5400000">
                <a:off x="9244151" y="3525839"/>
                <a:ext cx="1875180" cy="341713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016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B40C4-E1CA-3E78-0FC3-AE3EFF5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62" y="1080517"/>
            <a:ext cx="5630783" cy="3546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65338-4CD4-58C9-D949-3A9FD8F3745A}"/>
              </a:ext>
            </a:extLst>
          </p:cNvPr>
          <p:cNvSpPr txBox="1"/>
          <p:nvPr/>
        </p:nvSpPr>
        <p:spPr>
          <a:xfrm rot="5400000">
            <a:off x="8051743" y="17194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POC yield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76CB1-6F4D-D282-1A0E-0442997FF229}"/>
              </a:ext>
            </a:extLst>
          </p:cNvPr>
          <p:cNvSpPr txBox="1"/>
          <p:nvPr/>
        </p:nvSpPr>
        <p:spPr>
          <a:xfrm>
            <a:off x="8583986" y="1223905"/>
            <a:ext cx="85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04DAB-065D-9086-C8D8-98A6ECE19873}"/>
              </a:ext>
            </a:extLst>
          </p:cNvPr>
          <p:cNvSpPr txBox="1"/>
          <p:nvPr/>
        </p:nvSpPr>
        <p:spPr>
          <a:xfrm>
            <a:off x="2598533" y="267887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Stream</a:t>
            </a:r>
          </a:p>
          <a:p>
            <a:r>
              <a:rPr lang="en-US" sz="1000" dirty="0"/>
              <a:t>channel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DE49C-139D-02C3-CDEE-7B805335469C}"/>
              </a:ext>
            </a:extLst>
          </p:cNvPr>
          <p:cNvSpPr/>
          <p:nvPr/>
        </p:nvSpPr>
        <p:spPr>
          <a:xfrm>
            <a:off x="3338039" y="1550248"/>
            <a:ext cx="129494" cy="111169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8C3B8-C69F-5E41-8028-E7D89835F608}"/>
              </a:ext>
            </a:extLst>
          </p:cNvPr>
          <p:cNvSpPr txBox="1"/>
          <p:nvPr/>
        </p:nvSpPr>
        <p:spPr>
          <a:xfrm>
            <a:off x="2595191" y="200042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Hillslope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9DE1-186E-6826-2B13-752E24BF1F2A}"/>
              </a:ext>
            </a:extLst>
          </p:cNvPr>
          <p:cNvSpPr txBox="1"/>
          <p:nvPr/>
        </p:nvSpPr>
        <p:spPr>
          <a:xfrm>
            <a:off x="2573030" y="334821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Coniferous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vegetation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A0FC7D-DC41-4003-B66C-E13876C7F1BC}"/>
              </a:ext>
            </a:extLst>
          </p:cNvPr>
          <p:cNvSpPr/>
          <p:nvPr/>
        </p:nvSpPr>
        <p:spPr>
          <a:xfrm>
            <a:off x="6110443" y="2814456"/>
            <a:ext cx="173357" cy="190500"/>
          </a:xfrm>
          <a:prstGeom prst="ellipse">
            <a:avLst/>
          </a:prstGeom>
          <a:noFill/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9AF52-D1AB-86D2-56B5-F63FA4F751EF}"/>
              </a:ext>
            </a:extLst>
          </p:cNvPr>
          <p:cNvCxnSpPr>
            <a:cxnSpLocks/>
            <a:stCxn id="20" idx="1"/>
            <a:endCxn id="30" idx="0"/>
          </p:cNvCxnSpPr>
          <p:nvPr/>
        </p:nvCxnSpPr>
        <p:spPr>
          <a:xfrm flipH="1">
            <a:off x="3211608" y="2842354"/>
            <a:ext cx="2924223" cy="1757586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C81E35-C3F1-E3C6-BE93-9258E3BCE497}"/>
              </a:ext>
            </a:extLst>
          </p:cNvPr>
          <p:cNvCxnSpPr>
            <a:cxnSpLocks/>
            <a:stCxn id="30" idx="5"/>
            <a:endCxn id="20" idx="5"/>
          </p:cNvCxnSpPr>
          <p:nvPr/>
        </p:nvCxnSpPr>
        <p:spPr>
          <a:xfrm flipV="1">
            <a:off x="3605865" y="2977059"/>
            <a:ext cx="2652547" cy="2566529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35E3B1-8955-941F-2DBD-45C5800EB62D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2988801" y="3721447"/>
            <a:ext cx="363221" cy="4169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DBB80C-DD0D-E677-4D03-0668F8970389}"/>
              </a:ext>
            </a:extLst>
          </p:cNvPr>
          <p:cNvSpPr txBox="1"/>
          <p:nvPr/>
        </p:nvSpPr>
        <p:spPr>
          <a:xfrm>
            <a:off x="4141835" y="526045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Mineral Rich-Carbon Poor</a:t>
            </a:r>
          </a:p>
          <a:p>
            <a:r>
              <a:rPr lang="en-US" sz="1000" dirty="0"/>
              <a:t>(e.g., mineral soil)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1CA2E-CFC2-FF65-F9F5-D45AAFBAD657}"/>
              </a:ext>
            </a:extLst>
          </p:cNvPr>
          <p:cNvSpPr txBox="1"/>
          <p:nvPr/>
        </p:nvSpPr>
        <p:spPr>
          <a:xfrm>
            <a:off x="4141835" y="4676052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 Rich-Mineral Poor</a:t>
            </a:r>
          </a:p>
          <a:p>
            <a:r>
              <a:rPr lang="en-US" sz="1000" dirty="0"/>
              <a:t>(e.g., fresh litter inputs)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E75A5-38A7-C9BE-C827-99716C5E44D2}"/>
              </a:ext>
            </a:extLst>
          </p:cNvPr>
          <p:cNvSpPr txBox="1"/>
          <p:nvPr/>
        </p:nvSpPr>
        <p:spPr>
          <a:xfrm>
            <a:off x="5923165" y="463610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Instream retention structures</a:t>
            </a:r>
          </a:p>
          <a:p>
            <a:r>
              <a:rPr lang="en-US" sz="1000" dirty="0"/>
              <a:t>(e.g., large woody debris)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57617-1E6F-0379-99CB-B6D6A25725DD}"/>
              </a:ext>
            </a:extLst>
          </p:cNvPr>
          <p:cNvCxnSpPr>
            <a:cxnSpLocks/>
          </p:cNvCxnSpPr>
          <p:nvPr/>
        </p:nvCxnSpPr>
        <p:spPr>
          <a:xfrm>
            <a:off x="6527577" y="3021931"/>
            <a:ext cx="0" cy="16054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8DDC76-C9CD-6446-2811-4CE1BD6EC7CE}"/>
              </a:ext>
            </a:extLst>
          </p:cNvPr>
          <p:cNvGrpSpPr/>
          <p:nvPr/>
        </p:nvGrpSpPr>
        <p:grpSpPr>
          <a:xfrm>
            <a:off x="2654043" y="4599941"/>
            <a:ext cx="1115129" cy="1105551"/>
            <a:chOff x="1195966" y="4699376"/>
            <a:chExt cx="1115129" cy="11055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947CF5B-6667-A527-8DC4-14CC59BC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439" y="4800001"/>
              <a:ext cx="926437" cy="904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D309DF-1FA7-DCFC-9C4C-3B9DE657C952}"/>
                </a:ext>
              </a:extLst>
            </p:cNvPr>
            <p:cNvSpPr/>
            <p:nvPr/>
          </p:nvSpPr>
          <p:spPr>
            <a:xfrm>
              <a:off x="1195966" y="4699376"/>
              <a:ext cx="1115129" cy="110555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696E5-E9AC-F461-6E88-54EAE5F6B5A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25011" y="4876108"/>
            <a:ext cx="7168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2AD8-36DA-8B45-7032-5EF06EDE2C44}"/>
              </a:ext>
            </a:extLst>
          </p:cNvPr>
          <p:cNvCxnSpPr>
            <a:cxnSpLocks/>
          </p:cNvCxnSpPr>
          <p:nvPr/>
        </p:nvCxnSpPr>
        <p:spPr>
          <a:xfrm>
            <a:off x="3593248" y="5398959"/>
            <a:ext cx="5485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0EB956-D487-DF8D-ADDB-685508BA4A70}"/>
              </a:ext>
            </a:extLst>
          </p:cNvPr>
          <p:cNvSpPr txBox="1"/>
          <p:nvPr/>
        </p:nvSpPr>
        <p:spPr>
          <a:xfrm>
            <a:off x="2607388" y="4199521"/>
            <a:ext cx="77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Sediment</a:t>
            </a:r>
          </a:p>
          <a:p>
            <a:r>
              <a:rPr lang="en-US" sz="1000" dirty="0"/>
              <a:t>particles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1ADFD-2652-F38A-B684-049206A23558}"/>
              </a:ext>
            </a:extLst>
          </p:cNvPr>
          <p:cNvSpPr txBox="1"/>
          <p:nvPr/>
        </p:nvSpPr>
        <p:spPr>
          <a:xfrm>
            <a:off x="9320206" y="195648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Total yield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01A77-AB14-48C5-AE47-9C8CD3EA96CA}"/>
              </a:ext>
            </a:extLst>
          </p:cNvPr>
          <p:cNvSpPr txBox="1"/>
          <p:nvPr/>
        </p:nvSpPr>
        <p:spPr>
          <a:xfrm>
            <a:off x="8814898" y="3969482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Carbon-poor particles</a:t>
            </a:r>
          </a:p>
          <a:p>
            <a:r>
              <a:rPr lang="en-US" sz="1000" dirty="0"/>
              <a:t> at high POC yields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14D13C-D08D-0DE2-0394-DE659F4AD8BB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9172725" y="2144301"/>
            <a:ext cx="212189" cy="827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2D6D2F-EE21-DF00-BD30-F58EC6B8F0F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408233" y="3762872"/>
            <a:ext cx="607226" cy="2061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A3258F4-986D-9BD3-8470-C4EDE31472AA}"/>
              </a:ext>
            </a:extLst>
          </p:cNvPr>
          <p:cNvSpPr/>
          <p:nvPr/>
        </p:nvSpPr>
        <p:spPr>
          <a:xfrm>
            <a:off x="3332050" y="2687104"/>
            <a:ext cx="140117" cy="5162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DF177-1292-4FAB-5C6E-F727A3329830}"/>
              </a:ext>
            </a:extLst>
          </p:cNvPr>
          <p:cNvSpPr txBox="1"/>
          <p:nvPr/>
        </p:nvSpPr>
        <p:spPr>
          <a:xfrm>
            <a:off x="9290550" y="322141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000" dirty="0"/>
              <a:t>Mixed </a:t>
            </a:r>
          </a:p>
          <a:p>
            <a:pPr algn="ctr"/>
            <a:r>
              <a:rPr lang="en-US" sz="1000" dirty="0"/>
              <a:t>detritus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02D83D-4751-851D-6EBC-E32284EE2D63}"/>
              </a:ext>
            </a:extLst>
          </p:cNvPr>
          <p:cNvCxnSpPr>
            <a:cxnSpLocks/>
            <a:stCxn id="11" idx="4"/>
            <a:endCxn id="39" idx="1"/>
          </p:cNvCxnSpPr>
          <p:nvPr/>
        </p:nvCxnSpPr>
        <p:spPr>
          <a:xfrm rot="16200000" flipH="1">
            <a:off x="8802662" y="2933582"/>
            <a:ext cx="401217" cy="57456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A22C0A-175B-CE74-C831-81066E48E842}"/>
              </a:ext>
            </a:extLst>
          </p:cNvPr>
          <p:cNvSpPr txBox="1"/>
          <p:nvPr/>
        </p:nvSpPr>
        <p:spPr>
          <a:xfrm>
            <a:off x="8848541" y="147849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Carbon-rich particles</a:t>
            </a:r>
          </a:p>
          <a:p>
            <a:r>
              <a:rPr lang="en-US" sz="1000" dirty="0"/>
              <a:t>at low POC yields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7E687E-2619-CEC6-3374-9B3C90D43DE7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8558494" y="1789546"/>
            <a:ext cx="401040" cy="17905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0A4145B-4A05-7C3A-1ED3-41D1E7EF8D7E}"/>
              </a:ext>
            </a:extLst>
          </p:cNvPr>
          <p:cNvSpPr/>
          <p:nvPr/>
        </p:nvSpPr>
        <p:spPr>
          <a:xfrm rot="5400000">
            <a:off x="7762464" y="2289683"/>
            <a:ext cx="2457346" cy="914707"/>
          </a:xfrm>
          <a:custGeom>
            <a:avLst/>
            <a:gdLst>
              <a:gd name="connsiteX0" fmla="*/ 0 w 2457346"/>
              <a:gd name="connsiteY0" fmla="*/ 907518 h 914707"/>
              <a:gd name="connsiteX1" fmla="*/ 108247 w 2457346"/>
              <a:gd name="connsiteY1" fmla="*/ 898683 h 914707"/>
              <a:gd name="connsiteX2" fmla="*/ 196820 w 2457346"/>
              <a:gd name="connsiteY2" fmla="*/ 882354 h 914707"/>
              <a:gd name="connsiteX3" fmla="*/ 397509 w 2457346"/>
              <a:gd name="connsiteY3" fmla="*/ 775459 h 914707"/>
              <a:gd name="connsiteX4" fmla="*/ 815666 w 2457346"/>
              <a:gd name="connsiteY4" fmla="*/ 212412 h 914707"/>
              <a:gd name="connsiteX5" fmla="*/ 897983 w 2457346"/>
              <a:gd name="connsiteY5" fmla="*/ 160477 h 914707"/>
              <a:gd name="connsiteX6" fmla="*/ 907284 w 2457346"/>
              <a:gd name="connsiteY6" fmla="*/ 157332 h 914707"/>
              <a:gd name="connsiteX7" fmla="*/ 923989 w 2457346"/>
              <a:gd name="connsiteY7" fmla="*/ 135951 h 914707"/>
              <a:gd name="connsiteX8" fmla="*/ 980456 w 2457346"/>
              <a:gd name="connsiteY8" fmla="*/ 80889 h 914707"/>
              <a:gd name="connsiteX9" fmla="*/ 1346576 w 2457346"/>
              <a:gd name="connsiteY9" fmla="*/ 80889 h 914707"/>
              <a:gd name="connsiteX10" fmla="*/ 1805777 w 2457346"/>
              <a:gd name="connsiteY10" fmla="*/ 706252 h 914707"/>
              <a:gd name="connsiteX11" fmla="*/ 2457346 w 2457346"/>
              <a:gd name="connsiteY11" fmla="*/ 914706 h 914707"/>
              <a:gd name="connsiteX12" fmla="*/ 2036673 w 2457346"/>
              <a:gd name="connsiteY12" fmla="*/ 913476 h 914707"/>
              <a:gd name="connsiteX13" fmla="*/ 2044325 w 2457346"/>
              <a:gd name="connsiteY13" fmla="*/ 914707 h 914707"/>
              <a:gd name="connsiteX14" fmla="*/ 870371 w 2457346"/>
              <a:gd name="connsiteY14" fmla="*/ 911231 h 914707"/>
              <a:gd name="connsiteX15" fmla="*/ 1 w 2457346"/>
              <a:gd name="connsiteY15" fmla="*/ 909984 h 914707"/>
              <a:gd name="connsiteX16" fmla="*/ 31014 w 2457346"/>
              <a:gd name="connsiteY16" fmla="*/ 908745 h 914707"/>
              <a:gd name="connsiteX17" fmla="*/ 2 w 2457346"/>
              <a:gd name="connsiteY17" fmla="*/ 908653 h 914707"/>
              <a:gd name="connsiteX18" fmla="*/ 13267 w 2457346"/>
              <a:gd name="connsiteY18" fmla="*/ 907557 h 91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7346" h="914707">
                <a:moveTo>
                  <a:pt x="0" y="907518"/>
                </a:moveTo>
                <a:lnTo>
                  <a:pt x="108247" y="898683"/>
                </a:lnTo>
                <a:lnTo>
                  <a:pt x="196820" y="882354"/>
                </a:lnTo>
                <a:cubicBezTo>
                  <a:pt x="262856" y="864633"/>
                  <a:pt x="329537" y="833479"/>
                  <a:pt x="397509" y="775459"/>
                </a:cubicBezTo>
                <a:cubicBezTo>
                  <a:pt x="533453" y="659419"/>
                  <a:pt x="695210" y="306253"/>
                  <a:pt x="815666" y="212412"/>
                </a:cubicBezTo>
                <a:cubicBezTo>
                  <a:pt x="845781" y="188951"/>
                  <a:pt x="872722" y="171734"/>
                  <a:pt x="897983" y="160477"/>
                </a:cubicBezTo>
                <a:lnTo>
                  <a:pt x="907284" y="157332"/>
                </a:lnTo>
                <a:lnTo>
                  <a:pt x="923989" y="135951"/>
                </a:lnTo>
                <a:cubicBezTo>
                  <a:pt x="943482" y="113553"/>
                  <a:pt x="962357" y="94816"/>
                  <a:pt x="980456" y="80889"/>
                </a:cubicBezTo>
                <a:cubicBezTo>
                  <a:pt x="1125250" y="-30528"/>
                  <a:pt x="1209023" y="-23339"/>
                  <a:pt x="1346576" y="80889"/>
                </a:cubicBezTo>
                <a:cubicBezTo>
                  <a:pt x="1484130" y="185115"/>
                  <a:pt x="1620649" y="567282"/>
                  <a:pt x="1805777" y="706252"/>
                </a:cubicBezTo>
                <a:cubicBezTo>
                  <a:pt x="1990906" y="845221"/>
                  <a:pt x="2224126" y="879963"/>
                  <a:pt x="2457346" y="914706"/>
                </a:cubicBezTo>
                <a:lnTo>
                  <a:pt x="2036673" y="913476"/>
                </a:lnTo>
                <a:lnTo>
                  <a:pt x="2044325" y="914707"/>
                </a:lnTo>
                <a:lnTo>
                  <a:pt x="870371" y="911231"/>
                </a:lnTo>
                <a:lnTo>
                  <a:pt x="1" y="909984"/>
                </a:lnTo>
                <a:lnTo>
                  <a:pt x="31014" y="908745"/>
                </a:lnTo>
                <a:lnTo>
                  <a:pt x="2" y="908653"/>
                </a:lnTo>
                <a:lnTo>
                  <a:pt x="13267" y="907557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E5FF3-34A4-E8E3-3EB4-8CC235B6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595" y="6389195"/>
            <a:ext cx="3721697" cy="2209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47314-C695-3E1C-D7DF-2F51BBEB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777" y="6372238"/>
            <a:ext cx="3917532" cy="23536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A3305C-EFCB-93A9-63D8-BFE0C5214573}"/>
              </a:ext>
            </a:extLst>
          </p:cNvPr>
          <p:cNvCxnSpPr>
            <a:cxnSpLocks/>
          </p:cNvCxnSpPr>
          <p:nvPr/>
        </p:nvCxnSpPr>
        <p:spPr>
          <a:xfrm flipH="1">
            <a:off x="2697124" y="5980075"/>
            <a:ext cx="7354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948ECC-4884-764C-B7E9-489FB7225A87}"/>
              </a:ext>
            </a:extLst>
          </p:cNvPr>
          <p:cNvCxnSpPr>
            <a:cxnSpLocks/>
          </p:cNvCxnSpPr>
          <p:nvPr/>
        </p:nvCxnSpPr>
        <p:spPr>
          <a:xfrm flipV="1">
            <a:off x="6294434" y="6164373"/>
            <a:ext cx="0" cy="224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3114EF-63B0-45EC-974E-C3CADE9D2EBD}"/>
              </a:ext>
            </a:extLst>
          </p:cNvPr>
          <p:cNvSpPr txBox="1"/>
          <p:nvPr/>
        </p:nvSpPr>
        <p:spPr>
          <a:xfrm>
            <a:off x="2654043" y="6024998"/>
            <a:ext cx="1703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57257D"/>
                </a:solidFill>
              </a:rPr>
              <a:t>Old-growth forest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D5C17-B1FE-6E5B-2534-493557CAC899}"/>
              </a:ext>
            </a:extLst>
          </p:cNvPr>
          <p:cNvSpPr txBox="1"/>
          <p:nvPr/>
        </p:nvSpPr>
        <p:spPr>
          <a:xfrm>
            <a:off x="6503582" y="6021035"/>
            <a:ext cx="349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C55A11"/>
                </a:solidFill>
              </a:rPr>
              <a:t>Logged forest + channel scouring event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CFDFE8-3C1E-BCC7-A3AD-2D9065F57D59}"/>
              </a:ext>
            </a:extLst>
          </p:cNvPr>
          <p:cNvSpPr txBox="1"/>
          <p:nvPr/>
        </p:nvSpPr>
        <p:spPr>
          <a:xfrm>
            <a:off x="2654043" y="269587"/>
            <a:ext cx="750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 30-year record of </a:t>
            </a:r>
            <a:r>
              <a:rPr lang="en-GB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Biospheric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Particulate Organic Carbon Export from Two Small Forested Catchments with Contrasting Landscape Organization and Disturbance History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349E53C5-49FE-240B-B739-E94C4AA9EFD6}"/>
              </a:ext>
            </a:extLst>
          </p:cNvPr>
          <p:cNvSpPr/>
          <p:nvPr/>
        </p:nvSpPr>
        <p:spPr>
          <a:xfrm rot="10800000">
            <a:off x="4894521" y="1314054"/>
            <a:ext cx="2604977" cy="1137684"/>
          </a:xfrm>
          <a:prstGeom prst="trapezoid">
            <a:avLst/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6DD3C90-5CB7-DD39-94EB-4EDAAA909C5F}"/>
              </a:ext>
            </a:extLst>
          </p:cNvPr>
          <p:cNvSpPr/>
          <p:nvPr/>
        </p:nvSpPr>
        <p:spPr>
          <a:xfrm>
            <a:off x="340241" y="1314054"/>
            <a:ext cx="2604977" cy="11376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570A1-9DD2-3242-F8F9-4BE75EA634C4}"/>
              </a:ext>
            </a:extLst>
          </p:cNvPr>
          <p:cNvSpPr txBox="1"/>
          <p:nvPr/>
        </p:nvSpPr>
        <p:spPr>
          <a:xfrm>
            <a:off x="2922869" y="1528953"/>
            <a:ext cx="215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Shape Format</a:t>
            </a:r>
          </a:p>
          <a:p>
            <a:r>
              <a:rPr lang="en-US" sz="1000" dirty="0"/>
              <a:t>	Rotate -&gt; Flip Vertical</a:t>
            </a:r>
          </a:p>
          <a:p>
            <a:r>
              <a:rPr lang="en-US" sz="1000" dirty="0"/>
              <a:t>	Shape Outline -&gt; No Outline</a:t>
            </a:r>
          </a:p>
          <a:p>
            <a:r>
              <a:rPr lang="en-US" sz="1000" dirty="0"/>
              <a:t>	Shape Fill -&gt; Gradient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43B8CCC-DB16-B9AB-AE6F-CE6D11F21A26}"/>
              </a:ext>
            </a:extLst>
          </p:cNvPr>
          <p:cNvSpPr/>
          <p:nvPr/>
        </p:nvSpPr>
        <p:spPr>
          <a:xfrm rot="10800000">
            <a:off x="9369099" y="1314052"/>
            <a:ext cx="2743199" cy="1137685"/>
          </a:xfrm>
          <a:prstGeom prst="trapezoid">
            <a:avLst/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D5BFC-4BFD-812C-6330-6E7EFE17A027}"/>
              </a:ext>
            </a:extLst>
          </p:cNvPr>
          <p:cNvSpPr txBox="1"/>
          <p:nvPr/>
        </p:nvSpPr>
        <p:spPr>
          <a:xfrm>
            <a:off x="7423985" y="1528952"/>
            <a:ext cx="2158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Shape Format</a:t>
            </a:r>
          </a:p>
          <a:p>
            <a:r>
              <a:rPr lang="en-US" sz="1000" dirty="0"/>
              <a:t>	Shape Effects -&gt; Soft Edges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9A87D25-8D3B-9B53-B8A6-1985EC4C6D4E}"/>
              </a:ext>
            </a:extLst>
          </p:cNvPr>
          <p:cNvSpPr/>
          <p:nvPr/>
        </p:nvSpPr>
        <p:spPr>
          <a:xfrm rot="19790613">
            <a:off x="5276976" y="3306688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89163AB-C629-F1FF-231C-0EF3C080A347}"/>
              </a:ext>
            </a:extLst>
          </p:cNvPr>
          <p:cNvSpPr/>
          <p:nvPr/>
        </p:nvSpPr>
        <p:spPr>
          <a:xfrm rot="525550">
            <a:off x="6133023" y="3380598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594D673-5075-0A34-1D45-2B225D51C083}"/>
              </a:ext>
            </a:extLst>
          </p:cNvPr>
          <p:cNvSpPr/>
          <p:nvPr/>
        </p:nvSpPr>
        <p:spPr>
          <a:xfrm rot="3778520">
            <a:off x="5740339" y="3936418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5B5A0-E567-683D-D8E5-8662A1BBFAAF}"/>
              </a:ext>
            </a:extLst>
          </p:cNvPr>
          <p:cNvGrpSpPr/>
          <p:nvPr/>
        </p:nvGrpSpPr>
        <p:grpSpPr>
          <a:xfrm>
            <a:off x="11031405" y="3817023"/>
            <a:ext cx="581239" cy="560320"/>
            <a:chOff x="2694311" y="2261902"/>
            <a:chExt cx="1066824" cy="1028270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4D9F5CF-1470-CD77-A165-E7B21A106A67}"/>
                </a:ext>
              </a:extLst>
            </p:cNvPr>
            <p:cNvSpPr/>
            <p:nvPr/>
          </p:nvSpPr>
          <p:spPr>
            <a:xfrm rot="19790613">
              <a:off x="2694311" y="2261902"/>
              <a:ext cx="950530" cy="849747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997917D8-359A-3387-A096-7B79CA7CDA9A}"/>
                </a:ext>
              </a:extLst>
            </p:cNvPr>
            <p:cNvSpPr/>
            <p:nvPr/>
          </p:nvSpPr>
          <p:spPr>
            <a:xfrm rot="525550">
              <a:off x="2785945" y="2295363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9F618F1-EBDF-E5FA-04F4-34D33D96FA39}"/>
                </a:ext>
              </a:extLst>
            </p:cNvPr>
            <p:cNvSpPr/>
            <p:nvPr/>
          </p:nvSpPr>
          <p:spPr>
            <a:xfrm rot="3778520">
              <a:off x="2921943" y="2380500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466E66B-BA14-DC9C-9DDC-A5B4810FE449}"/>
                </a:ext>
              </a:extLst>
            </p:cNvPr>
            <p:cNvSpPr/>
            <p:nvPr/>
          </p:nvSpPr>
          <p:spPr>
            <a:xfrm rot="9157956">
              <a:off x="2861488" y="2506792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391858C-024D-21BE-5CFF-60529CDBC2DC}"/>
                </a:ext>
              </a:extLst>
            </p:cNvPr>
            <p:cNvSpPr/>
            <p:nvPr/>
          </p:nvSpPr>
          <p:spPr>
            <a:xfrm rot="20346004">
              <a:off x="2891074" y="2408876"/>
              <a:ext cx="684740" cy="55579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5D4CA0C-1960-196D-B57D-F5939B9A6F92}"/>
                </a:ext>
              </a:extLst>
            </p:cNvPr>
            <p:cNvSpPr/>
            <p:nvPr/>
          </p:nvSpPr>
          <p:spPr>
            <a:xfrm rot="1505135">
              <a:off x="3085889" y="2549068"/>
              <a:ext cx="366884" cy="315510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4D71E9A7-752B-C5B5-6FD3-BC90F6A7871A}"/>
                </a:ext>
              </a:extLst>
            </p:cNvPr>
            <p:cNvSpPr/>
            <p:nvPr/>
          </p:nvSpPr>
          <p:spPr>
            <a:xfrm rot="20782916">
              <a:off x="3120389" y="2620835"/>
              <a:ext cx="244678" cy="21710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BB300A9-7E2C-4D13-B2F5-0685F7B6720C}"/>
                </a:ext>
              </a:extLst>
            </p:cNvPr>
            <p:cNvSpPr/>
            <p:nvPr/>
          </p:nvSpPr>
          <p:spPr>
            <a:xfrm rot="2085985">
              <a:off x="3189591" y="2657278"/>
              <a:ext cx="170568" cy="148194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6BEFFA5-0329-15FF-1E20-1C5B52AF8738}"/>
                </a:ext>
              </a:extLst>
            </p:cNvPr>
            <p:cNvSpPr/>
            <p:nvPr/>
          </p:nvSpPr>
          <p:spPr>
            <a:xfrm rot="4216340">
              <a:off x="3222420" y="2707065"/>
              <a:ext cx="99438" cy="92065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CC1DEE9-CF67-23E4-8ACD-24B7FEA6A27A}"/>
                </a:ext>
              </a:extLst>
            </p:cNvPr>
            <p:cNvSpPr/>
            <p:nvPr/>
          </p:nvSpPr>
          <p:spPr>
            <a:xfrm rot="21026535">
              <a:off x="3229118" y="2722400"/>
              <a:ext cx="74394" cy="6139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C11127A-D588-B3EB-CEF0-6184262B301B}"/>
              </a:ext>
            </a:extLst>
          </p:cNvPr>
          <p:cNvSpPr txBox="1"/>
          <p:nvPr/>
        </p:nvSpPr>
        <p:spPr>
          <a:xfrm>
            <a:off x="563304" y="904285"/>
            <a:ext cx="2158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Insert -&gt; Shapes</a:t>
            </a:r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F146AC-A466-B946-83AD-5731933C7889}"/>
              </a:ext>
            </a:extLst>
          </p:cNvPr>
          <p:cNvSpPr txBox="1"/>
          <p:nvPr/>
        </p:nvSpPr>
        <p:spPr>
          <a:xfrm>
            <a:off x="538485" y="2729610"/>
            <a:ext cx="2158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Insert -&gt; Shapes</a:t>
            </a:r>
            <a:endParaRPr lang="en-US" sz="1000" dirty="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D831875-AA94-8813-27F4-E7D35BB04FDE}"/>
              </a:ext>
            </a:extLst>
          </p:cNvPr>
          <p:cNvSpPr/>
          <p:nvPr/>
        </p:nvSpPr>
        <p:spPr>
          <a:xfrm>
            <a:off x="868680" y="3385573"/>
            <a:ext cx="960120" cy="84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37CA0F-7BF4-27E5-706A-3553BA59D68A}"/>
              </a:ext>
            </a:extLst>
          </p:cNvPr>
          <p:cNvSpPr txBox="1"/>
          <p:nvPr/>
        </p:nvSpPr>
        <p:spPr>
          <a:xfrm>
            <a:off x="3062723" y="3494528"/>
            <a:ext cx="2158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Shape Format</a:t>
            </a:r>
          </a:p>
          <a:p>
            <a:r>
              <a:rPr lang="en-US" sz="1000" dirty="0"/>
              <a:t>	Shape Fill -&gt; Gradient</a:t>
            </a:r>
          </a:p>
          <a:p>
            <a:r>
              <a:rPr lang="en-US" sz="1000" dirty="0"/>
              <a:t>	Shape Effects -&gt; Shadow</a:t>
            </a:r>
          </a:p>
          <a:p>
            <a:r>
              <a:rPr lang="en-US" sz="1000" b="1" dirty="0"/>
              <a:t>Ctrl + D </a:t>
            </a:r>
            <a:r>
              <a:rPr lang="en-US" sz="1000" dirty="0"/>
              <a:t>(Duplicate)</a:t>
            </a:r>
            <a:endParaRPr lang="en-US" sz="1000" b="1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08738D8-E1E0-64FD-DF36-7A8E914FA61E}"/>
              </a:ext>
            </a:extLst>
          </p:cNvPr>
          <p:cNvSpPr/>
          <p:nvPr/>
        </p:nvSpPr>
        <p:spPr>
          <a:xfrm>
            <a:off x="7115244" y="3713379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81037597-EB14-827E-ADA7-59AB1655C297}"/>
              </a:ext>
            </a:extLst>
          </p:cNvPr>
          <p:cNvSpPr/>
          <p:nvPr/>
        </p:nvSpPr>
        <p:spPr>
          <a:xfrm rot="3778520">
            <a:off x="7206783" y="3768529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89683A4D-B8D3-6CC6-806C-3D742C2DF467}"/>
              </a:ext>
            </a:extLst>
          </p:cNvPr>
          <p:cNvSpPr/>
          <p:nvPr/>
        </p:nvSpPr>
        <p:spPr>
          <a:xfrm rot="1667647">
            <a:off x="7205161" y="3735394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008F2C-61B3-148F-8793-FFB80E463477}"/>
              </a:ext>
            </a:extLst>
          </p:cNvPr>
          <p:cNvSpPr txBox="1"/>
          <p:nvPr/>
        </p:nvSpPr>
        <p:spPr>
          <a:xfrm>
            <a:off x="7021625" y="3298419"/>
            <a:ext cx="9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Superimpose</a:t>
            </a:r>
          </a:p>
          <a:p>
            <a:r>
              <a:rPr lang="en-US" sz="1000" i="1" dirty="0"/>
              <a:t> and rotate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EF0DB2-158D-E693-DCD8-54FFAB0552DB}"/>
              </a:ext>
            </a:extLst>
          </p:cNvPr>
          <p:cNvSpPr txBox="1"/>
          <p:nvPr/>
        </p:nvSpPr>
        <p:spPr>
          <a:xfrm>
            <a:off x="8890609" y="3294473"/>
            <a:ext cx="2158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Ctrl + D </a:t>
            </a:r>
            <a:r>
              <a:rPr lang="en-US" sz="1000" dirty="0"/>
              <a:t>(Duplicate) + Resize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CFAD57-A878-D5D2-CFE7-B31D8DAB367E}"/>
              </a:ext>
            </a:extLst>
          </p:cNvPr>
          <p:cNvSpPr txBox="1"/>
          <p:nvPr/>
        </p:nvSpPr>
        <p:spPr>
          <a:xfrm>
            <a:off x="8094595" y="3294473"/>
            <a:ext cx="945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Group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4699DC-A317-40A2-CD75-8F3A5331A195}"/>
              </a:ext>
            </a:extLst>
          </p:cNvPr>
          <p:cNvGrpSpPr/>
          <p:nvPr/>
        </p:nvGrpSpPr>
        <p:grpSpPr>
          <a:xfrm>
            <a:off x="8012802" y="3698769"/>
            <a:ext cx="678591" cy="616287"/>
            <a:chOff x="7267644" y="4222395"/>
            <a:chExt cx="678591" cy="616287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979847C7-D43E-68EF-2C3F-1638B464A4F9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5914B6D5-3B86-78A6-A3E1-1E830634C9EF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E8DD66E-5506-D875-AB21-07128940F848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BEA2CA-B613-857D-366B-9B560B93C4F8}"/>
              </a:ext>
            </a:extLst>
          </p:cNvPr>
          <p:cNvGrpSpPr/>
          <p:nvPr/>
        </p:nvGrpSpPr>
        <p:grpSpPr>
          <a:xfrm>
            <a:off x="9109299" y="3643818"/>
            <a:ext cx="482098" cy="440905"/>
            <a:chOff x="7267644" y="4222395"/>
            <a:chExt cx="678591" cy="616287"/>
          </a:xfrm>
        </p:grpSpPr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CB877C0E-9A8B-A2FF-F360-79131925A8B5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AF27E591-3A46-A2EF-CF63-12374FF47676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BA1A76F0-92E1-116A-5798-90B6D751FD4C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E523FF5-9BF4-3D28-A3BA-C79DA67F86EC}"/>
              </a:ext>
            </a:extLst>
          </p:cNvPr>
          <p:cNvGrpSpPr/>
          <p:nvPr/>
        </p:nvGrpSpPr>
        <p:grpSpPr>
          <a:xfrm>
            <a:off x="9970033" y="3779935"/>
            <a:ext cx="252361" cy="246221"/>
            <a:chOff x="7267644" y="4222395"/>
            <a:chExt cx="678591" cy="616287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4F05523-B02D-A0E7-977F-613DC2E48171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11CC320-A0A8-F682-538A-16E8790BEE29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1E9DFAA-FEBB-992F-868F-78007F8631F7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5EF2C39-BB21-9CBC-5B4E-B46B5E4D6B3C}"/>
              </a:ext>
            </a:extLst>
          </p:cNvPr>
          <p:cNvSpPr txBox="1"/>
          <p:nvPr/>
        </p:nvSpPr>
        <p:spPr>
          <a:xfrm>
            <a:off x="10864111" y="3283452"/>
            <a:ext cx="9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Superimpose</a:t>
            </a:r>
          </a:p>
          <a:p>
            <a:r>
              <a:rPr lang="en-US" sz="1000" i="1" dirty="0"/>
              <a:t> and group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E56EFED-85D1-FEF3-5BA4-4CCD7EB38FDF}"/>
              </a:ext>
            </a:extLst>
          </p:cNvPr>
          <p:cNvSpPr/>
          <p:nvPr/>
        </p:nvSpPr>
        <p:spPr>
          <a:xfrm>
            <a:off x="340241" y="5909896"/>
            <a:ext cx="2752673" cy="699117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71A325-25D5-54BA-691D-645C6E866400}"/>
              </a:ext>
            </a:extLst>
          </p:cNvPr>
          <p:cNvSpPr txBox="1"/>
          <p:nvPr/>
        </p:nvSpPr>
        <p:spPr>
          <a:xfrm>
            <a:off x="538485" y="5279093"/>
            <a:ext cx="2384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Insert -&gt; Shapes</a:t>
            </a:r>
          </a:p>
          <a:p>
            <a:r>
              <a:rPr lang="en-US" sz="1000" b="1" dirty="0"/>
              <a:t>	</a:t>
            </a:r>
            <a:r>
              <a:rPr lang="en-US" sz="1000" dirty="0"/>
              <a:t>Curve</a:t>
            </a:r>
          </a:p>
          <a:p>
            <a:r>
              <a:rPr lang="en-US" sz="1000" i="1" dirty="0"/>
              <a:t>Draw your free shape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76607B-BC93-8B00-3B6D-0FBF2EB7557C}"/>
              </a:ext>
            </a:extLst>
          </p:cNvPr>
          <p:cNvSpPr txBox="1"/>
          <p:nvPr/>
        </p:nvSpPr>
        <p:spPr>
          <a:xfrm>
            <a:off x="3520690" y="5231120"/>
            <a:ext cx="2384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Insert -&gt; Shapes</a:t>
            </a:r>
          </a:p>
        </p:txBody>
      </p:sp>
      <p:sp>
        <p:nvSpPr>
          <p:cNvPr id="83" name="Trapezoid 82">
            <a:extLst>
              <a:ext uri="{FF2B5EF4-FFF2-40B4-BE49-F238E27FC236}">
                <a16:creationId xmlns:a16="http://schemas.microsoft.com/office/drawing/2014/main" id="{9AEE932D-4638-1183-A76F-0CB959CD1039}"/>
              </a:ext>
            </a:extLst>
          </p:cNvPr>
          <p:cNvSpPr/>
          <p:nvPr/>
        </p:nvSpPr>
        <p:spPr>
          <a:xfrm>
            <a:off x="3689733" y="5537767"/>
            <a:ext cx="446680" cy="40011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BF31B40B-0758-A7F8-0E38-D93F154FC5A7}"/>
              </a:ext>
            </a:extLst>
          </p:cNvPr>
          <p:cNvSpPr/>
          <p:nvPr/>
        </p:nvSpPr>
        <p:spPr>
          <a:xfrm>
            <a:off x="4020065" y="6126551"/>
            <a:ext cx="453801" cy="41354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EDC551-C205-6A41-D36B-0AF80B1A69B3}"/>
              </a:ext>
            </a:extLst>
          </p:cNvPr>
          <p:cNvSpPr txBox="1"/>
          <p:nvPr/>
        </p:nvSpPr>
        <p:spPr>
          <a:xfrm>
            <a:off x="5652102" y="5211323"/>
            <a:ext cx="94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Place squares at both ends,</a:t>
            </a:r>
          </a:p>
          <a:p>
            <a:r>
              <a:rPr lang="en-US" sz="1000" i="1" dirty="0"/>
              <a:t>Select All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1483586-1BF5-0021-C599-B35C483E3ACB}"/>
              </a:ext>
            </a:extLst>
          </p:cNvPr>
          <p:cNvSpPr/>
          <p:nvPr/>
        </p:nvSpPr>
        <p:spPr>
          <a:xfrm>
            <a:off x="5390087" y="5903264"/>
            <a:ext cx="2061169" cy="478186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951B3737-FAAE-4B96-A28C-DD5E0C970115}"/>
              </a:ext>
            </a:extLst>
          </p:cNvPr>
          <p:cNvSpPr/>
          <p:nvPr/>
        </p:nvSpPr>
        <p:spPr>
          <a:xfrm>
            <a:off x="5063036" y="5895245"/>
            <a:ext cx="446680" cy="494223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apezoid 88">
            <a:extLst>
              <a:ext uri="{FF2B5EF4-FFF2-40B4-BE49-F238E27FC236}">
                <a16:creationId xmlns:a16="http://schemas.microsoft.com/office/drawing/2014/main" id="{609701B6-C006-26E2-E503-1AE5FF5F37CD}"/>
              </a:ext>
            </a:extLst>
          </p:cNvPr>
          <p:cNvSpPr/>
          <p:nvPr/>
        </p:nvSpPr>
        <p:spPr>
          <a:xfrm>
            <a:off x="7151716" y="5856213"/>
            <a:ext cx="599080" cy="553999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287C8E-24EC-E1E0-AA25-2F8ACC675320}"/>
              </a:ext>
            </a:extLst>
          </p:cNvPr>
          <p:cNvSpPr txBox="1"/>
          <p:nvPr/>
        </p:nvSpPr>
        <p:spPr>
          <a:xfrm>
            <a:off x="7866040" y="5641889"/>
            <a:ext cx="2158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b="1" dirty="0"/>
              <a:t>Shape Format</a:t>
            </a:r>
          </a:p>
          <a:p>
            <a:r>
              <a:rPr lang="en-US" sz="1000" dirty="0"/>
              <a:t>	Merge Shapes-&gt; Fragment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BD102AD4-21B3-4228-49A8-5A3523C2431C}"/>
              </a:ext>
            </a:extLst>
          </p:cNvPr>
          <p:cNvSpPr/>
          <p:nvPr/>
        </p:nvSpPr>
        <p:spPr>
          <a:xfrm>
            <a:off x="11598616" y="5349013"/>
            <a:ext cx="155270" cy="492931"/>
          </a:xfrm>
          <a:custGeom>
            <a:avLst/>
            <a:gdLst>
              <a:gd name="connsiteX0" fmla="*/ 0 w 155270"/>
              <a:gd name="connsiteY0" fmla="*/ 0 h 492931"/>
              <a:gd name="connsiteX1" fmla="*/ 30153 w 155270"/>
              <a:gd name="connsiteY1" fmla="*/ 10609 h 492931"/>
              <a:gd name="connsiteX2" fmla="*/ 65805 w 155270"/>
              <a:gd name="connsiteY2" fmla="*/ 37666 h 492931"/>
              <a:gd name="connsiteX3" fmla="*/ 142145 w 155270"/>
              <a:gd name="connsiteY3" fmla="*/ 266208 h 492931"/>
              <a:gd name="connsiteX4" fmla="*/ 137904 w 155270"/>
              <a:gd name="connsiteY4" fmla="*/ 453730 h 492931"/>
              <a:gd name="connsiteX5" fmla="*/ 66600 w 155270"/>
              <a:gd name="connsiteY5" fmla="*/ 488524 h 492931"/>
              <a:gd name="connsiteX6" fmla="*/ 0 w 155270"/>
              <a:gd name="connsiteY6" fmla="*/ 492931 h 492931"/>
              <a:gd name="connsiteX7" fmla="*/ 0 w 155270"/>
              <a:gd name="connsiteY7" fmla="*/ 0 h 4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270" h="492931">
                <a:moveTo>
                  <a:pt x="0" y="0"/>
                </a:moveTo>
                <a:lnTo>
                  <a:pt x="30153" y="10609"/>
                </a:lnTo>
                <a:cubicBezTo>
                  <a:pt x="43451" y="17645"/>
                  <a:pt x="55555" y="26679"/>
                  <a:pt x="65805" y="37666"/>
                </a:cubicBezTo>
                <a:cubicBezTo>
                  <a:pt x="106802" y="81617"/>
                  <a:pt x="130129" y="196864"/>
                  <a:pt x="142145" y="266208"/>
                </a:cubicBezTo>
                <a:cubicBezTo>
                  <a:pt x="154162" y="335552"/>
                  <a:pt x="166179" y="415640"/>
                  <a:pt x="137904" y="453730"/>
                </a:cubicBezTo>
                <a:cubicBezTo>
                  <a:pt x="123767" y="472775"/>
                  <a:pt x="97083" y="483030"/>
                  <a:pt x="66600" y="488524"/>
                </a:cubicBezTo>
                <a:lnTo>
                  <a:pt x="0" y="492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22ACB92-045D-BA52-5503-8519CA7B226B}"/>
              </a:ext>
            </a:extLst>
          </p:cNvPr>
          <p:cNvSpPr/>
          <p:nvPr/>
        </p:nvSpPr>
        <p:spPr>
          <a:xfrm>
            <a:off x="10252009" y="5527294"/>
            <a:ext cx="170179" cy="118232"/>
          </a:xfrm>
          <a:custGeom>
            <a:avLst/>
            <a:gdLst>
              <a:gd name="connsiteX0" fmla="*/ 93413 w 170179"/>
              <a:gd name="connsiteY0" fmla="*/ 26 h 118232"/>
              <a:gd name="connsiteX1" fmla="*/ 134631 w 170179"/>
              <a:gd name="connsiteY1" fmla="*/ 15958 h 118232"/>
              <a:gd name="connsiteX2" fmla="*/ 170179 w 170179"/>
              <a:gd name="connsiteY2" fmla="*/ 42713 h 118232"/>
              <a:gd name="connsiteX3" fmla="*/ 170179 w 170179"/>
              <a:gd name="connsiteY3" fmla="*/ 99888 h 118232"/>
              <a:gd name="connsiteX4" fmla="*/ 165512 w 170179"/>
              <a:gd name="connsiteY4" fmla="*/ 93786 h 118232"/>
              <a:gd name="connsiteX5" fmla="*/ 76448 w 170179"/>
              <a:gd name="connsiteY5" fmla="*/ 58626 h 118232"/>
              <a:gd name="connsiteX6" fmla="*/ 107 w 170179"/>
              <a:gd name="connsiteY6" fmla="*/ 117227 h 118232"/>
              <a:gd name="connsiteX7" fmla="*/ 93413 w 170179"/>
              <a:gd name="connsiteY7" fmla="*/ 26 h 11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79" h="118232">
                <a:moveTo>
                  <a:pt x="93413" y="26"/>
                </a:moveTo>
                <a:cubicBezTo>
                  <a:pt x="105429" y="-462"/>
                  <a:pt x="119390" y="6008"/>
                  <a:pt x="134631" y="15958"/>
                </a:cubicBezTo>
                <a:lnTo>
                  <a:pt x="170179" y="42713"/>
                </a:lnTo>
                <a:lnTo>
                  <a:pt x="170179" y="99888"/>
                </a:lnTo>
                <a:lnTo>
                  <a:pt x="165512" y="93786"/>
                </a:lnTo>
                <a:cubicBezTo>
                  <a:pt x="140772" y="75229"/>
                  <a:pt x="101895" y="54719"/>
                  <a:pt x="76448" y="58626"/>
                </a:cubicBezTo>
                <a:cubicBezTo>
                  <a:pt x="51001" y="62533"/>
                  <a:pt x="-2720" y="126993"/>
                  <a:pt x="107" y="117227"/>
                </a:cubicBezTo>
                <a:cubicBezTo>
                  <a:pt x="2935" y="107460"/>
                  <a:pt x="45346" y="1979"/>
                  <a:pt x="93413" y="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4D22514-B84D-5B47-F1EB-66C0F261419C}"/>
              </a:ext>
            </a:extLst>
          </p:cNvPr>
          <p:cNvSpPr/>
          <p:nvPr/>
        </p:nvSpPr>
        <p:spPr>
          <a:xfrm>
            <a:off x="11598616" y="5290397"/>
            <a:ext cx="436522" cy="582128"/>
          </a:xfrm>
          <a:custGeom>
            <a:avLst/>
            <a:gdLst>
              <a:gd name="connsiteX0" fmla="*/ 0 w 436522"/>
              <a:gd name="connsiteY0" fmla="*/ 0 h 582128"/>
              <a:gd name="connsiteX1" fmla="*/ 436522 w 436522"/>
              <a:gd name="connsiteY1" fmla="*/ 0 h 582128"/>
              <a:gd name="connsiteX2" fmla="*/ 436522 w 436522"/>
              <a:gd name="connsiteY2" fmla="*/ 582128 h 582128"/>
              <a:gd name="connsiteX3" fmla="*/ 0 w 436522"/>
              <a:gd name="connsiteY3" fmla="*/ 582128 h 582128"/>
              <a:gd name="connsiteX4" fmla="*/ 0 w 436522"/>
              <a:gd name="connsiteY4" fmla="*/ 551546 h 582128"/>
              <a:gd name="connsiteX5" fmla="*/ 66600 w 436522"/>
              <a:gd name="connsiteY5" fmla="*/ 547139 h 582128"/>
              <a:gd name="connsiteX6" fmla="*/ 137904 w 436522"/>
              <a:gd name="connsiteY6" fmla="*/ 512345 h 582128"/>
              <a:gd name="connsiteX7" fmla="*/ 142145 w 436522"/>
              <a:gd name="connsiteY7" fmla="*/ 324823 h 582128"/>
              <a:gd name="connsiteX8" fmla="*/ 65805 w 436522"/>
              <a:gd name="connsiteY8" fmla="*/ 96281 h 582128"/>
              <a:gd name="connsiteX9" fmla="*/ 30153 w 436522"/>
              <a:gd name="connsiteY9" fmla="*/ 69224 h 582128"/>
              <a:gd name="connsiteX10" fmla="*/ 0 w 436522"/>
              <a:gd name="connsiteY10" fmla="*/ 58615 h 582128"/>
              <a:gd name="connsiteX11" fmla="*/ 0 w 436522"/>
              <a:gd name="connsiteY11" fmla="*/ 0 h 5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6522" h="582128">
                <a:moveTo>
                  <a:pt x="0" y="0"/>
                </a:moveTo>
                <a:lnTo>
                  <a:pt x="436522" y="0"/>
                </a:lnTo>
                <a:lnTo>
                  <a:pt x="436522" y="582128"/>
                </a:lnTo>
                <a:lnTo>
                  <a:pt x="0" y="582128"/>
                </a:lnTo>
                <a:lnTo>
                  <a:pt x="0" y="551546"/>
                </a:lnTo>
                <a:lnTo>
                  <a:pt x="66600" y="547139"/>
                </a:lnTo>
                <a:cubicBezTo>
                  <a:pt x="97083" y="541645"/>
                  <a:pt x="123767" y="531390"/>
                  <a:pt x="137904" y="512345"/>
                </a:cubicBezTo>
                <a:cubicBezTo>
                  <a:pt x="166179" y="474255"/>
                  <a:pt x="154162" y="394167"/>
                  <a:pt x="142145" y="324823"/>
                </a:cubicBezTo>
                <a:cubicBezTo>
                  <a:pt x="130129" y="255479"/>
                  <a:pt x="106802" y="140232"/>
                  <a:pt x="65805" y="96281"/>
                </a:cubicBezTo>
                <a:cubicBezTo>
                  <a:pt x="55555" y="85294"/>
                  <a:pt x="43451" y="76260"/>
                  <a:pt x="30153" y="69224"/>
                </a:cubicBezTo>
                <a:lnTo>
                  <a:pt x="0" y="586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11C79DAF-4D4D-AEA3-2C75-F1667879B53D}"/>
              </a:ext>
            </a:extLst>
          </p:cNvPr>
          <p:cNvSpPr/>
          <p:nvPr/>
        </p:nvSpPr>
        <p:spPr>
          <a:xfrm>
            <a:off x="10096713" y="5341297"/>
            <a:ext cx="325475" cy="519317"/>
          </a:xfrm>
          <a:custGeom>
            <a:avLst/>
            <a:gdLst>
              <a:gd name="connsiteX0" fmla="*/ 0 w 325475"/>
              <a:gd name="connsiteY0" fmla="*/ 0 h 519317"/>
              <a:gd name="connsiteX1" fmla="*/ 325475 w 325475"/>
              <a:gd name="connsiteY1" fmla="*/ 0 h 519317"/>
              <a:gd name="connsiteX2" fmla="*/ 325475 w 325475"/>
              <a:gd name="connsiteY2" fmla="*/ 228711 h 519317"/>
              <a:gd name="connsiteX3" fmla="*/ 289927 w 325475"/>
              <a:gd name="connsiteY3" fmla="*/ 201956 h 519317"/>
              <a:gd name="connsiteX4" fmla="*/ 248709 w 325475"/>
              <a:gd name="connsiteY4" fmla="*/ 186024 h 519317"/>
              <a:gd name="connsiteX5" fmla="*/ 155403 w 325475"/>
              <a:gd name="connsiteY5" fmla="*/ 303225 h 519317"/>
              <a:gd name="connsiteX6" fmla="*/ 231744 w 325475"/>
              <a:gd name="connsiteY6" fmla="*/ 244624 h 519317"/>
              <a:gd name="connsiteX7" fmla="*/ 320808 w 325475"/>
              <a:gd name="connsiteY7" fmla="*/ 279784 h 519317"/>
              <a:gd name="connsiteX8" fmla="*/ 325475 w 325475"/>
              <a:gd name="connsiteY8" fmla="*/ 285886 h 519317"/>
              <a:gd name="connsiteX9" fmla="*/ 325475 w 325475"/>
              <a:gd name="connsiteY9" fmla="*/ 519317 h 519317"/>
              <a:gd name="connsiteX10" fmla="*/ 0 w 325475"/>
              <a:gd name="connsiteY10" fmla="*/ 519317 h 519317"/>
              <a:gd name="connsiteX11" fmla="*/ 0 w 325475"/>
              <a:gd name="connsiteY11" fmla="*/ 0 h 5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75" h="519317">
                <a:moveTo>
                  <a:pt x="0" y="0"/>
                </a:moveTo>
                <a:lnTo>
                  <a:pt x="325475" y="0"/>
                </a:lnTo>
                <a:lnTo>
                  <a:pt x="325475" y="228711"/>
                </a:lnTo>
                <a:lnTo>
                  <a:pt x="289927" y="201956"/>
                </a:lnTo>
                <a:cubicBezTo>
                  <a:pt x="274686" y="192006"/>
                  <a:pt x="260725" y="185536"/>
                  <a:pt x="248709" y="186024"/>
                </a:cubicBezTo>
                <a:cubicBezTo>
                  <a:pt x="200642" y="187977"/>
                  <a:pt x="158231" y="293458"/>
                  <a:pt x="155403" y="303225"/>
                </a:cubicBezTo>
                <a:cubicBezTo>
                  <a:pt x="152576" y="312991"/>
                  <a:pt x="206297" y="248531"/>
                  <a:pt x="231744" y="244624"/>
                </a:cubicBezTo>
                <a:cubicBezTo>
                  <a:pt x="257191" y="240717"/>
                  <a:pt x="296068" y="261227"/>
                  <a:pt x="320808" y="279784"/>
                </a:cubicBezTo>
                <a:lnTo>
                  <a:pt x="325475" y="285886"/>
                </a:lnTo>
                <a:lnTo>
                  <a:pt x="325475" y="519317"/>
                </a:lnTo>
                <a:lnTo>
                  <a:pt x="0" y="519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D196C7A-21F5-6F89-83D7-0EA73AC566D2}"/>
              </a:ext>
            </a:extLst>
          </p:cNvPr>
          <p:cNvSpPr/>
          <p:nvPr/>
        </p:nvSpPr>
        <p:spPr>
          <a:xfrm>
            <a:off x="10422187" y="5341296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F364E6-79B1-60C6-ECFF-B07336F74257}"/>
              </a:ext>
            </a:extLst>
          </p:cNvPr>
          <p:cNvSpPr txBox="1"/>
          <p:nvPr/>
        </p:nvSpPr>
        <p:spPr>
          <a:xfrm>
            <a:off x="10477444" y="5933113"/>
            <a:ext cx="9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Delete extra fragments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9ADACBE-22BE-03E9-BDA3-F8EF7487D391}"/>
              </a:ext>
            </a:extLst>
          </p:cNvPr>
          <p:cNvSpPr/>
          <p:nvPr/>
        </p:nvSpPr>
        <p:spPr>
          <a:xfrm>
            <a:off x="10304290" y="6328613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B83F86-6E0F-0690-756A-7B1437F69967}"/>
              </a:ext>
            </a:extLst>
          </p:cNvPr>
          <p:cNvSpPr txBox="1"/>
          <p:nvPr/>
        </p:nvSpPr>
        <p:spPr>
          <a:xfrm>
            <a:off x="10864112" y="4542496"/>
            <a:ext cx="103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Duplicate and resize as needed</a:t>
            </a:r>
          </a:p>
        </p:txBody>
      </p:sp>
    </p:spTree>
    <p:extLst>
      <p:ext uri="{BB962C8B-B14F-4D97-AF65-F5344CB8AC3E}">
        <p14:creationId xmlns:p14="http://schemas.microsoft.com/office/powerpoint/2010/main" val="150491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01BE1E-ABD1-4ADB-9886-F98D1D152089}"/>
              </a:ext>
            </a:extLst>
          </p:cNvPr>
          <p:cNvSpPr/>
          <p:nvPr/>
        </p:nvSpPr>
        <p:spPr>
          <a:xfrm>
            <a:off x="8267486" y="3366719"/>
            <a:ext cx="3459167" cy="447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apezoid 53">
            <a:extLst>
              <a:ext uri="{FF2B5EF4-FFF2-40B4-BE49-F238E27FC236}">
                <a16:creationId xmlns:a16="http://schemas.microsoft.com/office/drawing/2014/main" id="{FC048B2B-FFC2-4D93-8364-935B279B5413}"/>
              </a:ext>
            </a:extLst>
          </p:cNvPr>
          <p:cNvSpPr/>
          <p:nvPr/>
        </p:nvSpPr>
        <p:spPr>
          <a:xfrm rot="10638806">
            <a:off x="2895186" y="1974739"/>
            <a:ext cx="4314118" cy="1565250"/>
          </a:xfrm>
          <a:prstGeom prst="trapezoid">
            <a:avLst>
              <a:gd name="adj" fmla="val 28903"/>
            </a:avLst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rapezoid 54">
            <a:extLst>
              <a:ext uri="{FF2B5EF4-FFF2-40B4-BE49-F238E27FC236}">
                <a16:creationId xmlns:a16="http://schemas.microsoft.com/office/drawing/2014/main" id="{6A25DF6B-F8CE-4E8A-B91A-2421A69FAE65}"/>
              </a:ext>
            </a:extLst>
          </p:cNvPr>
          <p:cNvSpPr/>
          <p:nvPr/>
        </p:nvSpPr>
        <p:spPr>
          <a:xfrm rot="182664">
            <a:off x="2826690" y="3662291"/>
            <a:ext cx="4466493" cy="1687394"/>
          </a:xfrm>
          <a:prstGeom prst="trapezoid">
            <a:avLst>
              <a:gd name="adj" fmla="val 31820"/>
            </a:avLst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9" name="Freeform: Shape 498">
            <a:extLst>
              <a:ext uri="{FF2B5EF4-FFF2-40B4-BE49-F238E27FC236}">
                <a16:creationId xmlns:a16="http://schemas.microsoft.com/office/drawing/2014/main" id="{FD023574-B892-4488-82E5-B209D985F129}"/>
              </a:ext>
            </a:extLst>
          </p:cNvPr>
          <p:cNvSpPr/>
          <p:nvPr/>
        </p:nvSpPr>
        <p:spPr>
          <a:xfrm>
            <a:off x="8296914" y="2602309"/>
            <a:ext cx="3429739" cy="764411"/>
          </a:xfrm>
          <a:custGeom>
            <a:avLst/>
            <a:gdLst>
              <a:gd name="connsiteX0" fmla="*/ 3344175 w 3344175"/>
              <a:gd name="connsiteY0" fmla="*/ 0 h 764411"/>
              <a:gd name="connsiteX1" fmla="*/ 3344175 w 3344175"/>
              <a:gd name="connsiteY1" fmla="*/ 764411 h 764411"/>
              <a:gd name="connsiteX2" fmla="*/ 3337121 w 3344175"/>
              <a:gd name="connsiteY2" fmla="*/ 754689 h 764411"/>
              <a:gd name="connsiteX3" fmla="*/ 3169509 w 3344175"/>
              <a:gd name="connsiteY3" fmla="*/ 498897 h 764411"/>
              <a:gd name="connsiteX4" fmla="*/ 2682812 w 3344175"/>
              <a:gd name="connsiteY4" fmla="*/ 580013 h 764411"/>
              <a:gd name="connsiteX5" fmla="*/ 2262483 w 3344175"/>
              <a:gd name="connsiteY5" fmla="*/ 344039 h 764411"/>
              <a:gd name="connsiteX6" fmla="*/ 1569309 w 3344175"/>
              <a:gd name="connsiteY6" fmla="*/ 417781 h 764411"/>
              <a:gd name="connsiteX7" fmla="*/ 1311212 w 3344175"/>
              <a:gd name="connsiteY7" fmla="*/ 292420 h 764411"/>
              <a:gd name="connsiteX8" fmla="*/ 802393 w 3344175"/>
              <a:gd name="connsiteY8" fmla="*/ 403033 h 764411"/>
              <a:gd name="connsiteX9" fmla="*/ 382064 w 3344175"/>
              <a:gd name="connsiteY9" fmla="*/ 321917 h 764411"/>
              <a:gd name="connsiteX10" fmla="*/ 2481 w 3344175"/>
              <a:gd name="connsiteY10" fmla="*/ 378224 h 764411"/>
              <a:gd name="connsiteX11" fmla="*/ 0 w 3344175"/>
              <a:gd name="connsiteY11" fmla="*/ 378817 h 764411"/>
              <a:gd name="connsiteX12" fmla="*/ 0 w 3344175"/>
              <a:gd name="connsiteY12" fmla="*/ 149790 h 764411"/>
              <a:gd name="connsiteX13" fmla="*/ 60768 w 3344175"/>
              <a:gd name="connsiteY13" fmla="*/ 159339 h 764411"/>
              <a:gd name="connsiteX14" fmla="*/ 359941 w 3344175"/>
              <a:gd name="connsiteY14" fmla="*/ 226052 h 764411"/>
              <a:gd name="connsiteX15" fmla="*/ 699154 w 3344175"/>
              <a:gd name="connsiteY15" fmla="*/ 137562 h 764411"/>
              <a:gd name="connsiteX16" fmla="*/ 942503 w 3344175"/>
              <a:gd name="connsiteY16" fmla="*/ 211304 h 764411"/>
              <a:gd name="connsiteX17" fmla="*/ 1274341 w 3344175"/>
              <a:gd name="connsiteY17" fmla="*/ 108065 h 764411"/>
              <a:gd name="connsiteX18" fmla="*/ 1547186 w 3344175"/>
              <a:gd name="connsiteY18" fmla="*/ 262923 h 764411"/>
              <a:gd name="connsiteX19" fmla="*/ 2048632 w 3344175"/>
              <a:gd name="connsiteY19" fmla="*/ 78568 h 764411"/>
              <a:gd name="connsiteX20" fmla="*/ 2306728 w 3344175"/>
              <a:gd name="connsiteY20" fmla="*/ 174433 h 764411"/>
              <a:gd name="connsiteX21" fmla="*/ 2616445 w 3344175"/>
              <a:gd name="connsiteY21" fmla="*/ 63820 h 764411"/>
              <a:gd name="connsiteX22" fmla="*/ 2911412 w 3344175"/>
              <a:gd name="connsiteY22" fmla="*/ 159684 h 764411"/>
              <a:gd name="connsiteX23" fmla="*/ 3243251 w 3344175"/>
              <a:gd name="connsiteY23" fmla="*/ 34323 h 764411"/>
              <a:gd name="connsiteX24" fmla="*/ 3343609 w 3344175"/>
              <a:gd name="connsiteY24" fmla="*/ 217 h 764411"/>
              <a:gd name="connsiteX25" fmla="*/ 3344175 w 3344175"/>
              <a:gd name="connsiteY25" fmla="*/ 0 h 76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44175" h="764411">
                <a:moveTo>
                  <a:pt x="3344175" y="0"/>
                </a:moveTo>
                <a:lnTo>
                  <a:pt x="3344175" y="764411"/>
                </a:lnTo>
                <a:lnTo>
                  <a:pt x="3337121" y="754689"/>
                </a:lnTo>
                <a:cubicBezTo>
                  <a:pt x="3273209" y="648301"/>
                  <a:pt x="3257846" y="534232"/>
                  <a:pt x="3169509" y="498897"/>
                </a:cubicBezTo>
                <a:cubicBezTo>
                  <a:pt x="3028170" y="442362"/>
                  <a:pt x="2833983" y="605823"/>
                  <a:pt x="2682812" y="580013"/>
                </a:cubicBezTo>
                <a:cubicBezTo>
                  <a:pt x="2531641" y="554203"/>
                  <a:pt x="2448067" y="371078"/>
                  <a:pt x="2262483" y="344039"/>
                </a:cubicBezTo>
                <a:cubicBezTo>
                  <a:pt x="2076899" y="317000"/>
                  <a:pt x="1727854" y="426384"/>
                  <a:pt x="1569309" y="417781"/>
                </a:cubicBezTo>
                <a:cubicBezTo>
                  <a:pt x="1410764" y="409178"/>
                  <a:pt x="1439031" y="294878"/>
                  <a:pt x="1311212" y="292420"/>
                </a:cubicBezTo>
                <a:cubicBezTo>
                  <a:pt x="1183393" y="289962"/>
                  <a:pt x="957251" y="398117"/>
                  <a:pt x="802393" y="403033"/>
                </a:cubicBezTo>
                <a:cubicBezTo>
                  <a:pt x="647535" y="407949"/>
                  <a:pt x="517257" y="325604"/>
                  <a:pt x="382064" y="321917"/>
                </a:cubicBezTo>
                <a:cubicBezTo>
                  <a:pt x="263770" y="318691"/>
                  <a:pt x="53260" y="366277"/>
                  <a:pt x="2481" y="378224"/>
                </a:cubicBezTo>
                <a:lnTo>
                  <a:pt x="0" y="378817"/>
                </a:lnTo>
                <a:lnTo>
                  <a:pt x="0" y="149790"/>
                </a:lnTo>
                <a:lnTo>
                  <a:pt x="60768" y="159339"/>
                </a:lnTo>
                <a:cubicBezTo>
                  <a:pt x="158073" y="182959"/>
                  <a:pt x="268686" y="226974"/>
                  <a:pt x="359941" y="226052"/>
                </a:cubicBezTo>
                <a:cubicBezTo>
                  <a:pt x="481615" y="224823"/>
                  <a:pt x="602060" y="140020"/>
                  <a:pt x="699154" y="137562"/>
                </a:cubicBezTo>
                <a:cubicBezTo>
                  <a:pt x="796248" y="135104"/>
                  <a:pt x="846639" y="216220"/>
                  <a:pt x="942503" y="211304"/>
                </a:cubicBezTo>
                <a:cubicBezTo>
                  <a:pt x="1038367" y="206388"/>
                  <a:pt x="1173561" y="99462"/>
                  <a:pt x="1274341" y="108065"/>
                </a:cubicBezTo>
                <a:cubicBezTo>
                  <a:pt x="1375121" y="116668"/>
                  <a:pt x="1418138" y="267839"/>
                  <a:pt x="1547186" y="262923"/>
                </a:cubicBezTo>
                <a:cubicBezTo>
                  <a:pt x="1676234" y="258007"/>
                  <a:pt x="1922042" y="93316"/>
                  <a:pt x="2048632" y="78568"/>
                </a:cubicBezTo>
                <a:cubicBezTo>
                  <a:pt x="2175222" y="63820"/>
                  <a:pt x="2212093" y="176891"/>
                  <a:pt x="2306728" y="174433"/>
                </a:cubicBezTo>
                <a:cubicBezTo>
                  <a:pt x="2401363" y="171975"/>
                  <a:pt x="2515664" y="66278"/>
                  <a:pt x="2616445" y="63820"/>
                </a:cubicBezTo>
                <a:cubicBezTo>
                  <a:pt x="2717226" y="61362"/>
                  <a:pt x="2806944" y="164600"/>
                  <a:pt x="2911412" y="159684"/>
                </a:cubicBezTo>
                <a:cubicBezTo>
                  <a:pt x="3015880" y="154768"/>
                  <a:pt x="3087164" y="76110"/>
                  <a:pt x="3243251" y="34323"/>
                </a:cubicBezTo>
                <a:cubicBezTo>
                  <a:pt x="3282273" y="23876"/>
                  <a:pt x="3312922" y="12201"/>
                  <a:pt x="3343609" y="217"/>
                </a:cubicBezTo>
                <a:lnTo>
                  <a:pt x="3344175" y="0"/>
                </a:lnTo>
                <a:close/>
              </a:path>
            </a:pathLst>
          </a:custGeom>
          <a:solidFill>
            <a:srgbClr val="5B9B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C60BA-6428-4A39-827C-E98A1152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0" y="3433864"/>
            <a:ext cx="4822354" cy="22252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96A6E-DBB7-4E8E-9236-9924D58C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27" y="1408907"/>
            <a:ext cx="4718713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193</Words>
  <Application>Microsoft Office PowerPoint</Application>
  <PresentationFormat>Custom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Guerrero-Bolano, Francisco J</cp:lastModifiedBy>
  <cp:revision>2</cp:revision>
  <dcterms:created xsi:type="dcterms:W3CDTF">2022-08-27T15:11:14Z</dcterms:created>
  <dcterms:modified xsi:type="dcterms:W3CDTF">2022-08-27T15:58:58Z</dcterms:modified>
</cp:coreProperties>
</file>