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94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89C"/>
    <a:srgbClr val="FFF2CC"/>
    <a:srgbClr val="00B050"/>
    <a:srgbClr val="663300"/>
    <a:srgbClr val="A20000"/>
    <a:srgbClr val="4472C4"/>
    <a:srgbClr val="FFFFFF"/>
    <a:srgbClr val="000000"/>
    <a:srgbClr val="B4C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DEE30-89EB-41BA-AF33-D9B78F8D77D8}" v="170" dt="2022-12-12T17:39:10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39" autoAdjust="0"/>
  </p:normalViewPr>
  <p:slideViewPr>
    <p:cSldViewPr snapToGrid="0">
      <p:cViewPr>
        <p:scale>
          <a:sx n="60" d="100"/>
          <a:sy n="60" d="100"/>
        </p:scale>
        <p:origin x="9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rrero, Francisco J" userId="6932753a-0454-4599-8934-90d573510db2" providerId="ADAL" clId="{1D6DEE30-89EB-41BA-AF33-D9B78F8D77D8}"/>
    <pc:docChg chg="undo custSel addSld modSld">
      <pc:chgData name="Guerrero, Francisco J" userId="6932753a-0454-4599-8934-90d573510db2" providerId="ADAL" clId="{1D6DEE30-89EB-41BA-AF33-D9B78F8D77D8}" dt="2022-12-12T17:39:10.532" v="913" actId="20577"/>
      <pc:docMkLst>
        <pc:docMk/>
      </pc:docMkLst>
      <pc:sldChg chg="addSp delSp modSp mod delAnim modAnim">
        <pc:chgData name="Guerrero, Francisco J" userId="6932753a-0454-4599-8934-90d573510db2" providerId="ADAL" clId="{1D6DEE30-89EB-41BA-AF33-D9B78F8D77D8}" dt="2022-12-12T17:39:10.532" v="913" actId="20577"/>
        <pc:sldMkLst>
          <pc:docMk/>
          <pc:sldMk cId="2391522694" sldId="292"/>
        </pc:sldMkLst>
        <pc:spChg chg="add del mod">
          <ac:chgData name="Guerrero, Francisco J" userId="6932753a-0454-4599-8934-90d573510db2" providerId="ADAL" clId="{1D6DEE30-89EB-41BA-AF33-D9B78F8D77D8}" dt="2022-12-12T17:04:04.061" v="44" actId="478"/>
          <ac:spMkLst>
            <pc:docMk/>
            <pc:sldMk cId="2391522694" sldId="292"/>
            <ac:spMk id="5" creationId="{51995BE3-5EA4-4034-967D-5DE262989EF7}"/>
          </ac:spMkLst>
        </pc:spChg>
        <pc:spChg chg="del">
          <ac:chgData name="Guerrero, Francisco J" userId="6932753a-0454-4599-8934-90d573510db2" providerId="ADAL" clId="{1D6DEE30-89EB-41BA-AF33-D9B78F8D77D8}" dt="2022-12-12T17:39:02.746" v="906" actId="478"/>
          <ac:spMkLst>
            <pc:docMk/>
            <pc:sldMk cId="2391522694" sldId="292"/>
            <ac:spMk id="6" creationId="{A2ABAA9F-1999-4451-8604-8FD032423C20}"/>
          </ac:spMkLst>
        </pc:spChg>
        <pc:spChg chg="add del mod">
          <ac:chgData name="Guerrero, Francisco J" userId="6932753a-0454-4599-8934-90d573510db2" providerId="ADAL" clId="{1D6DEE30-89EB-41BA-AF33-D9B78F8D77D8}" dt="2022-12-12T17:04:32.993" v="47"/>
          <ac:spMkLst>
            <pc:docMk/>
            <pc:sldMk cId="2391522694" sldId="292"/>
            <ac:spMk id="7" creationId="{B42E9CFF-B5C8-41AD-978B-8A94769BB48B}"/>
          </ac:spMkLst>
        </pc:spChg>
        <pc:spChg chg="add del ord">
          <ac:chgData name="Guerrero, Francisco J" userId="6932753a-0454-4599-8934-90d573510db2" providerId="ADAL" clId="{1D6DEE30-89EB-41BA-AF33-D9B78F8D77D8}" dt="2022-12-12T17:17:50.372" v="410"/>
          <ac:spMkLst>
            <pc:docMk/>
            <pc:sldMk cId="2391522694" sldId="292"/>
            <ac:spMk id="13" creationId="{B5E78067-9148-4998-B643-08A1AF15B0DC}"/>
          </ac:spMkLst>
        </pc:spChg>
        <pc:spChg chg="add del mod ord">
          <ac:chgData name="Guerrero, Francisco J" userId="6932753a-0454-4599-8934-90d573510db2" providerId="ADAL" clId="{1D6DEE30-89EB-41BA-AF33-D9B78F8D77D8}" dt="2022-12-12T17:19:38.966" v="441"/>
          <ac:spMkLst>
            <pc:docMk/>
            <pc:sldMk cId="2391522694" sldId="292"/>
            <ac:spMk id="14" creationId="{1EC74640-94D2-4566-A1FE-8B5B045CBE52}"/>
          </ac:spMkLst>
        </pc:spChg>
        <pc:spChg chg="del">
          <ac:chgData name="Guerrero, Francisco J" userId="6932753a-0454-4599-8934-90d573510db2" providerId="ADAL" clId="{1D6DEE30-89EB-41BA-AF33-D9B78F8D77D8}" dt="2022-12-12T17:01:13.826" v="7" actId="478"/>
          <ac:spMkLst>
            <pc:docMk/>
            <pc:sldMk cId="2391522694" sldId="292"/>
            <ac:spMk id="25" creationId="{47E5B62F-FBDD-46EB-A252-A6BBEE7189E2}"/>
          </ac:spMkLst>
        </pc:spChg>
        <pc:spChg chg="mod topLvl">
          <ac:chgData name="Guerrero, Francisco J" userId="6932753a-0454-4599-8934-90d573510db2" providerId="ADAL" clId="{1D6DEE30-89EB-41BA-AF33-D9B78F8D77D8}" dt="2022-12-12T17:02:24.252" v="26" actId="207"/>
          <ac:spMkLst>
            <pc:docMk/>
            <pc:sldMk cId="2391522694" sldId="292"/>
            <ac:spMk id="39" creationId="{AF6E5D63-A9D1-4059-ACFB-D6D084E410C0}"/>
          </ac:spMkLst>
        </pc:spChg>
        <pc:spChg chg="mod topLvl">
          <ac:chgData name="Guerrero, Francisco J" userId="6932753a-0454-4599-8934-90d573510db2" providerId="ADAL" clId="{1D6DEE30-89EB-41BA-AF33-D9B78F8D77D8}" dt="2022-12-12T17:10:03.433" v="145" actId="1037"/>
          <ac:spMkLst>
            <pc:docMk/>
            <pc:sldMk cId="2391522694" sldId="292"/>
            <ac:spMk id="40" creationId="{6CDEC3F7-34DD-4ED3-B6E6-3617BC76B5AC}"/>
          </ac:spMkLst>
        </pc:spChg>
        <pc:spChg chg="mod topLvl">
          <ac:chgData name="Guerrero, Francisco J" userId="6932753a-0454-4599-8934-90d573510db2" providerId="ADAL" clId="{1D6DEE30-89EB-41BA-AF33-D9B78F8D77D8}" dt="2022-12-12T17:09:47.942" v="134" actId="1076"/>
          <ac:spMkLst>
            <pc:docMk/>
            <pc:sldMk cId="2391522694" sldId="292"/>
            <ac:spMk id="41" creationId="{C5CFA0B1-4CDC-481B-93F9-19AB406640BC}"/>
          </ac:spMkLst>
        </pc:spChg>
        <pc:spChg chg="mod topLvl">
          <ac:chgData name="Guerrero, Francisco J" userId="6932753a-0454-4599-8934-90d573510db2" providerId="ADAL" clId="{1D6DEE30-89EB-41BA-AF33-D9B78F8D77D8}" dt="2022-12-12T17:02:24.252" v="26" actId="207"/>
          <ac:spMkLst>
            <pc:docMk/>
            <pc:sldMk cId="2391522694" sldId="292"/>
            <ac:spMk id="42" creationId="{4795C43D-0F4F-4B5E-90D0-24451E5F5F9F}"/>
          </ac:spMkLst>
        </pc:spChg>
        <pc:spChg chg="del mod">
          <ac:chgData name="Guerrero, Francisco J" userId="6932753a-0454-4599-8934-90d573510db2" providerId="ADAL" clId="{1D6DEE30-89EB-41BA-AF33-D9B78F8D77D8}" dt="2022-12-12T17:07:39.244" v="91" actId="478"/>
          <ac:spMkLst>
            <pc:docMk/>
            <pc:sldMk cId="2391522694" sldId="292"/>
            <ac:spMk id="46" creationId="{258EA899-682B-444A-B0E4-7DEC0A1EB410}"/>
          </ac:spMkLst>
        </pc:spChg>
        <pc:spChg chg="mod">
          <ac:chgData name="Guerrero, Francisco J" userId="6932753a-0454-4599-8934-90d573510db2" providerId="ADAL" clId="{1D6DEE30-89EB-41BA-AF33-D9B78F8D77D8}" dt="2022-12-12T17:30:40.873" v="609" actId="207"/>
          <ac:spMkLst>
            <pc:docMk/>
            <pc:sldMk cId="2391522694" sldId="292"/>
            <ac:spMk id="47" creationId="{176E95A2-6671-4E8F-88A0-187B0AF5C657}"/>
          </ac:spMkLst>
        </pc:spChg>
        <pc:spChg chg="del">
          <ac:chgData name="Guerrero, Francisco J" userId="6932753a-0454-4599-8934-90d573510db2" providerId="ADAL" clId="{1D6DEE30-89EB-41BA-AF33-D9B78F8D77D8}" dt="2022-12-12T17:04:43.491" v="51" actId="478"/>
          <ac:spMkLst>
            <pc:docMk/>
            <pc:sldMk cId="2391522694" sldId="292"/>
            <ac:spMk id="48" creationId="{DABC7F76-F8B6-4D7F-95B8-1A03E781787C}"/>
          </ac:spMkLst>
        </pc:spChg>
        <pc:spChg chg="mod">
          <ac:chgData name="Guerrero, Francisco J" userId="6932753a-0454-4599-8934-90d573510db2" providerId="ADAL" clId="{1D6DEE30-89EB-41BA-AF33-D9B78F8D77D8}" dt="2022-12-12T17:05:35.101" v="61" actId="207"/>
          <ac:spMkLst>
            <pc:docMk/>
            <pc:sldMk cId="2391522694" sldId="292"/>
            <ac:spMk id="50" creationId="{C6264B45-FF9C-4FF9-8D37-881074FBF951}"/>
          </ac:spMkLst>
        </pc:spChg>
        <pc:spChg chg="mod">
          <ac:chgData name="Guerrero, Francisco J" userId="6932753a-0454-4599-8934-90d573510db2" providerId="ADAL" clId="{1D6DEE30-89EB-41BA-AF33-D9B78F8D77D8}" dt="2022-12-12T17:05:19.861" v="58" actId="1076"/>
          <ac:spMkLst>
            <pc:docMk/>
            <pc:sldMk cId="2391522694" sldId="292"/>
            <ac:spMk id="51" creationId="{912FAF76-140A-4B5B-874E-C2B8DF2001F1}"/>
          </ac:spMkLst>
        </pc:spChg>
        <pc:spChg chg="del">
          <ac:chgData name="Guerrero, Francisco J" userId="6932753a-0454-4599-8934-90d573510db2" providerId="ADAL" clId="{1D6DEE30-89EB-41BA-AF33-D9B78F8D77D8}" dt="2022-12-12T17:01:17.044" v="10" actId="478"/>
          <ac:spMkLst>
            <pc:docMk/>
            <pc:sldMk cId="2391522694" sldId="292"/>
            <ac:spMk id="55" creationId="{6252AF48-11B4-4480-8513-C78B0A0FF71B}"/>
          </ac:spMkLst>
        </pc:spChg>
        <pc:spChg chg="del">
          <ac:chgData name="Guerrero, Francisco J" userId="6932753a-0454-4599-8934-90d573510db2" providerId="ADAL" clId="{1D6DEE30-89EB-41BA-AF33-D9B78F8D77D8}" dt="2022-12-12T17:01:19.284" v="13" actId="478"/>
          <ac:spMkLst>
            <pc:docMk/>
            <pc:sldMk cId="2391522694" sldId="292"/>
            <ac:spMk id="56" creationId="{191678B9-74A6-4D31-9815-5A37ADECF3AE}"/>
          </ac:spMkLst>
        </pc:spChg>
        <pc:spChg chg="del">
          <ac:chgData name="Guerrero, Francisco J" userId="6932753a-0454-4599-8934-90d573510db2" providerId="ADAL" clId="{1D6DEE30-89EB-41BA-AF33-D9B78F8D77D8}" dt="2022-12-12T17:01:18.614" v="12" actId="478"/>
          <ac:spMkLst>
            <pc:docMk/>
            <pc:sldMk cId="2391522694" sldId="292"/>
            <ac:spMk id="57" creationId="{74F51A10-787C-47AE-999F-761BE5F666D0}"/>
          </ac:spMkLst>
        </pc:spChg>
        <pc:spChg chg="del">
          <ac:chgData name="Guerrero, Francisco J" userId="6932753a-0454-4599-8934-90d573510db2" providerId="ADAL" clId="{1D6DEE30-89EB-41BA-AF33-D9B78F8D77D8}" dt="2022-12-12T17:01:17.866" v="11" actId="478"/>
          <ac:spMkLst>
            <pc:docMk/>
            <pc:sldMk cId="2391522694" sldId="292"/>
            <ac:spMk id="58" creationId="{DF12AE8C-4688-43B1-A471-F5CD98C3B344}"/>
          </ac:spMkLst>
        </pc:spChg>
        <pc:spChg chg="del">
          <ac:chgData name="Guerrero, Francisco J" userId="6932753a-0454-4599-8934-90d573510db2" providerId="ADAL" clId="{1D6DEE30-89EB-41BA-AF33-D9B78F8D77D8}" dt="2022-12-12T17:01:56.059" v="18" actId="478"/>
          <ac:spMkLst>
            <pc:docMk/>
            <pc:sldMk cId="2391522694" sldId="292"/>
            <ac:spMk id="60" creationId="{98CBC997-7778-4865-83D4-3C93B8AC7C86}"/>
          </ac:spMkLst>
        </pc:spChg>
        <pc:spChg chg="del mod">
          <ac:chgData name="Guerrero, Francisco J" userId="6932753a-0454-4599-8934-90d573510db2" providerId="ADAL" clId="{1D6DEE30-89EB-41BA-AF33-D9B78F8D77D8}" dt="2022-12-12T17:00:47.383" v="4" actId="478"/>
          <ac:spMkLst>
            <pc:docMk/>
            <pc:sldMk cId="2391522694" sldId="292"/>
            <ac:spMk id="61" creationId="{86D1CE58-141D-42AC-9DE0-C9CC817F5D50}"/>
          </ac:spMkLst>
        </pc:spChg>
        <pc:spChg chg="del">
          <ac:chgData name="Guerrero, Francisco J" userId="6932753a-0454-4599-8934-90d573510db2" providerId="ADAL" clId="{1D6DEE30-89EB-41BA-AF33-D9B78F8D77D8}" dt="2022-12-12T17:01:56.893" v="19" actId="478"/>
          <ac:spMkLst>
            <pc:docMk/>
            <pc:sldMk cId="2391522694" sldId="292"/>
            <ac:spMk id="62" creationId="{50605913-FB68-47D4-904D-1545C335E599}"/>
          </ac:spMkLst>
        </pc:spChg>
        <pc:spChg chg="del">
          <ac:chgData name="Guerrero, Francisco J" userId="6932753a-0454-4599-8934-90d573510db2" providerId="ADAL" clId="{1D6DEE30-89EB-41BA-AF33-D9B78F8D77D8}" dt="2022-12-12T17:00:49.057" v="5" actId="478"/>
          <ac:spMkLst>
            <pc:docMk/>
            <pc:sldMk cId="2391522694" sldId="292"/>
            <ac:spMk id="64" creationId="{72E43F9E-351B-4BB9-81D6-F23B515D02DB}"/>
          </ac:spMkLst>
        </pc:spChg>
        <pc:spChg chg="del mod">
          <ac:chgData name="Guerrero, Francisco J" userId="6932753a-0454-4599-8934-90d573510db2" providerId="ADAL" clId="{1D6DEE30-89EB-41BA-AF33-D9B78F8D77D8}" dt="2022-12-12T17:15:01.543" v="385" actId="478"/>
          <ac:spMkLst>
            <pc:docMk/>
            <pc:sldMk cId="2391522694" sldId="292"/>
            <ac:spMk id="66" creationId="{DF465F77-E9F4-4B7E-A297-3317942050DE}"/>
          </ac:spMkLst>
        </pc:spChg>
        <pc:spChg chg="del">
          <ac:chgData name="Guerrero, Francisco J" userId="6932753a-0454-4599-8934-90d573510db2" providerId="ADAL" clId="{1D6DEE30-89EB-41BA-AF33-D9B78F8D77D8}" dt="2022-12-12T17:01:54.049" v="16" actId="478"/>
          <ac:spMkLst>
            <pc:docMk/>
            <pc:sldMk cId="2391522694" sldId="292"/>
            <ac:spMk id="69" creationId="{9DED9A83-F398-4216-901F-071FB696C568}"/>
          </ac:spMkLst>
        </pc:spChg>
        <pc:spChg chg="add del mod">
          <ac:chgData name="Guerrero, Francisco J" userId="6932753a-0454-4599-8934-90d573510db2" providerId="ADAL" clId="{1D6DEE30-89EB-41BA-AF33-D9B78F8D77D8}" dt="2022-12-12T17:04:32.993" v="47"/>
          <ac:spMkLst>
            <pc:docMk/>
            <pc:sldMk cId="2391522694" sldId="292"/>
            <ac:spMk id="70" creationId="{0AA27D2C-B588-494C-AD61-16CA614D414C}"/>
          </ac:spMkLst>
        </pc:spChg>
        <pc:spChg chg="del mod">
          <ac:chgData name="Guerrero, Francisco J" userId="6932753a-0454-4599-8934-90d573510db2" providerId="ADAL" clId="{1D6DEE30-89EB-41BA-AF33-D9B78F8D77D8}" dt="2022-12-12T17:04:36.038" v="48" actId="478"/>
          <ac:spMkLst>
            <pc:docMk/>
            <pc:sldMk cId="2391522694" sldId="292"/>
            <ac:spMk id="71" creationId="{E24D0EBA-A209-4236-A0CA-6299CE2687D1}"/>
          </ac:spMkLst>
        </pc:spChg>
        <pc:spChg chg="mod">
          <ac:chgData name="Guerrero, Francisco J" userId="6932753a-0454-4599-8934-90d573510db2" providerId="ADAL" clId="{1D6DEE30-89EB-41BA-AF33-D9B78F8D77D8}" dt="2022-12-12T17:30:54.166" v="645" actId="207"/>
          <ac:spMkLst>
            <pc:docMk/>
            <pc:sldMk cId="2391522694" sldId="292"/>
            <ac:spMk id="72" creationId="{FD4411F0-F8B4-44EF-9723-F269CE05F002}"/>
          </ac:spMkLst>
        </pc:spChg>
        <pc:spChg chg="del mod">
          <ac:chgData name="Guerrero, Francisco J" userId="6932753a-0454-4599-8934-90d573510db2" providerId="ADAL" clId="{1D6DEE30-89EB-41BA-AF33-D9B78F8D77D8}" dt="2022-12-12T17:04:37.093" v="49" actId="478"/>
          <ac:spMkLst>
            <pc:docMk/>
            <pc:sldMk cId="2391522694" sldId="292"/>
            <ac:spMk id="73" creationId="{4183D58F-FBA1-46D8-89FE-A4D73DE04509}"/>
          </ac:spMkLst>
        </pc:spChg>
        <pc:spChg chg="add mod">
          <ac:chgData name="Guerrero, Francisco J" userId="6932753a-0454-4599-8934-90d573510db2" providerId="ADAL" clId="{1D6DEE30-89EB-41BA-AF33-D9B78F8D77D8}" dt="2022-12-12T17:09:31.607" v="133" actId="1076"/>
          <ac:spMkLst>
            <pc:docMk/>
            <pc:sldMk cId="2391522694" sldId="292"/>
            <ac:spMk id="74" creationId="{BA43D647-ACD6-4EA6-9AEF-333143C3AC3C}"/>
          </ac:spMkLst>
        </pc:spChg>
        <pc:spChg chg="add mod">
          <ac:chgData name="Guerrero, Francisco J" userId="6932753a-0454-4599-8934-90d573510db2" providerId="ADAL" clId="{1D6DEE30-89EB-41BA-AF33-D9B78F8D77D8}" dt="2022-12-12T17:13:07.185" v="236" actId="1076"/>
          <ac:spMkLst>
            <pc:docMk/>
            <pc:sldMk cId="2391522694" sldId="292"/>
            <ac:spMk id="76" creationId="{BBB253B0-4FBE-4314-A704-09AED445EABD}"/>
          </ac:spMkLst>
        </pc:spChg>
        <pc:spChg chg="del">
          <ac:chgData name="Guerrero, Francisco J" userId="6932753a-0454-4599-8934-90d573510db2" providerId="ADAL" clId="{1D6DEE30-89EB-41BA-AF33-D9B78F8D77D8}" dt="2022-12-12T17:01:58.478" v="21" actId="478"/>
          <ac:spMkLst>
            <pc:docMk/>
            <pc:sldMk cId="2391522694" sldId="292"/>
            <ac:spMk id="78" creationId="{BED839DA-62FF-426E-B54C-2597EBD4328C}"/>
          </ac:spMkLst>
        </pc:spChg>
        <pc:spChg chg="del">
          <ac:chgData name="Guerrero, Francisco J" userId="6932753a-0454-4599-8934-90d573510db2" providerId="ADAL" clId="{1D6DEE30-89EB-41BA-AF33-D9B78F8D77D8}" dt="2022-12-12T17:01:55.141" v="17" actId="478"/>
          <ac:spMkLst>
            <pc:docMk/>
            <pc:sldMk cId="2391522694" sldId="292"/>
            <ac:spMk id="80" creationId="{3718CCAB-6147-487D-8FCD-773A60D3EEE0}"/>
          </ac:spMkLst>
        </pc:spChg>
        <pc:spChg chg="del">
          <ac:chgData name="Guerrero, Francisco J" userId="6932753a-0454-4599-8934-90d573510db2" providerId="ADAL" clId="{1D6DEE30-89EB-41BA-AF33-D9B78F8D77D8}" dt="2022-12-12T17:01:14.508" v="8" actId="478"/>
          <ac:spMkLst>
            <pc:docMk/>
            <pc:sldMk cId="2391522694" sldId="292"/>
            <ac:spMk id="81" creationId="{9A0C9B6A-0379-4660-AEBD-D97107219FA1}"/>
          </ac:spMkLst>
        </pc:spChg>
        <pc:spChg chg="del">
          <ac:chgData name="Guerrero, Francisco J" userId="6932753a-0454-4599-8934-90d573510db2" providerId="ADAL" clId="{1D6DEE30-89EB-41BA-AF33-D9B78F8D77D8}" dt="2022-12-12T17:01:12.724" v="6" actId="478"/>
          <ac:spMkLst>
            <pc:docMk/>
            <pc:sldMk cId="2391522694" sldId="292"/>
            <ac:spMk id="82" creationId="{3BC4F935-7817-41C6-80E5-37F9BCF15E70}"/>
          </ac:spMkLst>
        </pc:spChg>
        <pc:spChg chg="mod">
          <ac:chgData name="Guerrero, Francisco J" userId="6932753a-0454-4599-8934-90d573510db2" providerId="ADAL" clId="{1D6DEE30-89EB-41BA-AF33-D9B78F8D77D8}" dt="2022-12-12T17:39:10.532" v="913" actId="20577"/>
          <ac:spMkLst>
            <pc:docMk/>
            <pc:sldMk cId="2391522694" sldId="292"/>
            <ac:spMk id="83" creationId="{E78FC64C-B354-4541-9B77-5EEAA3FB66F4}"/>
          </ac:spMkLst>
        </pc:spChg>
        <pc:spChg chg="del">
          <ac:chgData name="Guerrero, Francisco J" userId="6932753a-0454-4599-8934-90d573510db2" providerId="ADAL" clId="{1D6DEE30-89EB-41BA-AF33-D9B78F8D77D8}" dt="2022-12-12T17:02:00.668" v="22" actId="478"/>
          <ac:spMkLst>
            <pc:docMk/>
            <pc:sldMk cId="2391522694" sldId="292"/>
            <ac:spMk id="85" creationId="{A6428527-7CFC-4ADC-A02F-7FC80252A715}"/>
          </ac:spMkLst>
        </pc:spChg>
        <pc:spChg chg="del mod">
          <ac:chgData name="Guerrero, Francisco J" userId="6932753a-0454-4599-8934-90d573510db2" providerId="ADAL" clId="{1D6DEE30-89EB-41BA-AF33-D9B78F8D77D8}" dt="2022-12-12T17:23:29.716" v="535" actId="478"/>
          <ac:spMkLst>
            <pc:docMk/>
            <pc:sldMk cId="2391522694" sldId="292"/>
            <ac:spMk id="86" creationId="{0D6B3968-0FBB-44E4-ABAC-E141ADC99FFF}"/>
          </ac:spMkLst>
        </pc:spChg>
        <pc:spChg chg="add del mod ord">
          <ac:chgData name="Guerrero, Francisco J" userId="6932753a-0454-4599-8934-90d573510db2" providerId="ADAL" clId="{1D6DEE30-89EB-41BA-AF33-D9B78F8D77D8}" dt="2022-12-12T17:17:16.415" v="403" actId="478"/>
          <ac:spMkLst>
            <pc:docMk/>
            <pc:sldMk cId="2391522694" sldId="292"/>
            <ac:spMk id="87" creationId="{400DC706-022F-4239-8F2E-717892EA6429}"/>
          </ac:spMkLst>
        </pc:spChg>
        <pc:spChg chg="add del mod ord">
          <ac:chgData name="Guerrero, Francisco J" userId="6932753a-0454-4599-8934-90d573510db2" providerId="ADAL" clId="{1D6DEE30-89EB-41BA-AF33-D9B78F8D77D8}" dt="2022-12-12T17:17:50.372" v="410"/>
          <ac:spMkLst>
            <pc:docMk/>
            <pc:sldMk cId="2391522694" sldId="292"/>
            <ac:spMk id="88" creationId="{52805BE9-87A9-4ED7-BBCE-4B8F4E8580CB}"/>
          </ac:spMkLst>
        </pc:spChg>
        <pc:spChg chg="mod">
          <ac:chgData name="Guerrero, Francisco J" userId="6932753a-0454-4599-8934-90d573510db2" providerId="ADAL" clId="{1D6DEE30-89EB-41BA-AF33-D9B78F8D77D8}" dt="2022-12-12T17:17:40.917" v="407"/>
          <ac:spMkLst>
            <pc:docMk/>
            <pc:sldMk cId="2391522694" sldId="292"/>
            <ac:spMk id="97" creationId="{D587E843-77ED-41BA-8094-AFC9882234ED}"/>
          </ac:spMkLst>
        </pc:spChg>
        <pc:spChg chg="mod">
          <ac:chgData name="Guerrero, Francisco J" userId="6932753a-0454-4599-8934-90d573510db2" providerId="ADAL" clId="{1D6DEE30-89EB-41BA-AF33-D9B78F8D77D8}" dt="2022-12-12T17:17:40.917" v="407"/>
          <ac:spMkLst>
            <pc:docMk/>
            <pc:sldMk cId="2391522694" sldId="292"/>
            <ac:spMk id="98" creationId="{695F1B09-6680-4333-B5F8-462DB8B74918}"/>
          </ac:spMkLst>
        </pc:spChg>
        <pc:spChg chg="mod">
          <ac:chgData name="Guerrero, Francisco J" userId="6932753a-0454-4599-8934-90d573510db2" providerId="ADAL" clId="{1D6DEE30-89EB-41BA-AF33-D9B78F8D77D8}" dt="2022-12-12T17:17:40.917" v="407"/>
          <ac:spMkLst>
            <pc:docMk/>
            <pc:sldMk cId="2391522694" sldId="292"/>
            <ac:spMk id="99" creationId="{7DBF33A9-1F08-4E8C-BBEB-7E698050B0F3}"/>
          </ac:spMkLst>
        </pc:spChg>
        <pc:spChg chg="del">
          <ac:chgData name="Guerrero, Francisco J" userId="6932753a-0454-4599-8934-90d573510db2" providerId="ADAL" clId="{1D6DEE30-89EB-41BA-AF33-D9B78F8D77D8}" dt="2022-12-12T17:14:53.101" v="381" actId="478"/>
          <ac:spMkLst>
            <pc:docMk/>
            <pc:sldMk cId="2391522694" sldId="292"/>
            <ac:spMk id="100" creationId="{764A9C1B-BAF4-4DBD-B3E2-C12B1FB6F083}"/>
          </ac:spMkLst>
        </pc:spChg>
        <pc:spChg chg="del">
          <ac:chgData name="Guerrero, Francisco J" userId="6932753a-0454-4599-8934-90d573510db2" providerId="ADAL" clId="{1D6DEE30-89EB-41BA-AF33-D9B78F8D77D8}" dt="2022-12-12T17:14:59.973" v="384" actId="478"/>
          <ac:spMkLst>
            <pc:docMk/>
            <pc:sldMk cId="2391522694" sldId="292"/>
            <ac:spMk id="101" creationId="{4F643E87-3CEC-43F5-B4DC-582884320F1E}"/>
          </ac:spMkLst>
        </pc:spChg>
        <pc:spChg chg="del">
          <ac:chgData name="Guerrero, Francisco J" userId="6932753a-0454-4599-8934-90d573510db2" providerId="ADAL" clId="{1D6DEE30-89EB-41BA-AF33-D9B78F8D77D8}" dt="2022-12-12T17:14:54.294" v="382" actId="478"/>
          <ac:spMkLst>
            <pc:docMk/>
            <pc:sldMk cId="2391522694" sldId="292"/>
            <ac:spMk id="102" creationId="{E481BD71-40B4-4614-A2DF-BF99B39C9118}"/>
          </ac:spMkLst>
        </pc:spChg>
        <pc:spChg chg="del">
          <ac:chgData name="Guerrero, Francisco J" userId="6932753a-0454-4599-8934-90d573510db2" providerId="ADAL" clId="{1D6DEE30-89EB-41BA-AF33-D9B78F8D77D8}" dt="2022-12-12T17:14:56.315" v="383" actId="478"/>
          <ac:spMkLst>
            <pc:docMk/>
            <pc:sldMk cId="2391522694" sldId="292"/>
            <ac:spMk id="103" creationId="{5C0BD751-CEB5-4BA7-B1D0-E282F16AC23C}"/>
          </ac:spMkLst>
        </pc:spChg>
        <pc:spChg chg="add del mod">
          <ac:chgData name="Guerrero, Francisco J" userId="6932753a-0454-4599-8934-90d573510db2" providerId="ADAL" clId="{1D6DEE30-89EB-41BA-AF33-D9B78F8D77D8}" dt="2022-12-12T17:19:38.966" v="441"/>
          <ac:spMkLst>
            <pc:docMk/>
            <pc:sldMk cId="2391522694" sldId="292"/>
            <ac:spMk id="104" creationId="{3FC15BC5-19D4-4CAB-8627-142617D436F8}"/>
          </ac:spMkLst>
        </pc:spChg>
        <pc:spChg chg="del mod">
          <ac:chgData name="Guerrero, Francisco J" userId="6932753a-0454-4599-8934-90d573510db2" providerId="ADAL" clId="{1D6DEE30-89EB-41BA-AF33-D9B78F8D77D8}" dt="2022-12-12T17:17:54.493" v="412" actId="478"/>
          <ac:spMkLst>
            <pc:docMk/>
            <pc:sldMk cId="2391522694" sldId="292"/>
            <ac:spMk id="105" creationId="{5B2FEDD3-B4A4-4FF8-8433-BB29D350E400}"/>
          </ac:spMkLst>
        </pc:spChg>
        <pc:spChg chg="del mod ord">
          <ac:chgData name="Guerrero, Francisco J" userId="6932753a-0454-4599-8934-90d573510db2" providerId="ADAL" clId="{1D6DEE30-89EB-41BA-AF33-D9B78F8D77D8}" dt="2022-12-12T17:19:38.966" v="441"/>
          <ac:spMkLst>
            <pc:docMk/>
            <pc:sldMk cId="2391522694" sldId="292"/>
            <ac:spMk id="106" creationId="{FDFA81EB-B80B-4DC3-9F86-F19924DB1E25}"/>
          </ac:spMkLst>
        </pc:spChg>
        <pc:spChg chg="del mod">
          <ac:chgData name="Guerrero, Francisco J" userId="6932753a-0454-4599-8934-90d573510db2" providerId="ADAL" clId="{1D6DEE30-89EB-41BA-AF33-D9B78F8D77D8}" dt="2022-12-12T17:17:53.675" v="411" actId="478"/>
          <ac:spMkLst>
            <pc:docMk/>
            <pc:sldMk cId="2391522694" sldId="292"/>
            <ac:spMk id="107" creationId="{A2591FB1-1FEF-44DF-BF05-02D3B1C13BB7}"/>
          </ac:spMkLst>
        </pc:spChg>
        <pc:spChg chg="add mod ord">
          <ac:chgData name="Guerrero, Francisco J" userId="6932753a-0454-4599-8934-90d573510db2" providerId="ADAL" clId="{1D6DEE30-89EB-41BA-AF33-D9B78F8D77D8}" dt="2022-12-12T17:34:04.212" v="880" actId="2085"/>
          <ac:spMkLst>
            <pc:docMk/>
            <pc:sldMk cId="2391522694" sldId="292"/>
            <ac:spMk id="108" creationId="{D8505BC5-A4CE-42EB-A44F-918D2162193D}"/>
          </ac:spMkLst>
        </pc:spChg>
        <pc:spChg chg="del mod">
          <ac:chgData name="Guerrero, Francisco J" userId="6932753a-0454-4599-8934-90d573510db2" providerId="ADAL" clId="{1D6DEE30-89EB-41BA-AF33-D9B78F8D77D8}" dt="2022-12-12T17:20:07.941" v="452" actId="478"/>
          <ac:spMkLst>
            <pc:docMk/>
            <pc:sldMk cId="2391522694" sldId="292"/>
            <ac:spMk id="109" creationId="{B2161C1C-E654-4D01-8418-6617B334D807}"/>
          </ac:spMkLst>
        </pc:spChg>
        <pc:spChg chg="del mod">
          <ac:chgData name="Guerrero, Francisco J" userId="6932753a-0454-4599-8934-90d573510db2" providerId="ADAL" clId="{1D6DEE30-89EB-41BA-AF33-D9B78F8D77D8}" dt="2022-12-12T17:20:11.849" v="453" actId="478"/>
          <ac:spMkLst>
            <pc:docMk/>
            <pc:sldMk cId="2391522694" sldId="292"/>
            <ac:spMk id="110" creationId="{4870FE92-1D74-4BD5-A480-B17D0404623A}"/>
          </ac:spMkLst>
        </pc:spChg>
        <pc:spChg chg="del mod">
          <ac:chgData name="Guerrero, Francisco J" userId="6932753a-0454-4599-8934-90d573510db2" providerId="ADAL" clId="{1D6DEE30-89EB-41BA-AF33-D9B78F8D77D8}" dt="2022-12-12T17:20:11.849" v="453" actId="478"/>
          <ac:spMkLst>
            <pc:docMk/>
            <pc:sldMk cId="2391522694" sldId="292"/>
            <ac:spMk id="111" creationId="{0535B9E9-BAAC-47B2-A5EF-B1425B25F21C}"/>
          </ac:spMkLst>
        </pc:spChg>
        <pc:spChg chg="del mod">
          <ac:chgData name="Guerrero, Francisco J" userId="6932753a-0454-4599-8934-90d573510db2" providerId="ADAL" clId="{1D6DEE30-89EB-41BA-AF33-D9B78F8D77D8}" dt="2022-12-12T17:20:04.372" v="450" actId="478"/>
          <ac:spMkLst>
            <pc:docMk/>
            <pc:sldMk cId="2391522694" sldId="292"/>
            <ac:spMk id="112" creationId="{1A4DCEB2-B6C7-4C5F-A0C7-C7B36D9E62F7}"/>
          </ac:spMkLst>
        </pc:spChg>
        <pc:spChg chg="del mod">
          <ac:chgData name="Guerrero, Francisco J" userId="6932753a-0454-4599-8934-90d573510db2" providerId="ADAL" clId="{1D6DEE30-89EB-41BA-AF33-D9B78F8D77D8}" dt="2022-12-12T17:20:11.849" v="453" actId="478"/>
          <ac:spMkLst>
            <pc:docMk/>
            <pc:sldMk cId="2391522694" sldId="292"/>
            <ac:spMk id="113" creationId="{0DD9AE8A-92F8-49F9-84BD-A3279CC2E110}"/>
          </ac:spMkLst>
        </pc:spChg>
        <pc:spChg chg="del mod">
          <ac:chgData name="Guerrero, Francisco J" userId="6932753a-0454-4599-8934-90d573510db2" providerId="ADAL" clId="{1D6DEE30-89EB-41BA-AF33-D9B78F8D77D8}" dt="2022-12-12T17:20:11.849" v="453" actId="478"/>
          <ac:spMkLst>
            <pc:docMk/>
            <pc:sldMk cId="2391522694" sldId="292"/>
            <ac:spMk id="114" creationId="{DBBAF7B3-A700-45E2-A7BA-081A91FD28A5}"/>
          </ac:spMkLst>
        </pc:spChg>
        <pc:spChg chg="del mod">
          <ac:chgData name="Guerrero, Francisco J" userId="6932753a-0454-4599-8934-90d573510db2" providerId="ADAL" clId="{1D6DEE30-89EB-41BA-AF33-D9B78F8D77D8}" dt="2022-12-12T17:20:06.168" v="451" actId="478"/>
          <ac:spMkLst>
            <pc:docMk/>
            <pc:sldMk cId="2391522694" sldId="292"/>
            <ac:spMk id="115" creationId="{B03F2F29-3353-405D-92EC-A50E793F0AA7}"/>
          </ac:spMkLst>
        </pc:spChg>
        <pc:spChg chg="mod ord">
          <ac:chgData name="Guerrero, Francisco J" userId="6932753a-0454-4599-8934-90d573510db2" providerId="ADAL" clId="{1D6DEE30-89EB-41BA-AF33-D9B78F8D77D8}" dt="2022-12-12T17:34:04.212" v="880" actId="2085"/>
          <ac:spMkLst>
            <pc:docMk/>
            <pc:sldMk cId="2391522694" sldId="292"/>
            <ac:spMk id="116" creationId="{AF1C75F0-FEEF-442A-94A7-307F159799B8}"/>
          </ac:spMkLst>
        </pc:spChg>
        <pc:spChg chg="mod ord">
          <ac:chgData name="Guerrero, Francisco J" userId="6932753a-0454-4599-8934-90d573510db2" providerId="ADAL" clId="{1D6DEE30-89EB-41BA-AF33-D9B78F8D77D8}" dt="2022-12-12T17:34:04.212" v="880" actId="2085"/>
          <ac:spMkLst>
            <pc:docMk/>
            <pc:sldMk cId="2391522694" sldId="292"/>
            <ac:spMk id="117" creationId="{D6DFB552-01F0-445F-B35A-9C96D9DF7785}"/>
          </ac:spMkLst>
        </pc:spChg>
        <pc:spChg chg="del mod">
          <ac:chgData name="Guerrero, Francisco J" userId="6932753a-0454-4599-8934-90d573510db2" providerId="ADAL" clId="{1D6DEE30-89EB-41BA-AF33-D9B78F8D77D8}" dt="2022-12-12T17:20:11.849" v="453" actId="478"/>
          <ac:spMkLst>
            <pc:docMk/>
            <pc:sldMk cId="2391522694" sldId="292"/>
            <ac:spMk id="118" creationId="{24F059A2-B0F6-4FE6-B92A-B86AD620DB72}"/>
          </ac:spMkLst>
        </pc:spChg>
        <pc:spChg chg="del mod">
          <ac:chgData name="Guerrero, Francisco J" userId="6932753a-0454-4599-8934-90d573510db2" providerId="ADAL" clId="{1D6DEE30-89EB-41BA-AF33-D9B78F8D77D8}" dt="2022-12-12T17:20:11.849" v="453" actId="478"/>
          <ac:spMkLst>
            <pc:docMk/>
            <pc:sldMk cId="2391522694" sldId="292"/>
            <ac:spMk id="119" creationId="{669AC6D1-0FB3-4B06-95BF-40FE2A857AC1}"/>
          </ac:spMkLst>
        </pc:spChg>
        <pc:spChg chg="add del mod">
          <ac:chgData name="Guerrero, Francisco J" userId="6932753a-0454-4599-8934-90d573510db2" providerId="ADAL" clId="{1D6DEE30-89EB-41BA-AF33-D9B78F8D77D8}" dt="2022-12-12T17:23:52.313" v="538"/>
          <ac:spMkLst>
            <pc:docMk/>
            <pc:sldMk cId="2391522694" sldId="292"/>
            <ac:spMk id="120" creationId="{F32F3C4E-9FCD-4ECD-986C-671859C7F9FF}"/>
          </ac:spMkLst>
        </pc:spChg>
        <pc:spChg chg="add del mod">
          <ac:chgData name="Guerrero, Francisco J" userId="6932753a-0454-4599-8934-90d573510db2" providerId="ADAL" clId="{1D6DEE30-89EB-41BA-AF33-D9B78F8D77D8}" dt="2022-12-12T17:23:52.313" v="538"/>
          <ac:spMkLst>
            <pc:docMk/>
            <pc:sldMk cId="2391522694" sldId="292"/>
            <ac:spMk id="121" creationId="{39BCFE6F-2B1E-43F4-93A0-006347580DD1}"/>
          </ac:spMkLst>
        </pc:spChg>
        <pc:spChg chg="add del mod">
          <ac:chgData name="Guerrero, Francisco J" userId="6932753a-0454-4599-8934-90d573510db2" providerId="ADAL" clId="{1D6DEE30-89EB-41BA-AF33-D9B78F8D77D8}" dt="2022-12-12T17:23:52.313" v="538"/>
          <ac:spMkLst>
            <pc:docMk/>
            <pc:sldMk cId="2391522694" sldId="292"/>
            <ac:spMk id="122" creationId="{DE36A833-53CB-4A80-9B29-B1289D919B54}"/>
          </ac:spMkLst>
        </pc:spChg>
        <pc:spChg chg="mod">
          <ac:chgData name="Guerrero, Francisco J" userId="6932753a-0454-4599-8934-90d573510db2" providerId="ADAL" clId="{1D6DEE30-89EB-41BA-AF33-D9B78F8D77D8}" dt="2022-12-12T17:23:20.752" v="533"/>
          <ac:spMkLst>
            <pc:docMk/>
            <pc:sldMk cId="2391522694" sldId="292"/>
            <ac:spMk id="123" creationId="{905DCAE9-DDF1-4DA8-8792-026A8568258B}"/>
          </ac:spMkLst>
        </pc:spChg>
        <pc:spChg chg="mod">
          <ac:chgData name="Guerrero, Francisco J" userId="6932753a-0454-4599-8934-90d573510db2" providerId="ADAL" clId="{1D6DEE30-89EB-41BA-AF33-D9B78F8D77D8}" dt="2022-12-12T17:34:42.790" v="884" actId="14100"/>
          <ac:spMkLst>
            <pc:docMk/>
            <pc:sldMk cId="2391522694" sldId="292"/>
            <ac:spMk id="124" creationId="{C65377BB-21D3-429C-A2FF-FAE3F5755044}"/>
          </ac:spMkLst>
        </pc:spChg>
        <pc:spChg chg="add mod">
          <ac:chgData name="Guerrero, Francisco J" userId="6932753a-0454-4599-8934-90d573510db2" providerId="ADAL" clId="{1D6DEE30-89EB-41BA-AF33-D9B78F8D77D8}" dt="2022-12-12T17:35:54.001" v="892" actId="20577"/>
          <ac:spMkLst>
            <pc:docMk/>
            <pc:sldMk cId="2391522694" sldId="292"/>
            <ac:spMk id="125" creationId="{CC51441B-E6DB-407F-9AEA-A59F1712AEA7}"/>
          </ac:spMkLst>
        </pc:spChg>
        <pc:grpChg chg="del">
          <ac:chgData name="Guerrero, Francisco J" userId="6932753a-0454-4599-8934-90d573510db2" providerId="ADAL" clId="{1D6DEE30-89EB-41BA-AF33-D9B78F8D77D8}" dt="2022-12-12T17:02:05.077" v="24" actId="478"/>
          <ac:grpSpMkLst>
            <pc:docMk/>
            <pc:sldMk cId="2391522694" sldId="292"/>
            <ac:grpSpMk id="4" creationId="{A3137C2A-79F3-4601-94CB-C46B7D14A2E2}"/>
          </ac:grpSpMkLst>
        </pc:grpChg>
        <pc:grpChg chg="del">
          <ac:chgData name="Guerrero, Francisco J" userId="6932753a-0454-4599-8934-90d573510db2" providerId="ADAL" clId="{1D6DEE30-89EB-41BA-AF33-D9B78F8D77D8}" dt="2022-12-12T17:01:57.598" v="20" actId="478"/>
          <ac:grpSpMkLst>
            <pc:docMk/>
            <pc:sldMk cId="2391522694" sldId="292"/>
            <ac:grpSpMk id="19" creationId="{1ECB69CF-B235-4793-AAB2-A6AACAB96422}"/>
          </ac:grpSpMkLst>
        </pc:grpChg>
        <pc:grpChg chg="mod topLvl">
          <ac:chgData name="Guerrero, Francisco J" userId="6932753a-0454-4599-8934-90d573510db2" providerId="ADAL" clId="{1D6DEE30-89EB-41BA-AF33-D9B78F8D77D8}" dt="2022-12-12T17:31:08.474" v="647" actId="1076"/>
          <ac:grpSpMkLst>
            <pc:docMk/>
            <pc:sldMk cId="2391522694" sldId="292"/>
            <ac:grpSpMk id="27" creationId="{A9B3C644-6854-4077-BB56-3E9058CE6CB5}"/>
          </ac:grpSpMkLst>
        </pc:grpChg>
        <pc:grpChg chg="del">
          <ac:chgData name="Guerrero, Francisco J" userId="6932753a-0454-4599-8934-90d573510db2" providerId="ADAL" clId="{1D6DEE30-89EB-41BA-AF33-D9B78F8D77D8}" dt="2022-12-12T17:01:44.263" v="14" actId="165"/>
          <ac:grpSpMkLst>
            <pc:docMk/>
            <pc:sldMk cId="2391522694" sldId="292"/>
            <ac:grpSpMk id="32" creationId="{46E7A027-D871-4857-AC6F-425505221C8B}"/>
          </ac:grpSpMkLst>
        </pc:grpChg>
        <pc:grpChg chg="del">
          <ac:chgData name="Guerrero, Francisco J" userId="6932753a-0454-4599-8934-90d573510db2" providerId="ADAL" clId="{1D6DEE30-89EB-41BA-AF33-D9B78F8D77D8}" dt="2022-12-12T17:01:15.747" v="9" actId="478"/>
          <ac:grpSpMkLst>
            <pc:docMk/>
            <pc:sldMk cId="2391522694" sldId="292"/>
            <ac:grpSpMk id="49" creationId="{10EDEB2B-72B5-4311-93FF-920BEBC0A673}"/>
          </ac:grpSpMkLst>
        </pc:grpChg>
        <pc:grpChg chg="del">
          <ac:chgData name="Guerrero, Francisco J" userId="6932753a-0454-4599-8934-90d573510db2" providerId="ADAL" clId="{1D6DEE30-89EB-41BA-AF33-D9B78F8D77D8}" dt="2022-12-12T17:02:01.824" v="23" actId="478"/>
          <ac:grpSpMkLst>
            <pc:docMk/>
            <pc:sldMk cId="2391522694" sldId="292"/>
            <ac:grpSpMk id="90" creationId="{9B0F7D5F-0B29-45E4-AD49-7EAA7204A230}"/>
          </ac:grpSpMkLst>
        </pc:grpChg>
        <pc:grpChg chg="del">
          <ac:chgData name="Guerrero, Francisco J" userId="6932753a-0454-4599-8934-90d573510db2" providerId="ADAL" clId="{1D6DEE30-89EB-41BA-AF33-D9B78F8D77D8}" dt="2022-12-12T17:02:09.452" v="25" actId="478"/>
          <ac:grpSpMkLst>
            <pc:docMk/>
            <pc:sldMk cId="2391522694" sldId="292"/>
            <ac:grpSpMk id="91" creationId="{717E5C66-91B3-4AC6-A8AC-3978D45DD384}"/>
          </ac:grpSpMkLst>
        </pc:grpChg>
        <pc:grpChg chg="mod">
          <ac:chgData name="Guerrero, Francisco J" userId="6932753a-0454-4599-8934-90d573510db2" providerId="ADAL" clId="{1D6DEE30-89EB-41BA-AF33-D9B78F8D77D8}" dt="2022-12-12T17:12:46.129" v="217" actId="688"/>
          <ac:grpSpMkLst>
            <pc:docMk/>
            <pc:sldMk cId="2391522694" sldId="292"/>
            <ac:grpSpMk id="94" creationId="{6787DA7B-9BA6-4CD5-AEF5-A1A3D7B4212C}"/>
          </ac:grpSpMkLst>
        </pc:grpChg>
        <pc:picChg chg="del">
          <ac:chgData name="Guerrero, Francisco J" userId="6932753a-0454-4599-8934-90d573510db2" providerId="ADAL" clId="{1D6DEE30-89EB-41BA-AF33-D9B78F8D77D8}" dt="2022-12-12T17:01:47.138" v="15" actId="478"/>
          <ac:picMkLst>
            <pc:docMk/>
            <pc:sldMk cId="2391522694" sldId="292"/>
            <ac:picMk id="2" creationId="{B5B92C76-D6ED-4015-AC88-E6FEAAD2170A}"/>
          </ac:picMkLst>
        </pc:picChg>
        <pc:cxnChg chg="mod">
          <ac:chgData name="Guerrero, Francisco J" userId="6932753a-0454-4599-8934-90d573510db2" providerId="ADAL" clId="{1D6DEE30-89EB-41BA-AF33-D9B78F8D77D8}" dt="2022-12-12T17:33:23.177" v="879" actId="1038"/>
          <ac:cxnSpMkLst>
            <pc:docMk/>
            <pc:sldMk cId="2391522694" sldId="292"/>
            <ac:cxnSpMk id="3" creationId="{A6C4D2F3-D160-4BFF-9B12-B559EFA2BF1C}"/>
          </ac:cxnSpMkLst>
        </pc:cxnChg>
        <pc:cxnChg chg="add mod">
          <ac:chgData name="Guerrero, Francisco J" userId="6932753a-0454-4599-8934-90d573510db2" providerId="ADAL" clId="{1D6DEE30-89EB-41BA-AF33-D9B78F8D77D8}" dt="2022-12-12T17:13:36.098" v="239" actId="208"/>
          <ac:cxnSpMkLst>
            <pc:docMk/>
            <pc:sldMk cId="2391522694" sldId="292"/>
            <ac:cxnSpMk id="10" creationId="{B3CBEBBA-0FB5-49E8-A908-AC90C33419B8}"/>
          </ac:cxnSpMkLst>
        </pc:cxnChg>
        <pc:cxnChg chg="add del mod">
          <ac:chgData name="Guerrero, Francisco J" userId="6932753a-0454-4599-8934-90d573510db2" providerId="ADAL" clId="{1D6DEE30-89EB-41BA-AF33-D9B78F8D77D8}" dt="2022-12-12T17:36:10.090" v="894" actId="478"/>
          <ac:cxnSpMkLst>
            <pc:docMk/>
            <pc:sldMk cId="2391522694" sldId="292"/>
            <ac:cxnSpMk id="16" creationId="{BC3A5912-0184-48EA-842C-3D6269CA4F14}"/>
          </ac:cxnSpMkLst>
        </pc:cxnChg>
        <pc:cxnChg chg="add mod">
          <ac:chgData name="Guerrero, Francisco J" userId="6932753a-0454-4599-8934-90d573510db2" providerId="ADAL" clId="{1D6DEE30-89EB-41BA-AF33-D9B78F8D77D8}" dt="2022-12-12T17:38:35.512" v="901" actId="208"/>
          <ac:cxnSpMkLst>
            <pc:docMk/>
            <pc:sldMk cId="2391522694" sldId="292"/>
            <ac:cxnSpMk id="18" creationId="{210E0CB5-E94F-4825-BA34-2B2FFBF19480}"/>
          </ac:cxnSpMkLst>
        </pc:cxnChg>
        <pc:cxnChg chg="mod">
          <ac:chgData name="Guerrero, Francisco J" userId="6932753a-0454-4599-8934-90d573510db2" providerId="ADAL" clId="{1D6DEE30-89EB-41BA-AF33-D9B78F8D77D8}" dt="2022-12-12T17:31:31.001" v="650" actId="208"/>
          <ac:cxnSpMkLst>
            <pc:docMk/>
            <pc:sldMk cId="2391522694" sldId="292"/>
            <ac:cxnSpMk id="28" creationId="{A33DC3E9-708B-4F43-B21F-32E0F9FE3A5C}"/>
          </ac:cxnSpMkLst>
        </pc:cxnChg>
        <pc:cxnChg chg="mod">
          <ac:chgData name="Guerrero, Francisco J" userId="6932753a-0454-4599-8934-90d573510db2" providerId="ADAL" clId="{1D6DEE30-89EB-41BA-AF33-D9B78F8D77D8}" dt="2022-12-12T17:31:31.001" v="650" actId="208"/>
          <ac:cxnSpMkLst>
            <pc:docMk/>
            <pc:sldMk cId="2391522694" sldId="292"/>
            <ac:cxnSpMk id="29" creationId="{8337C295-B945-4D3F-B095-3053483660E5}"/>
          </ac:cxnSpMkLst>
        </pc:cxnChg>
        <pc:cxnChg chg="mod">
          <ac:chgData name="Guerrero, Francisco J" userId="6932753a-0454-4599-8934-90d573510db2" providerId="ADAL" clId="{1D6DEE30-89EB-41BA-AF33-D9B78F8D77D8}" dt="2022-12-12T17:31:31.001" v="650" actId="208"/>
          <ac:cxnSpMkLst>
            <pc:docMk/>
            <pc:sldMk cId="2391522694" sldId="292"/>
            <ac:cxnSpMk id="30" creationId="{7C2F6BA3-960E-498E-AD5C-DA83C6A32723}"/>
          </ac:cxnSpMkLst>
        </pc:cxnChg>
        <pc:cxnChg chg="del mod">
          <ac:chgData name="Guerrero, Francisco J" userId="6932753a-0454-4599-8934-90d573510db2" providerId="ADAL" clId="{1D6DEE30-89EB-41BA-AF33-D9B78F8D77D8}" dt="2022-12-12T17:15:02.720" v="386" actId="478"/>
          <ac:cxnSpMkLst>
            <pc:docMk/>
            <pc:sldMk cId="2391522694" sldId="292"/>
            <ac:cxnSpMk id="44" creationId="{43F04220-D565-49DA-B8E4-9BCFBC208A96}"/>
          </ac:cxnSpMkLst>
        </pc:cxnChg>
        <pc:cxnChg chg="add mod">
          <ac:chgData name="Guerrero, Francisco J" userId="6932753a-0454-4599-8934-90d573510db2" providerId="ADAL" clId="{1D6DEE30-89EB-41BA-AF33-D9B78F8D77D8}" dt="2022-12-12T17:15:29.521" v="389" actId="14100"/>
          <ac:cxnSpMkLst>
            <pc:docMk/>
            <pc:sldMk cId="2391522694" sldId="292"/>
            <ac:cxnSpMk id="77" creationId="{2EC9E3C3-A136-4494-A42A-FA8449EF40D5}"/>
          </ac:cxnSpMkLst>
        </pc:cxnChg>
        <pc:cxnChg chg="mod">
          <ac:chgData name="Guerrero, Francisco J" userId="6932753a-0454-4599-8934-90d573510db2" providerId="ADAL" clId="{1D6DEE30-89EB-41BA-AF33-D9B78F8D77D8}" dt="2022-12-12T17:39:10.532" v="913" actId="20577"/>
          <ac:cxnSpMkLst>
            <pc:docMk/>
            <pc:sldMk cId="2391522694" sldId="292"/>
            <ac:cxnSpMk id="84" creationId="{DC448FB7-64D3-48ED-A6F6-86A0DE849933}"/>
          </ac:cxnSpMkLst>
        </pc:cxnChg>
        <pc:cxnChg chg="add mod">
          <ac:chgData name="Guerrero, Francisco J" userId="6932753a-0454-4599-8934-90d573510db2" providerId="ADAL" clId="{1D6DEE30-89EB-41BA-AF33-D9B78F8D77D8}" dt="2022-12-12T17:38:35.512" v="901" actId="208"/>
          <ac:cxnSpMkLst>
            <pc:docMk/>
            <pc:sldMk cId="2391522694" sldId="292"/>
            <ac:cxnSpMk id="126" creationId="{FDB8A5C4-93CC-47AE-948B-AF9EBA88648B}"/>
          </ac:cxnSpMkLst>
        </pc:cxnChg>
      </pc:sldChg>
      <pc:sldChg chg="new">
        <pc:chgData name="Guerrero, Francisco J" userId="6932753a-0454-4599-8934-90d573510db2" providerId="ADAL" clId="{1D6DEE30-89EB-41BA-AF33-D9B78F8D77D8}" dt="2022-12-12T16:59:42.901" v="0" actId="680"/>
        <pc:sldMkLst>
          <pc:docMk/>
          <pc:sldMk cId="3006309610" sldId="293"/>
        </pc:sldMkLst>
      </pc:sldChg>
      <pc:sldChg chg="add">
        <pc:chgData name="Guerrero, Francisco J" userId="6932753a-0454-4599-8934-90d573510db2" providerId="ADAL" clId="{1D6DEE30-89EB-41BA-AF33-D9B78F8D77D8}" dt="2022-12-12T16:59:48.520" v="1" actId="2890"/>
        <pc:sldMkLst>
          <pc:docMk/>
          <pc:sldMk cId="3394900448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30C50-0331-4A5E-8F70-47A12DC862D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EE31D-4153-4E0D-86DD-7BCB860F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E31D-4153-4E0D-86DD-7BCB860FCA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EE31D-4153-4E0D-86DD-7BCB860FC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2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C389-61D1-4BBD-BAA6-E316642A1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AD0B8-E778-4314-B966-E7FDDEED1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E3AB-6FC5-49A5-AA46-0AA463C5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8552-0A1B-463C-80FE-C0EF324E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DC0E-C488-42F4-B930-F8D86C9E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9560-89C9-4298-95D4-5741F21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E515C-17D0-4C43-A8B7-8C7F517C3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5AC8-3DE4-4ED7-8468-2632BE7F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35E7-1B0B-4AA9-ABEE-E229E4FC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B779-DA7D-4212-BA8A-852E4FFD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3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D08CD-3EB3-42F4-9580-7601B9474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226A1-9308-4130-A671-859F780F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B497-DCF8-4D33-A7C0-33753C73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8FC4-3C58-4AFC-952B-35B2E304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B0A9-00F1-4538-BDAA-0B420191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0611-85F8-41DD-B785-D2E0EEDE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DCC9-C347-4834-8EAF-663DB550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FE6D-7317-4C15-813E-035D0C20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188-60F6-41DE-91A8-22427375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DF5F-8F61-4CE9-968F-180375CB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3590-7F3F-4112-9274-5B0E3106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2D8CE-9015-4677-BC6A-DDBB044F9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8816-7AF7-43E6-831C-68189561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F5F8-DE25-4126-83F7-C9A69810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DE39-04BE-438F-B0CC-EF4B419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477D-5C9A-41F6-B188-A1FBFBA1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A004-511D-4772-8A45-344D21386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ACEA-E5C8-4418-BEE6-D048B58E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1E64-D4C1-4587-8A0A-B8338CC2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DE6BC-84DB-420F-83E4-2F11A5F4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905E2-6DC3-404C-B472-525045AD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5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5B8A-4540-4C87-A60B-AE64C2ED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DCEDB-07DD-47C5-9B2B-FAC84207E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56976-2E25-47EE-93CE-890B1170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517D2-1BBB-4C26-A785-945A1C140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AAA57-F24C-49EC-8394-6F8F8231A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556B-C5FC-4CB0-83C0-3E4CA47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54671-968D-4C42-A874-97BA6D2B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4A9A0-F6FE-41DD-81E7-78C46DFA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D234-FA69-44B2-8138-59BA262A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CCCC1-78AB-4B4F-AB10-A3C0BB16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E140E-22B0-435D-BF11-B7AB8881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5C114-977C-454F-A71C-CA74BA4B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728BE-AF2D-4956-8C3B-E691B17F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18A42-94C1-4F76-910B-E418D1A3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0DC09-BF19-4933-A83B-6FF220A1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2CA6-67E3-4C50-BBC4-E1EF816D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7FFB-22A9-4325-BFA7-FCDA20B4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68A0D-A0BE-40D7-9F32-BC61F9C7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3681E-C32C-4E38-A1ED-AAE15160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37A2-E543-466C-8FB0-53071E6B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0D4C-836A-46E3-AC92-7E68C990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6654-F6C9-45AA-BCDA-0EF8021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9AEB9-9B82-4002-B421-00F85FD89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57FAD-9704-499A-949B-78584F33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19DE-780A-40DB-992C-611569C5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36F0-FD19-4559-9D5C-74603E72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1580-91C1-4500-B766-EEAA6243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CBA63-889D-4E6A-8A3F-CEBA0B09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8D50-2819-46BC-91DE-E681E03B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2D594-E6B0-4783-A019-D341955ED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1086-7DA0-434A-900B-D3A35267F3F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684B-5F91-42B0-931C-9E15E094E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47F0-AC68-4BF1-B719-BFE08D32D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359A-926B-41B5-BCF0-96AE3D37C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D6DFB552-01F0-445F-B35A-9C96D9DF7785}"/>
              </a:ext>
            </a:extLst>
          </p:cNvPr>
          <p:cNvSpPr/>
          <p:nvPr/>
        </p:nvSpPr>
        <p:spPr>
          <a:xfrm>
            <a:off x="5292963" y="1386896"/>
            <a:ext cx="3994119" cy="2078080"/>
          </a:xfrm>
          <a:custGeom>
            <a:avLst/>
            <a:gdLst>
              <a:gd name="connsiteX0" fmla="*/ 1603467 w 3994119"/>
              <a:gd name="connsiteY0" fmla="*/ 1252 h 2078080"/>
              <a:gd name="connsiteX1" fmla="*/ 1695345 w 3994119"/>
              <a:gd name="connsiteY1" fmla="*/ 1316 h 2078080"/>
              <a:gd name="connsiteX2" fmla="*/ 2307147 w 3994119"/>
              <a:gd name="connsiteY2" fmla="*/ 284056 h 2078080"/>
              <a:gd name="connsiteX3" fmla="*/ 2364290 w 3994119"/>
              <a:gd name="connsiteY3" fmla="*/ 587246 h 2078080"/>
              <a:gd name="connsiteX4" fmla="*/ 3357100 w 3994119"/>
              <a:gd name="connsiteY4" fmla="*/ 438632 h 2078080"/>
              <a:gd name="connsiteX5" fmla="*/ 3990935 w 3994119"/>
              <a:gd name="connsiteY5" fmla="*/ 891308 h 2078080"/>
              <a:gd name="connsiteX6" fmla="*/ 3594497 w 3994119"/>
              <a:gd name="connsiteY6" fmla="*/ 1375594 h 2078080"/>
              <a:gd name="connsiteX7" fmla="*/ 3518616 w 3994119"/>
              <a:gd name="connsiteY7" fmla="*/ 2017026 h 2078080"/>
              <a:gd name="connsiteX8" fmla="*/ 3500308 w 3994119"/>
              <a:gd name="connsiteY8" fmla="*/ 2078080 h 2078080"/>
              <a:gd name="connsiteX9" fmla="*/ 3487256 w 3994119"/>
              <a:gd name="connsiteY9" fmla="*/ 2053651 h 2078080"/>
              <a:gd name="connsiteX10" fmla="*/ 2746592 w 3994119"/>
              <a:gd name="connsiteY10" fmla="*/ 2053651 h 2078080"/>
              <a:gd name="connsiteX11" fmla="*/ 1644808 w 3994119"/>
              <a:gd name="connsiteY11" fmla="*/ 2041847 h 2078080"/>
              <a:gd name="connsiteX12" fmla="*/ 1599428 w 3994119"/>
              <a:gd name="connsiteY12" fmla="*/ 2050849 h 2078080"/>
              <a:gd name="connsiteX13" fmla="*/ 1551392 w 3994119"/>
              <a:gd name="connsiteY13" fmla="*/ 2003903 h 2078080"/>
              <a:gd name="connsiteX14" fmla="*/ 1400302 w 3994119"/>
              <a:gd name="connsiteY14" fmla="*/ 1898461 h 2078080"/>
              <a:gd name="connsiteX15" fmla="*/ 467614 w 3994119"/>
              <a:gd name="connsiteY15" fmla="*/ 1688149 h 2078080"/>
              <a:gd name="connsiteX16" fmla="*/ 549910 w 3994119"/>
              <a:gd name="connsiteY16" fmla="*/ 1486981 h 2078080"/>
              <a:gd name="connsiteX17" fmla="*/ 138430 w 3994119"/>
              <a:gd name="connsiteY17" fmla="*/ 1130365 h 2078080"/>
              <a:gd name="connsiteX18" fmla="*/ 58143 w 3994119"/>
              <a:gd name="connsiteY18" fmla="*/ 1102522 h 2078080"/>
              <a:gd name="connsiteX19" fmla="*/ 0 w 3994119"/>
              <a:gd name="connsiteY19" fmla="*/ 1086936 h 2078080"/>
              <a:gd name="connsiteX20" fmla="*/ 76513 w 3994119"/>
              <a:gd name="connsiteY20" fmla="*/ 1030180 h 2078080"/>
              <a:gd name="connsiteX21" fmla="*/ 768630 w 3994119"/>
              <a:gd name="connsiteY21" fmla="*/ 659736 h 2078080"/>
              <a:gd name="connsiteX22" fmla="*/ 936297 w 3994119"/>
              <a:gd name="connsiteY22" fmla="*/ 199138 h 2078080"/>
              <a:gd name="connsiteX23" fmla="*/ 1603467 w 3994119"/>
              <a:gd name="connsiteY23" fmla="*/ 1252 h 207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94119" h="2078080" fill="none" extrusionOk="0">
                <a:moveTo>
                  <a:pt x="1603467" y="1252"/>
                </a:moveTo>
                <a:cubicBezTo>
                  <a:pt x="1639812" y="-2100"/>
                  <a:pt x="1670170" y="-408"/>
                  <a:pt x="1695345" y="1316"/>
                </a:cubicBezTo>
                <a:cubicBezTo>
                  <a:pt x="1925244" y="14383"/>
                  <a:pt x="2182743" y="187142"/>
                  <a:pt x="2307147" y="284056"/>
                </a:cubicBezTo>
                <a:cubicBezTo>
                  <a:pt x="2407363" y="385289"/>
                  <a:pt x="2193691" y="563044"/>
                  <a:pt x="2364290" y="587246"/>
                </a:cubicBezTo>
                <a:cubicBezTo>
                  <a:pt x="2534807" y="597019"/>
                  <a:pt x="3074954" y="361778"/>
                  <a:pt x="3357100" y="438632"/>
                </a:cubicBezTo>
                <a:cubicBezTo>
                  <a:pt x="3639927" y="496914"/>
                  <a:pt x="3948511" y="727433"/>
                  <a:pt x="3990935" y="891308"/>
                </a:cubicBezTo>
                <a:cubicBezTo>
                  <a:pt x="4047211" y="1036305"/>
                  <a:pt x="3649891" y="1160896"/>
                  <a:pt x="3594497" y="1375594"/>
                </a:cubicBezTo>
                <a:cubicBezTo>
                  <a:pt x="3527930" y="1535698"/>
                  <a:pt x="3564880" y="1786076"/>
                  <a:pt x="3518616" y="2017026"/>
                </a:cubicBezTo>
                <a:cubicBezTo>
                  <a:pt x="3509521" y="2035640"/>
                  <a:pt x="3507025" y="2064508"/>
                  <a:pt x="3500308" y="2078080"/>
                </a:cubicBezTo>
                <a:cubicBezTo>
                  <a:pt x="3499238" y="2072976"/>
                  <a:pt x="3489801" y="2059483"/>
                  <a:pt x="3487256" y="2053651"/>
                </a:cubicBezTo>
                <a:cubicBezTo>
                  <a:pt x="3381466" y="1918261"/>
                  <a:pt x="3066453" y="2019944"/>
                  <a:pt x="2746592" y="2053651"/>
                </a:cubicBezTo>
                <a:cubicBezTo>
                  <a:pt x="2725338" y="2054302"/>
                  <a:pt x="1970183" y="2027711"/>
                  <a:pt x="1644808" y="2041847"/>
                </a:cubicBezTo>
                <a:cubicBezTo>
                  <a:pt x="1636515" y="2040013"/>
                  <a:pt x="1616354" y="2047157"/>
                  <a:pt x="1599428" y="2050849"/>
                </a:cubicBezTo>
                <a:cubicBezTo>
                  <a:pt x="1579597" y="2038793"/>
                  <a:pt x="1561382" y="2013013"/>
                  <a:pt x="1551392" y="2003903"/>
                </a:cubicBezTo>
                <a:cubicBezTo>
                  <a:pt x="1499415" y="1964115"/>
                  <a:pt x="1446943" y="1927809"/>
                  <a:pt x="1400302" y="1898461"/>
                </a:cubicBezTo>
                <a:cubicBezTo>
                  <a:pt x="1165281" y="1780844"/>
                  <a:pt x="585345" y="1748598"/>
                  <a:pt x="467614" y="1688149"/>
                </a:cubicBezTo>
                <a:cubicBezTo>
                  <a:pt x="323963" y="1630347"/>
                  <a:pt x="581900" y="1574194"/>
                  <a:pt x="549910" y="1486981"/>
                </a:cubicBezTo>
                <a:cubicBezTo>
                  <a:pt x="498358" y="1398172"/>
                  <a:pt x="317315" y="1204657"/>
                  <a:pt x="138430" y="1130365"/>
                </a:cubicBezTo>
                <a:cubicBezTo>
                  <a:pt x="111984" y="1118741"/>
                  <a:pt x="86154" y="1107289"/>
                  <a:pt x="58143" y="1102522"/>
                </a:cubicBezTo>
                <a:cubicBezTo>
                  <a:pt x="33683" y="1090692"/>
                  <a:pt x="28920" y="1093091"/>
                  <a:pt x="0" y="1086936"/>
                </a:cubicBezTo>
                <a:cubicBezTo>
                  <a:pt x="15000" y="1066865"/>
                  <a:pt x="45352" y="1055928"/>
                  <a:pt x="76513" y="1030180"/>
                </a:cubicBezTo>
                <a:cubicBezTo>
                  <a:pt x="334178" y="870266"/>
                  <a:pt x="620669" y="809041"/>
                  <a:pt x="768630" y="659736"/>
                </a:cubicBezTo>
                <a:cubicBezTo>
                  <a:pt x="930455" y="504674"/>
                  <a:pt x="809023" y="282730"/>
                  <a:pt x="936297" y="199138"/>
                </a:cubicBezTo>
                <a:cubicBezTo>
                  <a:pt x="1073448" y="94676"/>
                  <a:pt x="1369140" y="16138"/>
                  <a:pt x="1603467" y="1252"/>
                </a:cubicBezTo>
                <a:close/>
              </a:path>
              <a:path w="3994119" h="2078080" stroke="0" extrusionOk="0">
                <a:moveTo>
                  <a:pt x="1603467" y="1252"/>
                </a:moveTo>
                <a:cubicBezTo>
                  <a:pt x="1633657" y="-1373"/>
                  <a:pt x="1667194" y="-696"/>
                  <a:pt x="1695345" y="1316"/>
                </a:cubicBezTo>
                <a:cubicBezTo>
                  <a:pt x="1916640" y="28486"/>
                  <a:pt x="2209472" y="201454"/>
                  <a:pt x="2307147" y="284056"/>
                </a:cubicBezTo>
                <a:cubicBezTo>
                  <a:pt x="2407425" y="354466"/>
                  <a:pt x="2195822" y="542580"/>
                  <a:pt x="2364290" y="587246"/>
                </a:cubicBezTo>
                <a:cubicBezTo>
                  <a:pt x="2510246" y="569855"/>
                  <a:pt x="3085379" y="364087"/>
                  <a:pt x="3357100" y="438632"/>
                </a:cubicBezTo>
                <a:cubicBezTo>
                  <a:pt x="3624629" y="493526"/>
                  <a:pt x="3957017" y="734414"/>
                  <a:pt x="3990935" y="891308"/>
                </a:cubicBezTo>
                <a:cubicBezTo>
                  <a:pt x="4055745" y="1080612"/>
                  <a:pt x="3686080" y="1141904"/>
                  <a:pt x="3594497" y="1375594"/>
                </a:cubicBezTo>
                <a:cubicBezTo>
                  <a:pt x="3532535" y="1526224"/>
                  <a:pt x="3588527" y="1738484"/>
                  <a:pt x="3518616" y="2017026"/>
                </a:cubicBezTo>
                <a:cubicBezTo>
                  <a:pt x="3509432" y="2042315"/>
                  <a:pt x="3504602" y="2059733"/>
                  <a:pt x="3500308" y="2078080"/>
                </a:cubicBezTo>
                <a:cubicBezTo>
                  <a:pt x="3496898" y="2075662"/>
                  <a:pt x="3493028" y="2061616"/>
                  <a:pt x="3487256" y="2053651"/>
                </a:cubicBezTo>
                <a:cubicBezTo>
                  <a:pt x="3380137" y="1944453"/>
                  <a:pt x="3074978" y="2069722"/>
                  <a:pt x="2746592" y="2053651"/>
                </a:cubicBezTo>
                <a:cubicBezTo>
                  <a:pt x="2791487" y="2035397"/>
                  <a:pt x="1909525" y="1994598"/>
                  <a:pt x="1644808" y="2041847"/>
                </a:cubicBezTo>
                <a:cubicBezTo>
                  <a:pt x="1635864" y="2043716"/>
                  <a:pt x="1618271" y="2044472"/>
                  <a:pt x="1599428" y="2050849"/>
                </a:cubicBezTo>
                <a:cubicBezTo>
                  <a:pt x="1586649" y="2032489"/>
                  <a:pt x="1564333" y="2012708"/>
                  <a:pt x="1551392" y="2003903"/>
                </a:cubicBezTo>
                <a:cubicBezTo>
                  <a:pt x="1507325" y="1952534"/>
                  <a:pt x="1450087" y="1924615"/>
                  <a:pt x="1400302" y="1898461"/>
                </a:cubicBezTo>
                <a:cubicBezTo>
                  <a:pt x="1190383" y="1782608"/>
                  <a:pt x="634060" y="1740668"/>
                  <a:pt x="467614" y="1688149"/>
                </a:cubicBezTo>
                <a:cubicBezTo>
                  <a:pt x="322541" y="1625272"/>
                  <a:pt x="582891" y="1578663"/>
                  <a:pt x="549910" y="1486981"/>
                </a:cubicBezTo>
                <a:cubicBezTo>
                  <a:pt x="481053" y="1402360"/>
                  <a:pt x="330107" y="1205210"/>
                  <a:pt x="138430" y="1130365"/>
                </a:cubicBezTo>
                <a:cubicBezTo>
                  <a:pt x="113991" y="1120379"/>
                  <a:pt x="81969" y="1110582"/>
                  <a:pt x="58143" y="1102522"/>
                </a:cubicBezTo>
                <a:cubicBezTo>
                  <a:pt x="45202" y="1098576"/>
                  <a:pt x="7990" y="1093178"/>
                  <a:pt x="0" y="1086936"/>
                </a:cubicBezTo>
                <a:cubicBezTo>
                  <a:pt x="21734" y="1066738"/>
                  <a:pt x="46675" y="1042974"/>
                  <a:pt x="76513" y="1030180"/>
                </a:cubicBezTo>
                <a:cubicBezTo>
                  <a:pt x="330679" y="878876"/>
                  <a:pt x="603110" y="777206"/>
                  <a:pt x="768630" y="659736"/>
                </a:cubicBezTo>
                <a:cubicBezTo>
                  <a:pt x="945589" y="493082"/>
                  <a:pt x="749870" y="317186"/>
                  <a:pt x="936297" y="199138"/>
                </a:cubicBezTo>
                <a:cubicBezTo>
                  <a:pt x="1075760" y="91875"/>
                  <a:pt x="1346320" y="32277"/>
                  <a:pt x="1603467" y="125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 w="38100">
            <a:noFill/>
            <a:prstDash val="dash"/>
            <a:extLst>
              <a:ext uri="{C807C97D-BFC1-408E-A445-0C87EB9F89A2}">
                <ask:lineSketchStyleProps xmlns:ask="http://schemas.microsoft.com/office/drawing/2018/sketchyshapes" sd="2037574646">
                  <a:custGeom>
                    <a:avLst/>
                    <a:gdLst>
                      <a:gd name="connsiteX0" fmla="*/ 1603467 w 3994119"/>
                      <a:gd name="connsiteY0" fmla="*/ 1252 h 2078080"/>
                      <a:gd name="connsiteX1" fmla="*/ 1695345 w 3994119"/>
                      <a:gd name="connsiteY1" fmla="*/ 1316 h 2078080"/>
                      <a:gd name="connsiteX2" fmla="*/ 2307147 w 3994119"/>
                      <a:gd name="connsiteY2" fmla="*/ 284056 h 2078080"/>
                      <a:gd name="connsiteX3" fmla="*/ 2364290 w 3994119"/>
                      <a:gd name="connsiteY3" fmla="*/ 587246 h 2078080"/>
                      <a:gd name="connsiteX4" fmla="*/ 3357100 w 3994119"/>
                      <a:gd name="connsiteY4" fmla="*/ 438632 h 2078080"/>
                      <a:gd name="connsiteX5" fmla="*/ 3990935 w 3994119"/>
                      <a:gd name="connsiteY5" fmla="*/ 891308 h 2078080"/>
                      <a:gd name="connsiteX6" fmla="*/ 3594497 w 3994119"/>
                      <a:gd name="connsiteY6" fmla="*/ 1375594 h 2078080"/>
                      <a:gd name="connsiteX7" fmla="*/ 3518616 w 3994119"/>
                      <a:gd name="connsiteY7" fmla="*/ 2017026 h 2078080"/>
                      <a:gd name="connsiteX8" fmla="*/ 3500308 w 3994119"/>
                      <a:gd name="connsiteY8" fmla="*/ 2078080 h 2078080"/>
                      <a:gd name="connsiteX9" fmla="*/ 3487256 w 3994119"/>
                      <a:gd name="connsiteY9" fmla="*/ 2053651 h 2078080"/>
                      <a:gd name="connsiteX10" fmla="*/ 2746592 w 3994119"/>
                      <a:gd name="connsiteY10" fmla="*/ 2053651 h 2078080"/>
                      <a:gd name="connsiteX11" fmla="*/ 1644808 w 3994119"/>
                      <a:gd name="connsiteY11" fmla="*/ 2041847 h 2078080"/>
                      <a:gd name="connsiteX12" fmla="*/ 1599428 w 3994119"/>
                      <a:gd name="connsiteY12" fmla="*/ 2050849 h 2078080"/>
                      <a:gd name="connsiteX13" fmla="*/ 1551392 w 3994119"/>
                      <a:gd name="connsiteY13" fmla="*/ 2003903 h 2078080"/>
                      <a:gd name="connsiteX14" fmla="*/ 1400302 w 3994119"/>
                      <a:gd name="connsiteY14" fmla="*/ 1898461 h 2078080"/>
                      <a:gd name="connsiteX15" fmla="*/ 467614 w 3994119"/>
                      <a:gd name="connsiteY15" fmla="*/ 1688149 h 2078080"/>
                      <a:gd name="connsiteX16" fmla="*/ 549910 w 3994119"/>
                      <a:gd name="connsiteY16" fmla="*/ 1486981 h 2078080"/>
                      <a:gd name="connsiteX17" fmla="*/ 138430 w 3994119"/>
                      <a:gd name="connsiteY17" fmla="*/ 1130365 h 2078080"/>
                      <a:gd name="connsiteX18" fmla="*/ 58143 w 3994119"/>
                      <a:gd name="connsiteY18" fmla="*/ 1102522 h 2078080"/>
                      <a:gd name="connsiteX19" fmla="*/ 0 w 3994119"/>
                      <a:gd name="connsiteY19" fmla="*/ 1086936 h 2078080"/>
                      <a:gd name="connsiteX20" fmla="*/ 76513 w 3994119"/>
                      <a:gd name="connsiteY20" fmla="*/ 1030180 h 2078080"/>
                      <a:gd name="connsiteX21" fmla="*/ 768630 w 3994119"/>
                      <a:gd name="connsiteY21" fmla="*/ 659736 h 2078080"/>
                      <a:gd name="connsiteX22" fmla="*/ 936297 w 3994119"/>
                      <a:gd name="connsiteY22" fmla="*/ 199138 h 2078080"/>
                      <a:gd name="connsiteX23" fmla="*/ 1603467 w 3994119"/>
                      <a:gd name="connsiteY23" fmla="*/ 1252 h 2078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3994119" h="2078080">
                        <a:moveTo>
                          <a:pt x="1603467" y="1252"/>
                        </a:moveTo>
                        <a:cubicBezTo>
                          <a:pt x="1635920" y="-404"/>
                          <a:pt x="1666786" y="-453"/>
                          <a:pt x="1695345" y="1316"/>
                        </a:cubicBezTo>
                        <a:cubicBezTo>
                          <a:pt x="1923820" y="15469"/>
                          <a:pt x="2203468" y="195068"/>
                          <a:pt x="2307147" y="284056"/>
                        </a:cubicBezTo>
                        <a:cubicBezTo>
                          <a:pt x="2410827" y="373045"/>
                          <a:pt x="2189298" y="561484"/>
                          <a:pt x="2364290" y="587246"/>
                        </a:cubicBezTo>
                        <a:cubicBezTo>
                          <a:pt x="2539282" y="613009"/>
                          <a:pt x="3085993" y="387955"/>
                          <a:pt x="3357100" y="438632"/>
                        </a:cubicBezTo>
                        <a:cubicBezTo>
                          <a:pt x="3628208" y="489309"/>
                          <a:pt x="3951369" y="735148"/>
                          <a:pt x="3990935" y="891308"/>
                        </a:cubicBezTo>
                        <a:cubicBezTo>
                          <a:pt x="4030501" y="1047468"/>
                          <a:pt x="3690110" y="1144443"/>
                          <a:pt x="3594497" y="1375594"/>
                        </a:cubicBezTo>
                        <a:cubicBezTo>
                          <a:pt x="3522788" y="1548957"/>
                          <a:pt x="3575090" y="1766454"/>
                          <a:pt x="3518616" y="2017026"/>
                        </a:cubicBezTo>
                        <a:lnTo>
                          <a:pt x="3500308" y="2078080"/>
                        </a:lnTo>
                        <a:lnTo>
                          <a:pt x="3487256" y="2053651"/>
                        </a:lnTo>
                        <a:cubicBezTo>
                          <a:pt x="3382100" y="1937827"/>
                          <a:pt x="3063584" y="2053651"/>
                          <a:pt x="2746592" y="2053651"/>
                        </a:cubicBezTo>
                        <a:cubicBezTo>
                          <a:pt x="2746592" y="2053651"/>
                          <a:pt x="1973728" y="1990697"/>
                          <a:pt x="1644808" y="2041847"/>
                        </a:cubicBezTo>
                        <a:lnTo>
                          <a:pt x="1599428" y="2050849"/>
                        </a:lnTo>
                        <a:lnTo>
                          <a:pt x="1551392" y="2003903"/>
                        </a:lnTo>
                        <a:cubicBezTo>
                          <a:pt x="1505268" y="1963231"/>
                          <a:pt x="1454023" y="1926655"/>
                          <a:pt x="1400302" y="1898461"/>
                        </a:cubicBezTo>
                        <a:cubicBezTo>
                          <a:pt x="1185418" y="1785685"/>
                          <a:pt x="609346" y="1756729"/>
                          <a:pt x="467614" y="1688149"/>
                        </a:cubicBezTo>
                        <a:cubicBezTo>
                          <a:pt x="325882" y="1619569"/>
                          <a:pt x="601726" y="1572325"/>
                          <a:pt x="549910" y="1486981"/>
                        </a:cubicBezTo>
                        <a:cubicBezTo>
                          <a:pt x="498094" y="1401637"/>
                          <a:pt x="331978" y="1208089"/>
                          <a:pt x="138430" y="1130365"/>
                        </a:cubicBezTo>
                        <a:cubicBezTo>
                          <a:pt x="114237" y="1120650"/>
                          <a:pt x="87233" y="1111339"/>
                          <a:pt x="58143" y="1102522"/>
                        </a:cubicBezTo>
                        <a:lnTo>
                          <a:pt x="0" y="1086936"/>
                        </a:lnTo>
                        <a:lnTo>
                          <a:pt x="76513" y="1030180"/>
                        </a:lnTo>
                        <a:cubicBezTo>
                          <a:pt x="320940" y="872289"/>
                          <a:pt x="634643" y="786903"/>
                          <a:pt x="768630" y="659736"/>
                        </a:cubicBezTo>
                        <a:cubicBezTo>
                          <a:pt x="947280" y="490180"/>
                          <a:pt x="781845" y="308875"/>
                          <a:pt x="936297" y="199138"/>
                        </a:cubicBezTo>
                        <a:cubicBezTo>
                          <a:pt x="1071444" y="103118"/>
                          <a:pt x="1376304" y="12840"/>
                          <a:pt x="1603467" y="125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F1C75F0-FEEF-442A-94A7-307F159799B8}"/>
              </a:ext>
            </a:extLst>
          </p:cNvPr>
          <p:cNvSpPr/>
          <p:nvPr/>
        </p:nvSpPr>
        <p:spPr>
          <a:xfrm>
            <a:off x="2356160" y="2469252"/>
            <a:ext cx="4516601" cy="2464714"/>
          </a:xfrm>
          <a:custGeom>
            <a:avLst/>
            <a:gdLst>
              <a:gd name="connsiteX0" fmla="*/ 2382574 w 4516601"/>
              <a:gd name="connsiteY0" fmla="*/ 78 h 2464714"/>
              <a:gd name="connsiteX1" fmla="*/ 3055596 w 4516601"/>
              <a:gd name="connsiteY1" fmla="*/ 113967 h 2464714"/>
              <a:gd name="connsiteX2" fmla="*/ 3467076 w 4516601"/>
              <a:gd name="connsiteY2" fmla="*/ 470583 h 2464714"/>
              <a:gd name="connsiteX3" fmla="*/ 3384780 w 4516601"/>
              <a:gd name="connsiteY3" fmla="*/ 671751 h 2464714"/>
              <a:gd name="connsiteX4" fmla="*/ 4317468 w 4516601"/>
              <a:gd name="connsiteY4" fmla="*/ 882063 h 2464714"/>
              <a:gd name="connsiteX5" fmla="*/ 4468558 w 4516601"/>
              <a:gd name="connsiteY5" fmla="*/ 987505 h 2464714"/>
              <a:gd name="connsiteX6" fmla="*/ 4516601 w 4516601"/>
              <a:gd name="connsiteY6" fmla="*/ 1034458 h 2464714"/>
              <a:gd name="connsiteX7" fmla="*/ 4511450 w 4516601"/>
              <a:gd name="connsiteY7" fmla="*/ 1035480 h 2464714"/>
              <a:gd name="connsiteX8" fmla="*/ 3981098 w 4516601"/>
              <a:gd name="connsiteY8" fmla="*/ 1465248 h 2464714"/>
              <a:gd name="connsiteX9" fmla="*/ 3748998 w 4516601"/>
              <a:gd name="connsiteY9" fmla="*/ 1839009 h 2464714"/>
              <a:gd name="connsiteX10" fmla="*/ 3749315 w 4516601"/>
              <a:gd name="connsiteY10" fmla="*/ 1903602 h 2464714"/>
              <a:gd name="connsiteX11" fmla="*/ 3680808 w 4516601"/>
              <a:gd name="connsiteY11" fmla="*/ 1954197 h 2464714"/>
              <a:gd name="connsiteX12" fmla="*/ 3567660 w 4516601"/>
              <a:gd name="connsiteY12" fmla="*/ 2015919 h 2464714"/>
              <a:gd name="connsiteX13" fmla="*/ 2086332 w 4516601"/>
              <a:gd name="connsiteY13" fmla="*/ 2463975 h 2464714"/>
              <a:gd name="connsiteX14" fmla="*/ 2132052 w 4516601"/>
              <a:gd name="connsiteY14" fmla="*/ 2116503 h 2464714"/>
              <a:gd name="connsiteX15" fmla="*/ 586716 w 4516601"/>
              <a:gd name="connsiteY15" fmla="*/ 1915335 h 2464714"/>
              <a:gd name="connsiteX16" fmla="*/ 705588 w 4516601"/>
              <a:gd name="connsiteY16" fmla="*/ 1586151 h 2464714"/>
              <a:gd name="connsiteX17" fmla="*/ 1500 w 4516601"/>
              <a:gd name="connsiteY17" fmla="*/ 882063 h 2464714"/>
              <a:gd name="connsiteX18" fmla="*/ 925044 w 4516601"/>
              <a:gd name="connsiteY18" fmla="*/ 296847 h 2464714"/>
              <a:gd name="connsiteX19" fmla="*/ 1958316 w 4516601"/>
              <a:gd name="connsiteY19" fmla="*/ 232839 h 2464714"/>
              <a:gd name="connsiteX20" fmla="*/ 2305788 w 4516601"/>
              <a:gd name="connsiteY20" fmla="*/ 4239 h 2464714"/>
              <a:gd name="connsiteX21" fmla="*/ 2382574 w 4516601"/>
              <a:gd name="connsiteY21" fmla="*/ 78 h 246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16601" h="2464714" fill="none" extrusionOk="0">
                <a:moveTo>
                  <a:pt x="2382574" y="78"/>
                </a:moveTo>
                <a:cubicBezTo>
                  <a:pt x="2590830" y="7089"/>
                  <a:pt x="2903809" y="43997"/>
                  <a:pt x="3055596" y="113967"/>
                </a:cubicBezTo>
                <a:cubicBezTo>
                  <a:pt x="3248097" y="202421"/>
                  <a:pt x="3400536" y="379510"/>
                  <a:pt x="3467076" y="470583"/>
                </a:cubicBezTo>
                <a:cubicBezTo>
                  <a:pt x="3548467" y="564178"/>
                  <a:pt x="3234582" y="611099"/>
                  <a:pt x="3384780" y="671751"/>
                </a:cubicBezTo>
                <a:cubicBezTo>
                  <a:pt x="3510443" y="697171"/>
                  <a:pt x="4056771" y="754625"/>
                  <a:pt x="4317468" y="882063"/>
                </a:cubicBezTo>
                <a:cubicBezTo>
                  <a:pt x="4368908" y="918588"/>
                  <a:pt x="4418941" y="954518"/>
                  <a:pt x="4468558" y="987505"/>
                </a:cubicBezTo>
                <a:cubicBezTo>
                  <a:pt x="4491987" y="1008433"/>
                  <a:pt x="4502484" y="1013659"/>
                  <a:pt x="4516601" y="1034458"/>
                </a:cubicBezTo>
                <a:cubicBezTo>
                  <a:pt x="4516084" y="1034668"/>
                  <a:pt x="4513179" y="1035162"/>
                  <a:pt x="4511450" y="1035480"/>
                </a:cubicBezTo>
                <a:cubicBezTo>
                  <a:pt x="4214557" y="1084139"/>
                  <a:pt x="4109265" y="1311135"/>
                  <a:pt x="3981098" y="1465248"/>
                </a:cubicBezTo>
                <a:cubicBezTo>
                  <a:pt x="3867457" y="1594142"/>
                  <a:pt x="3759218" y="1708739"/>
                  <a:pt x="3748998" y="1839009"/>
                </a:cubicBezTo>
                <a:cubicBezTo>
                  <a:pt x="3745935" y="1861440"/>
                  <a:pt x="3747297" y="1885005"/>
                  <a:pt x="3749315" y="1903602"/>
                </a:cubicBezTo>
                <a:cubicBezTo>
                  <a:pt x="3733174" y="1918710"/>
                  <a:pt x="3700523" y="1932731"/>
                  <a:pt x="3680808" y="1954197"/>
                </a:cubicBezTo>
                <a:cubicBezTo>
                  <a:pt x="3648159" y="1974565"/>
                  <a:pt x="3609738" y="1997517"/>
                  <a:pt x="3567660" y="2015919"/>
                </a:cubicBezTo>
                <a:cubicBezTo>
                  <a:pt x="3185831" y="2165172"/>
                  <a:pt x="2341546" y="2457700"/>
                  <a:pt x="2086332" y="2463975"/>
                </a:cubicBezTo>
                <a:cubicBezTo>
                  <a:pt x="1874555" y="2472704"/>
                  <a:pt x="2406838" y="2214756"/>
                  <a:pt x="2132052" y="2116503"/>
                </a:cubicBezTo>
                <a:cubicBezTo>
                  <a:pt x="1853965" y="2006333"/>
                  <a:pt x="836513" y="2013911"/>
                  <a:pt x="586716" y="1915335"/>
                </a:cubicBezTo>
                <a:cubicBezTo>
                  <a:pt x="379820" y="1839048"/>
                  <a:pt x="791361" y="1775677"/>
                  <a:pt x="705588" y="1586151"/>
                </a:cubicBezTo>
                <a:cubicBezTo>
                  <a:pt x="611018" y="1454772"/>
                  <a:pt x="-55129" y="1080155"/>
                  <a:pt x="1500" y="882063"/>
                </a:cubicBezTo>
                <a:cubicBezTo>
                  <a:pt x="67936" y="720879"/>
                  <a:pt x="604383" y="409070"/>
                  <a:pt x="925044" y="296847"/>
                </a:cubicBezTo>
                <a:cubicBezTo>
                  <a:pt x="1278780" y="203572"/>
                  <a:pt x="1743707" y="251312"/>
                  <a:pt x="1958316" y="232839"/>
                </a:cubicBezTo>
                <a:cubicBezTo>
                  <a:pt x="2191735" y="180671"/>
                  <a:pt x="2140930" y="32498"/>
                  <a:pt x="2305788" y="4239"/>
                </a:cubicBezTo>
                <a:cubicBezTo>
                  <a:pt x="2332431" y="-1379"/>
                  <a:pt x="2355139" y="3484"/>
                  <a:pt x="2382574" y="78"/>
                </a:cubicBezTo>
                <a:close/>
              </a:path>
              <a:path w="4516601" h="2464714" stroke="0" extrusionOk="0">
                <a:moveTo>
                  <a:pt x="2382574" y="78"/>
                </a:moveTo>
                <a:cubicBezTo>
                  <a:pt x="2593062" y="14279"/>
                  <a:pt x="2885625" y="57134"/>
                  <a:pt x="3055596" y="113967"/>
                </a:cubicBezTo>
                <a:cubicBezTo>
                  <a:pt x="3257697" y="202412"/>
                  <a:pt x="3402930" y="396628"/>
                  <a:pt x="3467076" y="470583"/>
                </a:cubicBezTo>
                <a:cubicBezTo>
                  <a:pt x="3499971" y="545647"/>
                  <a:pt x="3254969" y="610518"/>
                  <a:pt x="3384780" y="671751"/>
                </a:cubicBezTo>
                <a:cubicBezTo>
                  <a:pt x="3527409" y="735910"/>
                  <a:pt x="4079510" y="763386"/>
                  <a:pt x="4317468" y="882063"/>
                </a:cubicBezTo>
                <a:cubicBezTo>
                  <a:pt x="4363387" y="908758"/>
                  <a:pt x="4414769" y="950691"/>
                  <a:pt x="4468558" y="987505"/>
                </a:cubicBezTo>
                <a:cubicBezTo>
                  <a:pt x="4482507" y="1006890"/>
                  <a:pt x="4495385" y="1018904"/>
                  <a:pt x="4516601" y="1034458"/>
                </a:cubicBezTo>
                <a:cubicBezTo>
                  <a:pt x="4514838" y="1034795"/>
                  <a:pt x="4513472" y="1034929"/>
                  <a:pt x="4511450" y="1035480"/>
                </a:cubicBezTo>
                <a:cubicBezTo>
                  <a:pt x="4191563" y="1112721"/>
                  <a:pt x="4077860" y="1320793"/>
                  <a:pt x="3981098" y="1465248"/>
                </a:cubicBezTo>
                <a:cubicBezTo>
                  <a:pt x="3879874" y="1591362"/>
                  <a:pt x="3749575" y="1712777"/>
                  <a:pt x="3748998" y="1839009"/>
                </a:cubicBezTo>
                <a:cubicBezTo>
                  <a:pt x="3750381" y="1860537"/>
                  <a:pt x="3749958" y="1883038"/>
                  <a:pt x="3749315" y="1903602"/>
                </a:cubicBezTo>
                <a:cubicBezTo>
                  <a:pt x="3738872" y="1911653"/>
                  <a:pt x="3703465" y="1932844"/>
                  <a:pt x="3680808" y="1954197"/>
                </a:cubicBezTo>
                <a:cubicBezTo>
                  <a:pt x="3642303" y="1973944"/>
                  <a:pt x="3613501" y="2001301"/>
                  <a:pt x="3567660" y="2015919"/>
                </a:cubicBezTo>
                <a:cubicBezTo>
                  <a:pt x="3234204" y="2179988"/>
                  <a:pt x="2352593" y="2421124"/>
                  <a:pt x="2086332" y="2463975"/>
                </a:cubicBezTo>
                <a:cubicBezTo>
                  <a:pt x="1818744" y="2487581"/>
                  <a:pt x="2380013" y="2221073"/>
                  <a:pt x="2132052" y="2116503"/>
                </a:cubicBezTo>
                <a:cubicBezTo>
                  <a:pt x="1836027" y="2022310"/>
                  <a:pt x="798945" y="2004710"/>
                  <a:pt x="586716" y="1915335"/>
                </a:cubicBezTo>
                <a:cubicBezTo>
                  <a:pt x="352169" y="1829555"/>
                  <a:pt x="809818" y="1753565"/>
                  <a:pt x="705588" y="1586151"/>
                </a:cubicBezTo>
                <a:cubicBezTo>
                  <a:pt x="602020" y="1410266"/>
                  <a:pt x="-19782" y="1122568"/>
                  <a:pt x="1500" y="882063"/>
                </a:cubicBezTo>
                <a:cubicBezTo>
                  <a:pt x="-7897" y="672536"/>
                  <a:pt x="604262" y="403035"/>
                  <a:pt x="925044" y="296847"/>
                </a:cubicBezTo>
                <a:cubicBezTo>
                  <a:pt x="1231227" y="175328"/>
                  <a:pt x="1719585" y="279969"/>
                  <a:pt x="1958316" y="232839"/>
                </a:cubicBezTo>
                <a:cubicBezTo>
                  <a:pt x="2190263" y="152211"/>
                  <a:pt x="2112606" y="7786"/>
                  <a:pt x="2305788" y="4239"/>
                </a:cubicBezTo>
                <a:cubicBezTo>
                  <a:pt x="2327897" y="3612"/>
                  <a:pt x="2354697" y="2018"/>
                  <a:pt x="2382574" y="78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 w="38100">
            <a:noFill/>
            <a:prstDash val="dash"/>
            <a:extLst>
              <a:ext uri="{C807C97D-BFC1-408E-A445-0C87EB9F89A2}">
                <ask:lineSketchStyleProps xmlns:ask="http://schemas.microsoft.com/office/drawing/2018/sketchyshapes" sd="416252549">
                  <a:custGeom>
                    <a:avLst/>
                    <a:gdLst>
                      <a:gd name="connsiteX0" fmla="*/ 2382574 w 4516601"/>
                      <a:gd name="connsiteY0" fmla="*/ 78 h 2464714"/>
                      <a:gd name="connsiteX1" fmla="*/ 3055596 w 4516601"/>
                      <a:gd name="connsiteY1" fmla="*/ 113967 h 2464714"/>
                      <a:gd name="connsiteX2" fmla="*/ 3467076 w 4516601"/>
                      <a:gd name="connsiteY2" fmla="*/ 470583 h 2464714"/>
                      <a:gd name="connsiteX3" fmla="*/ 3384780 w 4516601"/>
                      <a:gd name="connsiteY3" fmla="*/ 671751 h 2464714"/>
                      <a:gd name="connsiteX4" fmla="*/ 4317468 w 4516601"/>
                      <a:gd name="connsiteY4" fmla="*/ 882063 h 2464714"/>
                      <a:gd name="connsiteX5" fmla="*/ 4468558 w 4516601"/>
                      <a:gd name="connsiteY5" fmla="*/ 987505 h 2464714"/>
                      <a:gd name="connsiteX6" fmla="*/ 4516601 w 4516601"/>
                      <a:gd name="connsiteY6" fmla="*/ 1034458 h 2464714"/>
                      <a:gd name="connsiteX7" fmla="*/ 4511450 w 4516601"/>
                      <a:gd name="connsiteY7" fmla="*/ 1035480 h 2464714"/>
                      <a:gd name="connsiteX8" fmla="*/ 3981098 w 4516601"/>
                      <a:gd name="connsiteY8" fmla="*/ 1465248 h 2464714"/>
                      <a:gd name="connsiteX9" fmla="*/ 3748998 w 4516601"/>
                      <a:gd name="connsiteY9" fmla="*/ 1839009 h 2464714"/>
                      <a:gd name="connsiteX10" fmla="*/ 3749315 w 4516601"/>
                      <a:gd name="connsiteY10" fmla="*/ 1903602 h 2464714"/>
                      <a:gd name="connsiteX11" fmla="*/ 3680808 w 4516601"/>
                      <a:gd name="connsiteY11" fmla="*/ 1954197 h 2464714"/>
                      <a:gd name="connsiteX12" fmla="*/ 3567660 w 4516601"/>
                      <a:gd name="connsiteY12" fmla="*/ 2015919 h 2464714"/>
                      <a:gd name="connsiteX13" fmla="*/ 2086332 w 4516601"/>
                      <a:gd name="connsiteY13" fmla="*/ 2463975 h 2464714"/>
                      <a:gd name="connsiteX14" fmla="*/ 2132052 w 4516601"/>
                      <a:gd name="connsiteY14" fmla="*/ 2116503 h 2464714"/>
                      <a:gd name="connsiteX15" fmla="*/ 586716 w 4516601"/>
                      <a:gd name="connsiteY15" fmla="*/ 1915335 h 2464714"/>
                      <a:gd name="connsiteX16" fmla="*/ 705588 w 4516601"/>
                      <a:gd name="connsiteY16" fmla="*/ 1586151 h 2464714"/>
                      <a:gd name="connsiteX17" fmla="*/ 1500 w 4516601"/>
                      <a:gd name="connsiteY17" fmla="*/ 882063 h 2464714"/>
                      <a:gd name="connsiteX18" fmla="*/ 925044 w 4516601"/>
                      <a:gd name="connsiteY18" fmla="*/ 296847 h 2464714"/>
                      <a:gd name="connsiteX19" fmla="*/ 1958316 w 4516601"/>
                      <a:gd name="connsiteY19" fmla="*/ 232839 h 2464714"/>
                      <a:gd name="connsiteX20" fmla="*/ 2305788 w 4516601"/>
                      <a:gd name="connsiteY20" fmla="*/ 4239 h 2464714"/>
                      <a:gd name="connsiteX21" fmla="*/ 2382574 w 4516601"/>
                      <a:gd name="connsiteY21" fmla="*/ 78 h 2464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516601" h="2464714">
                        <a:moveTo>
                          <a:pt x="2382574" y="78"/>
                        </a:moveTo>
                        <a:cubicBezTo>
                          <a:pt x="2579203" y="-2214"/>
                          <a:pt x="2886241" y="45958"/>
                          <a:pt x="3055596" y="113967"/>
                        </a:cubicBezTo>
                        <a:cubicBezTo>
                          <a:pt x="3249144" y="191691"/>
                          <a:pt x="3415260" y="385239"/>
                          <a:pt x="3467076" y="470583"/>
                        </a:cubicBezTo>
                        <a:cubicBezTo>
                          <a:pt x="3518892" y="555927"/>
                          <a:pt x="3243048" y="603171"/>
                          <a:pt x="3384780" y="671751"/>
                        </a:cubicBezTo>
                        <a:cubicBezTo>
                          <a:pt x="3526512" y="740331"/>
                          <a:pt x="4102584" y="769287"/>
                          <a:pt x="4317468" y="882063"/>
                        </a:cubicBezTo>
                        <a:cubicBezTo>
                          <a:pt x="4371189" y="910257"/>
                          <a:pt x="4422434" y="946833"/>
                          <a:pt x="4468558" y="987505"/>
                        </a:cubicBezTo>
                        <a:lnTo>
                          <a:pt x="4516601" y="1034458"/>
                        </a:lnTo>
                        <a:lnTo>
                          <a:pt x="4511450" y="1035480"/>
                        </a:lnTo>
                        <a:cubicBezTo>
                          <a:pt x="4229510" y="1107108"/>
                          <a:pt x="4104542" y="1303704"/>
                          <a:pt x="3981098" y="1465248"/>
                        </a:cubicBezTo>
                        <a:cubicBezTo>
                          <a:pt x="3888515" y="1586406"/>
                          <a:pt x="3766786" y="1690419"/>
                          <a:pt x="3748998" y="1839009"/>
                        </a:cubicBezTo>
                        <a:lnTo>
                          <a:pt x="3749315" y="1903602"/>
                        </a:lnTo>
                        <a:lnTo>
                          <a:pt x="3680808" y="1954197"/>
                        </a:lnTo>
                        <a:cubicBezTo>
                          <a:pt x="3647360" y="1975605"/>
                          <a:pt x="3609951" y="1996298"/>
                          <a:pt x="3567660" y="2015919"/>
                        </a:cubicBezTo>
                        <a:cubicBezTo>
                          <a:pt x="3229332" y="2172891"/>
                          <a:pt x="2325600" y="2447211"/>
                          <a:pt x="2086332" y="2463975"/>
                        </a:cubicBezTo>
                        <a:cubicBezTo>
                          <a:pt x="1847064" y="2480739"/>
                          <a:pt x="2381988" y="2207943"/>
                          <a:pt x="2132052" y="2116503"/>
                        </a:cubicBezTo>
                        <a:cubicBezTo>
                          <a:pt x="1882116" y="2025063"/>
                          <a:pt x="824460" y="2003727"/>
                          <a:pt x="586716" y="1915335"/>
                        </a:cubicBezTo>
                        <a:cubicBezTo>
                          <a:pt x="348972" y="1826943"/>
                          <a:pt x="803124" y="1758363"/>
                          <a:pt x="705588" y="1586151"/>
                        </a:cubicBezTo>
                        <a:cubicBezTo>
                          <a:pt x="608052" y="1413939"/>
                          <a:pt x="-35076" y="1096947"/>
                          <a:pt x="1500" y="882063"/>
                        </a:cubicBezTo>
                        <a:cubicBezTo>
                          <a:pt x="38076" y="667179"/>
                          <a:pt x="598908" y="405051"/>
                          <a:pt x="925044" y="296847"/>
                        </a:cubicBezTo>
                        <a:cubicBezTo>
                          <a:pt x="1251180" y="188643"/>
                          <a:pt x="1728192" y="281607"/>
                          <a:pt x="1958316" y="232839"/>
                        </a:cubicBezTo>
                        <a:cubicBezTo>
                          <a:pt x="2188440" y="184071"/>
                          <a:pt x="2122908" y="24051"/>
                          <a:pt x="2305788" y="4239"/>
                        </a:cubicBezTo>
                        <a:cubicBezTo>
                          <a:pt x="2328648" y="1762"/>
                          <a:pt x="2354484" y="405"/>
                          <a:pt x="2382574" y="78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8505BC5-A4CE-42EB-A44F-918D2162193D}"/>
              </a:ext>
            </a:extLst>
          </p:cNvPr>
          <p:cNvSpPr/>
          <p:nvPr/>
        </p:nvSpPr>
        <p:spPr>
          <a:xfrm rot="174207">
            <a:off x="6218285" y="3411128"/>
            <a:ext cx="2709778" cy="1962824"/>
          </a:xfrm>
          <a:custGeom>
            <a:avLst/>
            <a:gdLst>
              <a:gd name="connsiteX0" fmla="*/ 23994 w 2709778"/>
              <a:gd name="connsiteY0" fmla="*/ 1020741 h 1962824"/>
              <a:gd name="connsiteX1" fmla="*/ 234306 w 2709778"/>
              <a:gd name="connsiteY1" fmla="*/ 481245 h 1962824"/>
              <a:gd name="connsiteX2" fmla="*/ 764658 w 2709778"/>
              <a:gd name="connsiteY2" fmla="*/ 51477 h 1962824"/>
              <a:gd name="connsiteX3" fmla="*/ 1925946 w 2709778"/>
              <a:gd name="connsiteY3" fmla="*/ 51477 h 1962824"/>
              <a:gd name="connsiteX4" fmla="*/ 2666610 w 2709778"/>
              <a:gd name="connsiteY4" fmla="*/ 51477 h 1962824"/>
              <a:gd name="connsiteX5" fmla="*/ 2556882 w 2709778"/>
              <a:gd name="connsiteY5" fmla="*/ 746421 h 1962824"/>
              <a:gd name="connsiteX6" fmla="*/ 2017386 w 2709778"/>
              <a:gd name="connsiteY6" fmla="*/ 1093893 h 1962824"/>
              <a:gd name="connsiteX7" fmla="*/ 764658 w 2709778"/>
              <a:gd name="connsiteY7" fmla="*/ 1962573 h 1962824"/>
              <a:gd name="connsiteX8" fmla="*/ 23994 w 2709778"/>
              <a:gd name="connsiteY8" fmla="*/ 1020741 h 196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9778" h="1962824" fill="none" extrusionOk="0">
                <a:moveTo>
                  <a:pt x="23994" y="1020741"/>
                </a:moveTo>
                <a:cubicBezTo>
                  <a:pt x="-69968" y="776097"/>
                  <a:pt x="113012" y="644569"/>
                  <a:pt x="234306" y="481245"/>
                </a:cubicBezTo>
                <a:cubicBezTo>
                  <a:pt x="340430" y="346698"/>
                  <a:pt x="485491" y="112805"/>
                  <a:pt x="764658" y="51477"/>
                </a:cubicBezTo>
                <a:cubicBezTo>
                  <a:pt x="1046597" y="-20152"/>
                  <a:pt x="1925947" y="51477"/>
                  <a:pt x="1925946" y="51477"/>
                </a:cubicBezTo>
                <a:cubicBezTo>
                  <a:pt x="2232696" y="52736"/>
                  <a:pt x="2567312" y="-68527"/>
                  <a:pt x="2666610" y="51477"/>
                </a:cubicBezTo>
                <a:cubicBezTo>
                  <a:pt x="2769362" y="165322"/>
                  <a:pt x="2676280" y="574578"/>
                  <a:pt x="2556882" y="746421"/>
                </a:cubicBezTo>
                <a:cubicBezTo>
                  <a:pt x="2441785" y="908077"/>
                  <a:pt x="2311382" y="893817"/>
                  <a:pt x="2017386" y="1093893"/>
                </a:cubicBezTo>
                <a:cubicBezTo>
                  <a:pt x="1749033" y="1271294"/>
                  <a:pt x="1085349" y="1961274"/>
                  <a:pt x="764658" y="1962573"/>
                </a:cubicBezTo>
                <a:cubicBezTo>
                  <a:pt x="470165" y="1936071"/>
                  <a:pt x="108447" y="1251935"/>
                  <a:pt x="23994" y="1020741"/>
                </a:cubicBezTo>
                <a:close/>
              </a:path>
              <a:path w="2709778" h="1962824" stroke="0" extrusionOk="0">
                <a:moveTo>
                  <a:pt x="23994" y="1020741"/>
                </a:moveTo>
                <a:cubicBezTo>
                  <a:pt x="-79999" y="780050"/>
                  <a:pt x="123706" y="653328"/>
                  <a:pt x="234306" y="481245"/>
                </a:cubicBezTo>
                <a:cubicBezTo>
                  <a:pt x="337453" y="332212"/>
                  <a:pt x="437917" y="125953"/>
                  <a:pt x="764658" y="51477"/>
                </a:cubicBezTo>
                <a:cubicBezTo>
                  <a:pt x="1046598" y="-20152"/>
                  <a:pt x="1925946" y="51477"/>
                  <a:pt x="1925946" y="51477"/>
                </a:cubicBezTo>
                <a:cubicBezTo>
                  <a:pt x="2245937" y="50726"/>
                  <a:pt x="2558351" y="-58950"/>
                  <a:pt x="2666610" y="51477"/>
                </a:cubicBezTo>
                <a:cubicBezTo>
                  <a:pt x="2767510" y="141878"/>
                  <a:pt x="2640090" y="557071"/>
                  <a:pt x="2556882" y="746421"/>
                </a:cubicBezTo>
                <a:cubicBezTo>
                  <a:pt x="2462876" y="922516"/>
                  <a:pt x="2322254" y="908552"/>
                  <a:pt x="2017386" y="1093893"/>
                </a:cubicBezTo>
                <a:cubicBezTo>
                  <a:pt x="1675264" y="1295219"/>
                  <a:pt x="1064551" y="1966696"/>
                  <a:pt x="764658" y="1962573"/>
                </a:cubicBezTo>
                <a:cubicBezTo>
                  <a:pt x="412674" y="1980254"/>
                  <a:pt x="102108" y="1296915"/>
                  <a:pt x="23994" y="1020741"/>
                </a:cubicBezTo>
                <a:close/>
              </a:path>
            </a:pathLst>
          </a:custGeom>
          <a:solidFill>
            <a:srgbClr val="64089C">
              <a:alpha val="20000"/>
            </a:srgbClr>
          </a:solidFill>
          <a:ln w="38100">
            <a:noFill/>
            <a:prstDash val="dash"/>
            <a:extLst>
              <a:ext uri="{C807C97D-BFC1-408E-A445-0C87EB9F89A2}">
                <ask:lineSketchStyleProps xmlns:ask="http://schemas.microsoft.com/office/drawing/2018/sketchyshapes" sd="1436301063">
                  <a:custGeom>
                    <a:avLst/>
                    <a:gdLst>
                      <a:gd name="connsiteX0" fmla="*/ 23994 w 2709778"/>
                      <a:gd name="connsiteY0" fmla="*/ 1020741 h 1962824"/>
                      <a:gd name="connsiteX1" fmla="*/ 234306 w 2709778"/>
                      <a:gd name="connsiteY1" fmla="*/ 481245 h 1962824"/>
                      <a:gd name="connsiteX2" fmla="*/ 764658 w 2709778"/>
                      <a:gd name="connsiteY2" fmla="*/ 51477 h 1962824"/>
                      <a:gd name="connsiteX3" fmla="*/ 1925946 w 2709778"/>
                      <a:gd name="connsiteY3" fmla="*/ 51477 h 1962824"/>
                      <a:gd name="connsiteX4" fmla="*/ 2666610 w 2709778"/>
                      <a:gd name="connsiteY4" fmla="*/ 51477 h 1962824"/>
                      <a:gd name="connsiteX5" fmla="*/ 2556882 w 2709778"/>
                      <a:gd name="connsiteY5" fmla="*/ 746421 h 1962824"/>
                      <a:gd name="connsiteX6" fmla="*/ 2017386 w 2709778"/>
                      <a:gd name="connsiteY6" fmla="*/ 1093893 h 1962824"/>
                      <a:gd name="connsiteX7" fmla="*/ 764658 w 2709778"/>
                      <a:gd name="connsiteY7" fmla="*/ 1962573 h 1962824"/>
                      <a:gd name="connsiteX8" fmla="*/ 23994 w 2709778"/>
                      <a:gd name="connsiteY8" fmla="*/ 1020741 h 1962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09778" h="1962824">
                        <a:moveTo>
                          <a:pt x="23994" y="1020741"/>
                        </a:moveTo>
                        <a:cubicBezTo>
                          <a:pt x="-64398" y="773853"/>
                          <a:pt x="110862" y="642789"/>
                          <a:pt x="234306" y="481245"/>
                        </a:cubicBezTo>
                        <a:cubicBezTo>
                          <a:pt x="357750" y="319701"/>
                          <a:pt x="482718" y="123105"/>
                          <a:pt x="764658" y="51477"/>
                        </a:cubicBezTo>
                        <a:cubicBezTo>
                          <a:pt x="1046598" y="-20151"/>
                          <a:pt x="1925946" y="51477"/>
                          <a:pt x="1925946" y="51477"/>
                        </a:cubicBezTo>
                        <a:cubicBezTo>
                          <a:pt x="2242938" y="51477"/>
                          <a:pt x="2561454" y="-64347"/>
                          <a:pt x="2666610" y="51477"/>
                        </a:cubicBezTo>
                        <a:cubicBezTo>
                          <a:pt x="2771766" y="167301"/>
                          <a:pt x="2665086" y="572685"/>
                          <a:pt x="2556882" y="746421"/>
                        </a:cubicBezTo>
                        <a:cubicBezTo>
                          <a:pt x="2448678" y="920157"/>
                          <a:pt x="2316090" y="891201"/>
                          <a:pt x="2017386" y="1093893"/>
                        </a:cubicBezTo>
                        <a:cubicBezTo>
                          <a:pt x="1718682" y="1296585"/>
                          <a:pt x="1092318" y="1977813"/>
                          <a:pt x="764658" y="1962573"/>
                        </a:cubicBezTo>
                        <a:cubicBezTo>
                          <a:pt x="436998" y="1947333"/>
                          <a:pt x="112386" y="1267629"/>
                          <a:pt x="23994" y="1020741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12FAF76-140A-4B5B-874E-C2B8DF2001F1}"/>
              </a:ext>
            </a:extLst>
          </p:cNvPr>
          <p:cNvSpPr/>
          <p:nvPr/>
        </p:nvSpPr>
        <p:spPr>
          <a:xfrm rot="960000">
            <a:off x="6191663" y="1001361"/>
            <a:ext cx="933392" cy="3864186"/>
          </a:xfrm>
          <a:prstGeom prst="triangle">
            <a:avLst>
              <a:gd name="adj" fmla="val 77371"/>
            </a:avLst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  <a:scene3d>
            <a:camera prst="isometricLeftDown">
              <a:rot lat="5100000" lon="2700009" rev="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176E95A2-6671-4E8F-88A0-187B0AF5C657}"/>
              </a:ext>
            </a:extLst>
          </p:cNvPr>
          <p:cNvSpPr/>
          <p:nvPr/>
        </p:nvSpPr>
        <p:spPr>
          <a:xfrm rot="16200000">
            <a:off x="6671375" y="2145772"/>
            <a:ext cx="2148979" cy="1819345"/>
          </a:xfrm>
          <a:prstGeom prst="trapezoid">
            <a:avLst>
              <a:gd name="adj" fmla="val 34904"/>
            </a:avLst>
          </a:prstGeom>
          <a:gradFill flip="none" rotWithShape="1">
            <a:gsLst>
              <a:gs pos="100000">
                <a:srgbClr val="C00000">
                  <a:alpha val="50000"/>
                </a:srgbClr>
              </a:gs>
              <a:gs pos="0">
                <a:srgbClr val="A20000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6264B45-FF9C-4FF9-8D37-881074FBF951}"/>
              </a:ext>
            </a:extLst>
          </p:cNvPr>
          <p:cNvSpPr/>
          <p:nvPr/>
        </p:nvSpPr>
        <p:spPr>
          <a:xfrm flipH="1">
            <a:off x="4116566" y="3124798"/>
            <a:ext cx="1564818" cy="357768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B3C644-6854-4077-BB56-3E9058CE6CB5}"/>
              </a:ext>
            </a:extLst>
          </p:cNvPr>
          <p:cNvGrpSpPr/>
          <p:nvPr/>
        </p:nvGrpSpPr>
        <p:grpSpPr>
          <a:xfrm rot="924415">
            <a:off x="4220538" y="2591398"/>
            <a:ext cx="4621012" cy="1179524"/>
            <a:chOff x="5725354" y="3542110"/>
            <a:chExt cx="5032580" cy="117952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DC3E9-708B-4F43-B21F-32E0F9FE3A5C}"/>
                </a:ext>
              </a:extLst>
            </p:cNvPr>
            <p:cNvCxnSpPr/>
            <p:nvPr/>
          </p:nvCxnSpPr>
          <p:spPr>
            <a:xfrm>
              <a:off x="8624334" y="4339191"/>
              <a:ext cx="2133600" cy="142875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37C295-B945-4D3F-B095-3053483660E5}"/>
                </a:ext>
              </a:extLst>
            </p:cNvPr>
            <p:cNvCxnSpPr>
              <a:cxnSpLocks/>
            </p:cNvCxnSpPr>
            <p:nvPr/>
          </p:nvCxnSpPr>
          <p:spPr>
            <a:xfrm rot="20675585">
              <a:off x="7919176" y="3542110"/>
              <a:ext cx="593837" cy="88001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C2F6BA3-960E-498E-AD5C-DA83C6A32723}"/>
                </a:ext>
              </a:extLst>
            </p:cNvPr>
            <p:cNvCxnSpPr>
              <a:cxnSpLocks/>
            </p:cNvCxnSpPr>
            <p:nvPr/>
          </p:nvCxnSpPr>
          <p:spPr>
            <a:xfrm rot="20675585" flipV="1">
              <a:off x="5725354" y="4692670"/>
              <a:ext cx="2967116" cy="28964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6CDEC3F7-34DD-4ED3-B6E6-3617BC76B5AC}"/>
              </a:ext>
            </a:extLst>
          </p:cNvPr>
          <p:cNvSpPr/>
          <p:nvPr/>
        </p:nvSpPr>
        <p:spPr>
          <a:xfrm>
            <a:off x="6224663" y="2560511"/>
            <a:ext cx="152923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CFA0B1-4CDC-481B-93F9-19AB406640BC}"/>
              </a:ext>
            </a:extLst>
          </p:cNvPr>
          <p:cNvSpPr/>
          <p:nvPr/>
        </p:nvSpPr>
        <p:spPr>
          <a:xfrm>
            <a:off x="8551687" y="4040351"/>
            <a:ext cx="146848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6E5D63-A9D1-4059-ACFB-D6D084E410C0}"/>
              </a:ext>
            </a:extLst>
          </p:cNvPr>
          <p:cNvSpPr/>
          <p:nvPr/>
        </p:nvSpPr>
        <p:spPr>
          <a:xfrm>
            <a:off x="5613037" y="3411128"/>
            <a:ext cx="152923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95C43D-0F4F-4B5E-90D0-24451E5F5F9F}"/>
              </a:ext>
            </a:extLst>
          </p:cNvPr>
          <p:cNvSpPr/>
          <p:nvPr/>
        </p:nvSpPr>
        <p:spPr>
          <a:xfrm>
            <a:off x="6761063" y="3403611"/>
            <a:ext cx="152923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C4D2F3-D160-4BFF-9B12-B559EFA2BF1C}"/>
              </a:ext>
            </a:extLst>
          </p:cNvPr>
          <p:cNvCxnSpPr>
            <a:cxnSpLocks/>
          </p:cNvCxnSpPr>
          <p:nvPr/>
        </p:nvCxnSpPr>
        <p:spPr>
          <a:xfrm flipH="1" flipV="1">
            <a:off x="6824519" y="2607908"/>
            <a:ext cx="11122" cy="8763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78FC64C-B354-4541-9B77-5EEAA3FB66F4}"/>
              </a:ext>
            </a:extLst>
          </p:cNvPr>
          <p:cNvSpPr txBox="1"/>
          <p:nvPr/>
        </p:nvSpPr>
        <p:spPr>
          <a:xfrm>
            <a:off x="9634243" y="1963384"/>
            <a:ext cx="179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Sediment </a:t>
            </a:r>
            <a:r>
              <a:rPr lang="en-US" sz="1200"/>
              <a:t>respiration is</a:t>
            </a:r>
          </a:p>
          <a:p>
            <a:pPr algn="ctr"/>
            <a:r>
              <a:rPr lang="en-US" sz="1200"/>
              <a:t>cumulatively </a:t>
            </a:r>
            <a:r>
              <a:rPr lang="en-US" sz="1200" dirty="0"/>
              <a:t>added in the</a:t>
            </a:r>
          </a:p>
          <a:p>
            <a:pPr algn="ctr"/>
            <a:r>
              <a:rPr lang="en-US" sz="1200" dirty="0"/>
              <a:t>direction of the flow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448FB7-64D3-48ED-A6F6-86A0DE849933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8665486" y="2286550"/>
            <a:ext cx="96875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787DA7B-9BA6-4CD5-AEF5-A1A3D7B4212C}"/>
              </a:ext>
            </a:extLst>
          </p:cNvPr>
          <p:cNvGrpSpPr/>
          <p:nvPr/>
        </p:nvGrpSpPr>
        <p:grpSpPr>
          <a:xfrm rot="344201">
            <a:off x="7661154" y="4009955"/>
            <a:ext cx="810861" cy="417996"/>
            <a:chOff x="5846855" y="6255158"/>
            <a:chExt cx="810861" cy="41799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03A1478-5C3C-4FEB-B066-0642534EDE9E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55" y="6255158"/>
              <a:ext cx="810861" cy="264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BC1BBB3-0EC4-4CE9-8DB0-BB518F9D040F}"/>
                </a:ext>
              </a:extLst>
            </p:cNvPr>
            <p:cNvSpPr txBox="1"/>
            <p:nvPr/>
          </p:nvSpPr>
          <p:spPr>
            <a:xfrm rot="1055607">
              <a:off x="5940168" y="6365377"/>
              <a:ext cx="530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Flow</a:t>
              </a: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D4411F0-F8B4-44EF-9723-F269CE05F002}"/>
              </a:ext>
            </a:extLst>
          </p:cNvPr>
          <p:cNvSpPr/>
          <p:nvPr/>
        </p:nvSpPr>
        <p:spPr>
          <a:xfrm rot="16200000">
            <a:off x="5888568" y="2531845"/>
            <a:ext cx="735205" cy="1146395"/>
          </a:xfrm>
          <a:custGeom>
            <a:avLst/>
            <a:gdLst>
              <a:gd name="connsiteX0" fmla="*/ 720697 w 720697"/>
              <a:gd name="connsiteY0" fmla="*/ 1133785 h 1133785"/>
              <a:gd name="connsiteX1" fmla="*/ 0 w 720697"/>
              <a:gd name="connsiteY1" fmla="*/ 1133785 h 1133785"/>
              <a:gd name="connsiteX2" fmla="*/ 0 w 720697"/>
              <a:gd name="connsiteY2" fmla="*/ 0 h 1133785"/>
              <a:gd name="connsiteX3" fmla="*/ 338022 w 720697"/>
              <a:gd name="connsiteY3" fmla="*/ 0 h 1133785"/>
              <a:gd name="connsiteX4" fmla="*/ 720697 w 720697"/>
              <a:gd name="connsiteY4" fmla="*/ 1133785 h 113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697" h="1133785">
                <a:moveTo>
                  <a:pt x="720697" y="1133785"/>
                </a:moveTo>
                <a:lnTo>
                  <a:pt x="0" y="1133785"/>
                </a:lnTo>
                <a:lnTo>
                  <a:pt x="0" y="0"/>
                </a:lnTo>
                <a:lnTo>
                  <a:pt x="338022" y="0"/>
                </a:lnTo>
                <a:lnTo>
                  <a:pt x="720697" y="1133785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alpha val="50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4472C4">
                  <a:alpha val="3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A43D647-ACD6-4EA6-9AEF-333143C3AC3C}"/>
              </a:ext>
            </a:extLst>
          </p:cNvPr>
          <p:cNvSpPr/>
          <p:nvPr/>
        </p:nvSpPr>
        <p:spPr>
          <a:xfrm>
            <a:off x="4039310" y="3411128"/>
            <a:ext cx="152923" cy="1428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B253B0-4FBE-4314-A704-09AED445EABD}"/>
              </a:ext>
            </a:extLst>
          </p:cNvPr>
          <p:cNvSpPr txBox="1"/>
          <p:nvPr/>
        </p:nvSpPr>
        <p:spPr>
          <a:xfrm>
            <a:off x="4411233" y="3745793"/>
            <a:ext cx="11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Segment length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BEBBA-0FB5-49E8-A908-AC90C33419B8}"/>
              </a:ext>
            </a:extLst>
          </p:cNvPr>
          <p:cNvCxnSpPr>
            <a:cxnSpLocks/>
          </p:cNvCxnSpPr>
          <p:nvPr/>
        </p:nvCxnSpPr>
        <p:spPr>
          <a:xfrm>
            <a:off x="4192233" y="3648018"/>
            <a:ext cx="1482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C9E3C3-A136-4494-A42A-FA8449EF40D5}"/>
              </a:ext>
            </a:extLst>
          </p:cNvPr>
          <p:cNvCxnSpPr>
            <a:cxnSpLocks/>
            <a:endCxn id="72" idx="3"/>
          </p:cNvCxnSpPr>
          <p:nvPr/>
        </p:nvCxnSpPr>
        <p:spPr>
          <a:xfrm flipH="1" flipV="1">
            <a:off x="5682973" y="3127818"/>
            <a:ext cx="3972" cy="26005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65377BB-21D3-429C-A2FF-FAE3F5755044}"/>
              </a:ext>
            </a:extLst>
          </p:cNvPr>
          <p:cNvSpPr/>
          <p:nvPr/>
        </p:nvSpPr>
        <p:spPr>
          <a:xfrm>
            <a:off x="2161953" y="1282995"/>
            <a:ext cx="7194698" cy="4158327"/>
          </a:xfrm>
          <a:custGeom>
            <a:avLst/>
            <a:gdLst>
              <a:gd name="connsiteX0" fmla="*/ 4648562 w 7194698"/>
              <a:gd name="connsiteY0" fmla="*/ 1355 h 4158327"/>
              <a:gd name="connsiteX1" fmla="*/ 4746416 w 7194698"/>
              <a:gd name="connsiteY1" fmla="*/ 1424 h 4158327"/>
              <a:gd name="connsiteX2" fmla="*/ 5398008 w 7194698"/>
              <a:gd name="connsiteY2" fmla="*/ 307556 h 4158327"/>
              <a:gd name="connsiteX3" fmla="*/ 5458868 w 7194698"/>
              <a:gd name="connsiteY3" fmla="*/ 635830 h 4158327"/>
              <a:gd name="connsiteX4" fmla="*/ 6516248 w 7194698"/>
              <a:gd name="connsiteY4" fmla="*/ 474921 h 4158327"/>
              <a:gd name="connsiteX5" fmla="*/ 7191306 w 7194698"/>
              <a:gd name="connsiteY5" fmla="*/ 965049 h 4158327"/>
              <a:gd name="connsiteX6" fmla="*/ 6769085 w 7194698"/>
              <a:gd name="connsiteY6" fmla="*/ 1489401 h 4158327"/>
              <a:gd name="connsiteX7" fmla="*/ 6715531 w 7194698"/>
              <a:gd name="connsiteY7" fmla="*/ 1987327 h 4158327"/>
              <a:gd name="connsiteX8" fmla="*/ 6695350 w 7194698"/>
              <a:gd name="connsiteY8" fmla="*/ 2132841 h 4158327"/>
              <a:gd name="connsiteX9" fmla="*/ 6732301 w 7194698"/>
              <a:gd name="connsiteY9" fmla="*/ 2135688 h 4158327"/>
              <a:gd name="connsiteX10" fmla="*/ 6852534 w 7194698"/>
              <a:gd name="connsiteY10" fmla="*/ 2194862 h 4158327"/>
              <a:gd name="connsiteX11" fmla="*/ 6698329 w 7194698"/>
              <a:gd name="connsiteY11" fmla="*/ 2940317 h 4158327"/>
              <a:gd name="connsiteX12" fmla="*/ 6105738 w 7194698"/>
              <a:gd name="connsiteY12" fmla="*/ 3286465 h 4158327"/>
              <a:gd name="connsiteX13" fmla="*/ 4726385 w 7194698"/>
              <a:gd name="connsiteY13" fmla="*/ 4157103 h 4158327"/>
              <a:gd name="connsiteX14" fmla="*/ 4007128 w 7194698"/>
              <a:gd name="connsiteY14" fmla="*/ 3154348 h 4158327"/>
              <a:gd name="connsiteX15" fmla="*/ 3992986 w 7194698"/>
              <a:gd name="connsiteY15" fmla="*/ 3109499 h 4158327"/>
              <a:gd name="connsiteX16" fmla="*/ 3993162 w 7194698"/>
              <a:gd name="connsiteY16" fmla="*/ 3146133 h 4158327"/>
              <a:gd name="connsiteX17" fmla="*/ 3920200 w 7194698"/>
              <a:gd name="connsiteY17" fmla="*/ 3200914 h 4158327"/>
              <a:gd name="connsiteX18" fmla="*/ 3799693 w 7194698"/>
              <a:gd name="connsiteY18" fmla="*/ 3267742 h 4158327"/>
              <a:gd name="connsiteX19" fmla="*/ 2222022 w 7194698"/>
              <a:gd name="connsiteY19" fmla="*/ 3752868 h 4158327"/>
              <a:gd name="connsiteX20" fmla="*/ 2270716 w 7194698"/>
              <a:gd name="connsiteY20" fmla="*/ 3376648 h 4158327"/>
              <a:gd name="connsiteX21" fmla="*/ 624874 w 7194698"/>
              <a:gd name="connsiteY21" fmla="*/ 3158837 h 4158327"/>
              <a:gd name="connsiteX22" fmla="*/ 751478 w 7194698"/>
              <a:gd name="connsiteY22" fmla="*/ 2802418 h 4158327"/>
              <a:gd name="connsiteX23" fmla="*/ 1597 w 7194698"/>
              <a:gd name="connsiteY23" fmla="*/ 2040078 h 4158327"/>
              <a:gd name="connsiteX24" fmla="*/ 985207 w 7194698"/>
              <a:gd name="connsiteY24" fmla="*/ 1406445 h 4158327"/>
              <a:gd name="connsiteX25" fmla="*/ 2085680 w 7194698"/>
              <a:gd name="connsiteY25" fmla="*/ 1337142 h 4158327"/>
              <a:gd name="connsiteX26" fmla="*/ 2455751 w 7194698"/>
              <a:gd name="connsiteY26" fmla="*/ 1089629 h 4158327"/>
              <a:gd name="connsiteX27" fmla="*/ 2537531 w 7194698"/>
              <a:gd name="connsiteY27" fmla="*/ 1085124 h 4158327"/>
              <a:gd name="connsiteX28" fmla="*/ 2906822 w 7194698"/>
              <a:gd name="connsiteY28" fmla="*/ 1118236 h 4158327"/>
              <a:gd name="connsiteX29" fmla="*/ 2994284 w 7194698"/>
              <a:gd name="connsiteY29" fmla="*/ 1136536 h 4158327"/>
              <a:gd name="connsiteX30" fmla="*/ 3022298 w 7194698"/>
              <a:gd name="connsiteY30" fmla="*/ 1115410 h 4158327"/>
              <a:gd name="connsiteX31" fmla="*/ 3759429 w 7194698"/>
              <a:gd name="connsiteY31" fmla="*/ 714318 h 4158327"/>
              <a:gd name="connsiteX32" fmla="*/ 3938001 w 7194698"/>
              <a:gd name="connsiteY32" fmla="*/ 215613 h 4158327"/>
              <a:gd name="connsiteX33" fmla="*/ 4648562 w 7194698"/>
              <a:gd name="connsiteY33" fmla="*/ 1355 h 415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194698" h="4158327" extrusionOk="0">
                <a:moveTo>
                  <a:pt x="4648562" y="1355"/>
                </a:moveTo>
                <a:cubicBezTo>
                  <a:pt x="4685475" y="393"/>
                  <a:pt x="4714148" y="-791"/>
                  <a:pt x="4746416" y="1424"/>
                </a:cubicBezTo>
                <a:cubicBezTo>
                  <a:pt x="5008274" y="4235"/>
                  <a:pt x="5287000" y="204267"/>
                  <a:pt x="5398008" y="307556"/>
                </a:cubicBezTo>
                <a:cubicBezTo>
                  <a:pt x="5508072" y="391510"/>
                  <a:pt x="5246459" y="590048"/>
                  <a:pt x="5458868" y="635830"/>
                </a:cubicBezTo>
                <a:cubicBezTo>
                  <a:pt x="5609186" y="661011"/>
                  <a:pt x="6219683" y="464198"/>
                  <a:pt x="6516248" y="474921"/>
                </a:cubicBezTo>
                <a:cubicBezTo>
                  <a:pt x="6771783" y="521338"/>
                  <a:pt x="7150179" y="793605"/>
                  <a:pt x="7191306" y="965049"/>
                </a:cubicBezTo>
                <a:cubicBezTo>
                  <a:pt x="7260355" y="1144507"/>
                  <a:pt x="6907359" y="1207700"/>
                  <a:pt x="6769085" y="1489401"/>
                </a:cubicBezTo>
                <a:cubicBezTo>
                  <a:pt x="6709151" y="1618331"/>
                  <a:pt x="6748275" y="1796419"/>
                  <a:pt x="6715531" y="1987327"/>
                </a:cubicBezTo>
                <a:cubicBezTo>
                  <a:pt x="6697053" y="2058345"/>
                  <a:pt x="6704568" y="2084021"/>
                  <a:pt x="6695350" y="2132841"/>
                </a:cubicBezTo>
                <a:cubicBezTo>
                  <a:pt x="6705874" y="2132055"/>
                  <a:pt x="6725271" y="2133883"/>
                  <a:pt x="6732301" y="2135688"/>
                </a:cubicBezTo>
                <a:cubicBezTo>
                  <a:pt x="6780213" y="2142742"/>
                  <a:pt x="6819498" y="2159479"/>
                  <a:pt x="6852534" y="2194862"/>
                </a:cubicBezTo>
                <a:cubicBezTo>
                  <a:pt x="6981453" y="2312775"/>
                  <a:pt x="6824775" y="2769997"/>
                  <a:pt x="6698329" y="2940317"/>
                </a:cubicBezTo>
                <a:cubicBezTo>
                  <a:pt x="6573583" y="3113622"/>
                  <a:pt x="6430796" y="3082200"/>
                  <a:pt x="6105738" y="3286465"/>
                </a:cubicBezTo>
                <a:cubicBezTo>
                  <a:pt x="5776301" y="3464774"/>
                  <a:pt x="5030347" y="4234303"/>
                  <a:pt x="4726385" y="4157103"/>
                </a:cubicBezTo>
                <a:cubicBezTo>
                  <a:pt x="4397995" y="4178971"/>
                  <a:pt x="4136856" y="3437454"/>
                  <a:pt x="4007128" y="3154348"/>
                </a:cubicBezTo>
                <a:cubicBezTo>
                  <a:pt x="4002936" y="3135184"/>
                  <a:pt x="4001259" y="3123156"/>
                  <a:pt x="3992986" y="3109499"/>
                </a:cubicBezTo>
                <a:cubicBezTo>
                  <a:pt x="3993885" y="3122774"/>
                  <a:pt x="3994182" y="3134535"/>
                  <a:pt x="3993162" y="3146133"/>
                </a:cubicBezTo>
                <a:cubicBezTo>
                  <a:pt x="3979885" y="3148523"/>
                  <a:pt x="3959707" y="3179148"/>
                  <a:pt x="3920200" y="3200914"/>
                </a:cubicBezTo>
                <a:cubicBezTo>
                  <a:pt x="3886604" y="3218310"/>
                  <a:pt x="3843474" y="3246372"/>
                  <a:pt x="3799693" y="3267742"/>
                </a:cubicBezTo>
                <a:cubicBezTo>
                  <a:pt x="3437358" y="3449626"/>
                  <a:pt x="2482404" y="3744866"/>
                  <a:pt x="2222022" y="3752868"/>
                </a:cubicBezTo>
                <a:cubicBezTo>
                  <a:pt x="1944889" y="3781043"/>
                  <a:pt x="2532286" y="3517709"/>
                  <a:pt x="2270716" y="3376648"/>
                </a:cubicBezTo>
                <a:cubicBezTo>
                  <a:pt x="2016362" y="3275247"/>
                  <a:pt x="930391" y="3247734"/>
                  <a:pt x="624874" y="3158837"/>
                </a:cubicBezTo>
                <a:cubicBezTo>
                  <a:pt x="408586" y="3046666"/>
                  <a:pt x="855395" y="3016470"/>
                  <a:pt x="751478" y="2802418"/>
                </a:cubicBezTo>
                <a:cubicBezTo>
                  <a:pt x="654360" y="2617575"/>
                  <a:pt x="-50926" y="2298056"/>
                  <a:pt x="1597" y="2040078"/>
                </a:cubicBezTo>
                <a:cubicBezTo>
                  <a:pt x="25167" y="1793008"/>
                  <a:pt x="671236" y="1502890"/>
                  <a:pt x="985207" y="1406445"/>
                </a:cubicBezTo>
                <a:cubicBezTo>
                  <a:pt x="1322771" y="1309905"/>
                  <a:pt x="1866492" y="1373976"/>
                  <a:pt x="2085680" y="1337142"/>
                </a:cubicBezTo>
                <a:cubicBezTo>
                  <a:pt x="2308301" y="1276996"/>
                  <a:pt x="2276422" y="1115187"/>
                  <a:pt x="2455751" y="1089629"/>
                </a:cubicBezTo>
                <a:cubicBezTo>
                  <a:pt x="2478172" y="1091218"/>
                  <a:pt x="2506042" y="1084578"/>
                  <a:pt x="2537531" y="1085124"/>
                </a:cubicBezTo>
                <a:cubicBezTo>
                  <a:pt x="2632894" y="1080315"/>
                  <a:pt x="2771882" y="1110454"/>
                  <a:pt x="2906822" y="1118236"/>
                </a:cubicBezTo>
                <a:cubicBezTo>
                  <a:pt x="2948058" y="1134445"/>
                  <a:pt x="2979348" y="1131904"/>
                  <a:pt x="2994284" y="1136536"/>
                </a:cubicBezTo>
                <a:cubicBezTo>
                  <a:pt x="3007675" y="1129044"/>
                  <a:pt x="3016601" y="1119604"/>
                  <a:pt x="3022298" y="1115410"/>
                </a:cubicBezTo>
                <a:cubicBezTo>
                  <a:pt x="3274270" y="923715"/>
                  <a:pt x="3592603" y="856950"/>
                  <a:pt x="3759429" y="714318"/>
                </a:cubicBezTo>
                <a:cubicBezTo>
                  <a:pt x="3971011" y="522481"/>
                  <a:pt x="3773501" y="303410"/>
                  <a:pt x="3938001" y="215613"/>
                </a:cubicBezTo>
                <a:cubicBezTo>
                  <a:pt x="4108597" y="99129"/>
                  <a:pt x="4402672" y="13703"/>
                  <a:pt x="4648562" y="1355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70539615">
                  <a:custGeom>
                    <a:avLst/>
                    <a:gdLst>
                      <a:gd name="connsiteX0" fmla="*/ 4364692 w 6755344"/>
                      <a:gd name="connsiteY0" fmla="*/ 1252 h 3840582"/>
                      <a:gd name="connsiteX1" fmla="*/ 4456570 w 6755344"/>
                      <a:gd name="connsiteY1" fmla="*/ 1316 h 3840582"/>
                      <a:gd name="connsiteX2" fmla="*/ 5068372 w 6755344"/>
                      <a:gd name="connsiteY2" fmla="*/ 284056 h 3840582"/>
                      <a:gd name="connsiteX3" fmla="*/ 5125515 w 6755344"/>
                      <a:gd name="connsiteY3" fmla="*/ 587246 h 3840582"/>
                      <a:gd name="connsiteX4" fmla="*/ 6118325 w 6755344"/>
                      <a:gd name="connsiteY4" fmla="*/ 438632 h 3840582"/>
                      <a:gd name="connsiteX5" fmla="*/ 6752160 w 6755344"/>
                      <a:gd name="connsiteY5" fmla="*/ 891308 h 3840582"/>
                      <a:gd name="connsiteX6" fmla="*/ 6355722 w 6755344"/>
                      <a:gd name="connsiteY6" fmla="*/ 1375594 h 3840582"/>
                      <a:gd name="connsiteX7" fmla="*/ 6305438 w 6755344"/>
                      <a:gd name="connsiteY7" fmla="*/ 1835472 h 3840582"/>
                      <a:gd name="connsiteX8" fmla="*/ 6286490 w 6755344"/>
                      <a:gd name="connsiteY8" fmla="*/ 1969867 h 3840582"/>
                      <a:gd name="connsiteX9" fmla="*/ 6321184 w 6755344"/>
                      <a:gd name="connsiteY9" fmla="*/ 1972497 h 3840582"/>
                      <a:gd name="connsiteX10" fmla="*/ 6434075 w 6755344"/>
                      <a:gd name="connsiteY10" fmla="*/ 2027149 h 3840582"/>
                      <a:gd name="connsiteX11" fmla="*/ 6289287 w 6755344"/>
                      <a:gd name="connsiteY11" fmla="*/ 2715643 h 3840582"/>
                      <a:gd name="connsiteX12" fmla="*/ 5732883 w 6755344"/>
                      <a:gd name="connsiteY12" fmla="*/ 3035341 h 3840582"/>
                      <a:gd name="connsiteX13" fmla="*/ 4437762 w 6755344"/>
                      <a:gd name="connsiteY13" fmla="*/ 3839452 h 3840582"/>
                      <a:gd name="connsiteX14" fmla="*/ 3762428 w 6755344"/>
                      <a:gd name="connsiteY14" fmla="*/ 2913319 h 3840582"/>
                      <a:gd name="connsiteX15" fmla="*/ 3749149 w 6755344"/>
                      <a:gd name="connsiteY15" fmla="*/ 2871897 h 3840582"/>
                      <a:gd name="connsiteX16" fmla="*/ 3749315 w 6755344"/>
                      <a:gd name="connsiteY16" fmla="*/ 2905732 h 3840582"/>
                      <a:gd name="connsiteX17" fmla="*/ 3680808 w 6755344"/>
                      <a:gd name="connsiteY17" fmla="*/ 2956327 h 3840582"/>
                      <a:gd name="connsiteX18" fmla="*/ 3567660 w 6755344"/>
                      <a:gd name="connsiteY18" fmla="*/ 3018049 h 3840582"/>
                      <a:gd name="connsiteX19" fmla="*/ 2086332 w 6755344"/>
                      <a:gd name="connsiteY19" fmla="*/ 3466105 h 3840582"/>
                      <a:gd name="connsiteX20" fmla="*/ 2132052 w 6755344"/>
                      <a:gd name="connsiteY20" fmla="*/ 3118633 h 3840582"/>
                      <a:gd name="connsiteX21" fmla="*/ 586716 w 6755344"/>
                      <a:gd name="connsiteY21" fmla="*/ 2917465 h 3840582"/>
                      <a:gd name="connsiteX22" fmla="*/ 705588 w 6755344"/>
                      <a:gd name="connsiteY22" fmla="*/ 2588281 h 3840582"/>
                      <a:gd name="connsiteX23" fmla="*/ 1500 w 6755344"/>
                      <a:gd name="connsiteY23" fmla="*/ 1884193 h 3840582"/>
                      <a:gd name="connsiteX24" fmla="*/ 925044 w 6755344"/>
                      <a:gd name="connsiteY24" fmla="*/ 1298977 h 3840582"/>
                      <a:gd name="connsiteX25" fmla="*/ 1958316 w 6755344"/>
                      <a:gd name="connsiteY25" fmla="*/ 1234969 h 3840582"/>
                      <a:gd name="connsiteX26" fmla="*/ 2305788 w 6755344"/>
                      <a:gd name="connsiteY26" fmla="*/ 1006369 h 3840582"/>
                      <a:gd name="connsiteX27" fmla="*/ 2382574 w 6755344"/>
                      <a:gd name="connsiteY27" fmla="*/ 1002208 h 3840582"/>
                      <a:gd name="connsiteX28" fmla="*/ 2729313 w 6755344"/>
                      <a:gd name="connsiteY28" fmla="*/ 1032790 h 3840582"/>
                      <a:gd name="connsiteX29" fmla="*/ 2811434 w 6755344"/>
                      <a:gd name="connsiteY29" fmla="*/ 1049692 h 3840582"/>
                      <a:gd name="connsiteX30" fmla="*/ 2837738 w 6755344"/>
                      <a:gd name="connsiteY30" fmla="*/ 1030180 h 3840582"/>
                      <a:gd name="connsiteX31" fmla="*/ 3529855 w 6755344"/>
                      <a:gd name="connsiteY31" fmla="*/ 659736 h 3840582"/>
                      <a:gd name="connsiteX32" fmla="*/ 3697522 w 6755344"/>
                      <a:gd name="connsiteY32" fmla="*/ 199138 h 3840582"/>
                      <a:gd name="connsiteX33" fmla="*/ 4364692 w 6755344"/>
                      <a:gd name="connsiteY33" fmla="*/ 1252 h 3840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755344" h="3840582">
                        <a:moveTo>
                          <a:pt x="4364692" y="1252"/>
                        </a:moveTo>
                        <a:cubicBezTo>
                          <a:pt x="4397145" y="-404"/>
                          <a:pt x="4428011" y="-453"/>
                          <a:pt x="4456570" y="1316"/>
                        </a:cubicBezTo>
                        <a:cubicBezTo>
                          <a:pt x="4685045" y="15469"/>
                          <a:pt x="4964693" y="195068"/>
                          <a:pt x="5068372" y="284056"/>
                        </a:cubicBezTo>
                        <a:cubicBezTo>
                          <a:pt x="5172052" y="373045"/>
                          <a:pt x="4950523" y="561484"/>
                          <a:pt x="5125515" y="587246"/>
                        </a:cubicBezTo>
                        <a:cubicBezTo>
                          <a:pt x="5300507" y="613009"/>
                          <a:pt x="5847218" y="387955"/>
                          <a:pt x="6118325" y="438632"/>
                        </a:cubicBezTo>
                        <a:cubicBezTo>
                          <a:pt x="6389433" y="489309"/>
                          <a:pt x="6712594" y="735148"/>
                          <a:pt x="6752160" y="891308"/>
                        </a:cubicBezTo>
                        <a:cubicBezTo>
                          <a:pt x="6791726" y="1047468"/>
                          <a:pt x="6451335" y="1144443"/>
                          <a:pt x="6355722" y="1375594"/>
                        </a:cubicBezTo>
                        <a:cubicBezTo>
                          <a:pt x="6301940" y="1505617"/>
                          <a:pt x="6317915" y="1660464"/>
                          <a:pt x="6305438" y="1835472"/>
                        </a:cubicBezTo>
                        <a:lnTo>
                          <a:pt x="6286490" y="1969867"/>
                        </a:lnTo>
                        <a:lnTo>
                          <a:pt x="6321184" y="1972497"/>
                        </a:lnTo>
                        <a:cubicBezTo>
                          <a:pt x="6370447" y="1980432"/>
                          <a:pt x="6409286" y="1996898"/>
                          <a:pt x="6434075" y="2027149"/>
                        </a:cubicBezTo>
                        <a:cubicBezTo>
                          <a:pt x="6533229" y="2148150"/>
                          <a:pt x="6406152" y="2547610"/>
                          <a:pt x="6289287" y="2715643"/>
                        </a:cubicBezTo>
                        <a:cubicBezTo>
                          <a:pt x="6172422" y="2883675"/>
                          <a:pt x="6041471" y="2848040"/>
                          <a:pt x="5732883" y="3035341"/>
                        </a:cubicBezTo>
                        <a:cubicBezTo>
                          <a:pt x="5424296" y="3222643"/>
                          <a:pt x="4764229" y="3871269"/>
                          <a:pt x="4437762" y="3839452"/>
                        </a:cubicBezTo>
                        <a:cubicBezTo>
                          <a:pt x="4131699" y="3809623"/>
                          <a:pt x="3857892" y="3196678"/>
                          <a:pt x="3762428" y="2913319"/>
                        </a:cubicBezTo>
                        <a:lnTo>
                          <a:pt x="3749149" y="2871897"/>
                        </a:lnTo>
                        <a:lnTo>
                          <a:pt x="3749315" y="2905732"/>
                        </a:lnTo>
                        <a:lnTo>
                          <a:pt x="3680808" y="2956327"/>
                        </a:lnTo>
                        <a:cubicBezTo>
                          <a:pt x="3647360" y="2977735"/>
                          <a:pt x="3609951" y="2998428"/>
                          <a:pt x="3567660" y="3018049"/>
                        </a:cubicBezTo>
                        <a:cubicBezTo>
                          <a:pt x="3229332" y="3175021"/>
                          <a:pt x="2325600" y="3449341"/>
                          <a:pt x="2086332" y="3466105"/>
                        </a:cubicBezTo>
                        <a:cubicBezTo>
                          <a:pt x="1847064" y="3482869"/>
                          <a:pt x="2381988" y="3210073"/>
                          <a:pt x="2132052" y="3118633"/>
                        </a:cubicBezTo>
                        <a:cubicBezTo>
                          <a:pt x="1882116" y="3027193"/>
                          <a:pt x="824460" y="3005857"/>
                          <a:pt x="586716" y="2917465"/>
                        </a:cubicBezTo>
                        <a:cubicBezTo>
                          <a:pt x="348972" y="2829073"/>
                          <a:pt x="803124" y="2760493"/>
                          <a:pt x="705588" y="2588281"/>
                        </a:cubicBezTo>
                        <a:cubicBezTo>
                          <a:pt x="608052" y="2416069"/>
                          <a:pt x="-35076" y="2099077"/>
                          <a:pt x="1500" y="1884193"/>
                        </a:cubicBezTo>
                        <a:cubicBezTo>
                          <a:pt x="38076" y="1669309"/>
                          <a:pt x="598908" y="1407181"/>
                          <a:pt x="925044" y="1298977"/>
                        </a:cubicBezTo>
                        <a:cubicBezTo>
                          <a:pt x="1251180" y="1190773"/>
                          <a:pt x="1728192" y="1283737"/>
                          <a:pt x="1958316" y="1234969"/>
                        </a:cubicBezTo>
                        <a:cubicBezTo>
                          <a:pt x="2188440" y="1186201"/>
                          <a:pt x="2122908" y="1026181"/>
                          <a:pt x="2305788" y="1006369"/>
                        </a:cubicBezTo>
                        <a:cubicBezTo>
                          <a:pt x="2328648" y="1003892"/>
                          <a:pt x="2354484" y="1002535"/>
                          <a:pt x="2382574" y="1002208"/>
                        </a:cubicBezTo>
                        <a:cubicBezTo>
                          <a:pt x="2480888" y="1001062"/>
                          <a:pt x="2606805" y="1012532"/>
                          <a:pt x="2729313" y="1032790"/>
                        </a:cubicBezTo>
                        <a:lnTo>
                          <a:pt x="2811434" y="1049692"/>
                        </a:lnTo>
                        <a:lnTo>
                          <a:pt x="2837738" y="1030180"/>
                        </a:lnTo>
                        <a:cubicBezTo>
                          <a:pt x="3082165" y="872289"/>
                          <a:pt x="3395868" y="786903"/>
                          <a:pt x="3529855" y="659736"/>
                        </a:cubicBezTo>
                        <a:cubicBezTo>
                          <a:pt x="3708505" y="490180"/>
                          <a:pt x="3543070" y="308875"/>
                          <a:pt x="3697522" y="199138"/>
                        </a:cubicBezTo>
                        <a:cubicBezTo>
                          <a:pt x="3832669" y="103118"/>
                          <a:pt x="4137529" y="12840"/>
                          <a:pt x="4364692" y="125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51441B-E6DB-407F-9AEA-A59F1712AEA7}"/>
              </a:ext>
            </a:extLst>
          </p:cNvPr>
          <p:cNvSpPr txBox="1"/>
          <p:nvPr/>
        </p:nvSpPr>
        <p:spPr>
          <a:xfrm>
            <a:off x="4343292" y="5312153"/>
            <a:ext cx="2197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Landscape heterogeneity</a:t>
            </a:r>
          </a:p>
          <a:p>
            <a:pPr algn="ctr"/>
            <a:r>
              <a:rPr lang="en-US" sz="1200" dirty="0"/>
              <a:t>can be calculated at the </a:t>
            </a:r>
            <a:r>
              <a:rPr lang="en-US" sz="1200" b="1" dirty="0"/>
              <a:t>local</a:t>
            </a:r>
            <a:r>
              <a:rPr lang="en-US" sz="1200" dirty="0"/>
              <a:t> or </a:t>
            </a:r>
          </a:p>
          <a:p>
            <a:pPr algn="ctr"/>
            <a:r>
              <a:rPr lang="en-US" sz="1200" b="1" dirty="0"/>
              <a:t>cumulative</a:t>
            </a:r>
            <a:r>
              <a:rPr lang="en-US" sz="1200" dirty="0"/>
              <a:t> drainage area to </a:t>
            </a:r>
          </a:p>
          <a:p>
            <a:pPr algn="ctr"/>
            <a:r>
              <a:rPr lang="en-US" sz="1200" dirty="0"/>
              <a:t>a given river segment.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0E0CB5-E94F-4825-BA34-2B2FFBF19480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6541009" y="4919341"/>
            <a:ext cx="544368" cy="80831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DB8A5C4-93CC-47AE-948B-AF9EBA88648B}"/>
              </a:ext>
            </a:extLst>
          </p:cNvPr>
          <p:cNvCxnSpPr>
            <a:cxnSpLocks/>
            <a:stCxn id="125" idx="1"/>
          </p:cNvCxnSpPr>
          <p:nvPr/>
        </p:nvCxnSpPr>
        <p:spPr>
          <a:xfrm rot="10800000">
            <a:off x="3882534" y="4660018"/>
            <a:ext cx="460759" cy="1067635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92C76-D6ED-4015-AC88-E6FEAAD2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62" y="4347522"/>
            <a:ext cx="5791702" cy="203014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12FAF76-140A-4B5B-874E-C2B8DF2001F1}"/>
              </a:ext>
            </a:extLst>
          </p:cNvPr>
          <p:cNvSpPr/>
          <p:nvPr/>
        </p:nvSpPr>
        <p:spPr>
          <a:xfrm rot="960000">
            <a:off x="6191020" y="1002515"/>
            <a:ext cx="933392" cy="3864186"/>
          </a:xfrm>
          <a:prstGeom prst="triangle">
            <a:avLst>
              <a:gd name="adj" fmla="val 77371"/>
            </a:avLst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  <a:scene3d>
            <a:camera prst="isometricLeftDown">
              <a:rot lat="5100000" lon="2700009" rev="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58EA899-682B-444A-B0E4-7DEC0A1EB410}"/>
              </a:ext>
            </a:extLst>
          </p:cNvPr>
          <p:cNvSpPr/>
          <p:nvPr/>
        </p:nvSpPr>
        <p:spPr>
          <a:xfrm>
            <a:off x="6670805" y="2894064"/>
            <a:ext cx="2172013" cy="914400"/>
          </a:xfrm>
          <a:prstGeom prst="triangle">
            <a:avLst>
              <a:gd name="adj" fmla="val 100000"/>
            </a:avLst>
          </a:prstGeom>
          <a:solidFill>
            <a:srgbClr val="00B050">
              <a:alpha val="50196"/>
            </a:srgbClr>
          </a:solidFill>
          <a:ln>
            <a:noFill/>
          </a:ln>
          <a:scene3d>
            <a:camera prst="isometricLeftDown">
              <a:rot lat="1200001" lon="2700002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176E95A2-6671-4E8F-88A0-187B0AF5C657}"/>
              </a:ext>
            </a:extLst>
          </p:cNvPr>
          <p:cNvSpPr/>
          <p:nvPr/>
        </p:nvSpPr>
        <p:spPr>
          <a:xfrm rot="16200000">
            <a:off x="6586295" y="2742169"/>
            <a:ext cx="1251257" cy="763854"/>
          </a:xfrm>
          <a:prstGeom prst="trapezoid">
            <a:avLst>
              <a:gd name="adj" fmla="val 32995"/>
            </a:avLst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ABC7F76-F8B6-4D7F-95B8-1A03E781787C}"/>
              </a:ext>
            </a:extLst>
          </p:cNvPr>
          <p:cNvSpPr/>
          <p:nvPr/>
        </p:nvSpPr>
        <p:spPr>
          <a:xfrm flipH="1">
            <a:off x="4472614" y="3105617"/>
            <a:ext cx="2351702" cy="392701"/>
          </a:xfrm>
          <a:prstGeom prst="triangle">
            <a:avLst>
              <a:gd name="adj" fmla="val 0"/>
            </a:avLst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6264B45-FF9C-4FF9-8D37-881074FBF951}"/>
              </a:ext>
            </a:extLst>
          </p:cNvPr>
          <p:cNvSpPr/>
          <p:nvPr/>
        </p:nvSpPr>
        <p:spPr>
          <a:xfrm flipH="1">
            <a:off x="4116566" y="2670160"/>
            <a:ext cx="1564818" cy="812406"/>
          </a:xfrm>
          <a:prstGeom prst="triangle">
            <a:avLst>
              <a:gd name="adj" fmla="val 0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E7A027-D871-4857-AC6F-425505221C8B}"/>
              </a:ext>
            </a:extLst>
          </p:cNvPr>
          <p:cNvGrpSpPr/>
          <p:nvPr/>
        </p:nvGrpSpPr>
        <p:grpSpPr>
          <a:xfrm>
            <a:off x="4220538" y="2591398"/>
            <a:ext cx="4621012" cy="1542233"/>
            <a:chOff x="4220538" y="2591398"/>
            <a:chExt cx="4621012" cy="154223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B3C644-6854-4077-BB56-3E9058CE6CB5}"/>
                </a:ext>
              </a:extLst>
            </p:cNvPr>
            <p:cNvGrpSpPr/>
            <p:nvPr/>
          </p:nvGrpSpPr>
          <p:grpSpPr>
            <a:xfrm rot="924415">
              <a:off x="4220538" y="2591398"/>
              <a:ext cx="4621012" cy="1179524"/>
              <a:chOff x="5725354" y="3542110"/>
              <a:chExt cx="5032580" cy="117952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33DC3E9-708B-4F43-B21F-32E0F9FE3A5C}"/>
                  </a:ext>
                </a:extLst>
              </p:cNvPr>
              <p:cNvCxnSpPr/>
              <p:nvPr/>
            </p:nvCxnSpPr>
            <p:spPr>
              <a:xfrm>
                <a:off x="8624334" y="4339191"/>
                <a:ext cx="2133600" cy="142875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337C295-B945-4D3F-B095-3053483660E5}"/>
                  </a:ext>
                </a:extLst>
              </p:cNvPr>
              <p:cNvCxnSpPr>
                <a:cxnSpLocks/>
              </p:cNvCxnSpPr>
              <p:nvPr/>
            </p:nvCxnSpPr>
            <p:spPr>
              <a:xfrm rot="20675585">
                <a:off x="7919176" y="3542110"/>
                <a:ext cx="593837" cy="880010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C2F6BA3-960E-498E-AD5C-DA83C6A32723}"/>
                  </a:ext>
                </a:extLst>
              </p:cNvPr>
              <p:cNvCxnSpPr>
                <a:cxnSpLocks/>
              </p:cNvCxnSpPr>
              <p:nvPr/>
            </p:nvCxnSpPr>
            <p:spPr>
              <a:xfrm rot="20675585" flipV="1">
                <a:off x="5725354" y="4692670"/>
                <a:ext cx="2967116" cy="28964"/>
              </a:xfrm>
              <a:prstGeom prst="line">
                <a:avLst/>
              </a:prstGeom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DEC3F7-34DD-4ED3-B6E6-3617BC76B5AC}"/>
                </a:ext>
              </a:extLst>
            </p:cNvPr>
            <p:cNvSpPr/>
            <p:nvPr/>
          </p:nvSpPr>
          <p:spPr>
            <a:xfrm>
              <a:off x="8430917" y="3990755"/>
              <a:ext cx="152923" cy="14287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5CFA0B1-4CDC-481B-93F9-19AB406640BC}"/>
                </a:ext>
              </a:extLst>
            </p:cNvPr>
            <p:cNvSpPr/>
            <p:nvPr/>
          </p:nvSpPr>
          <p:spPr>
            <a:xfrm>
              <a:off x="7526238" y="3667067"/>
              <a:ext cx="146848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6E5D63-A9D1-4059-ACFB-D6D084E410C0}"/>
                </a:ext>
              </a:extLst>
            </p:cNvPr>
            <p:cNvSpPr/>
            <p:nvPr/>
          </p:nvSpPr>
          <p:spPr>
            <a:xfrm>
              <a:off x="5613037" y="3411128"/>
              <a:ext cx="152923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95C43D-0F4F-4B5E-90D0-24451E5F5F9F}"/>
                </a:ext>
              </a:extLst>
            </p:cNvPr>
            <p:cNvSpPr/>
            <p:nvPr/>
          </p:nvSpPr>
          <p:spPr>
            <a:xfrm>
              <a:off x="6761063" y="3403611"/>
              <a:ext cx="152923" cy="1428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C4D2F3-D160-4BFF-9B12-B559EFA2BF1C}"/>
              </a:ext>
            </a:extLst>
          </p:cNvPr>
          <p:cNvCxnSpPr>
            <a:cxnSpLocks/>
          </p:cNvCxnSpPr>
          <p:nvPr/>
        </p:nvCxnSpPr>
        <p:spPr>
          <a:xfrm flipV="1">
            <a:off x="6826460" y="2754501"/>
            <a:ext cx="0" cy="64372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EDEB2B-72B5-4311-93FF-920BEBC0A673}"/>
              </a:ext>
            </a:extLst>
          </p:cNvPr>
          <p:cNvGrpSpPr/>
          <p:nvPr/>
        </p:nvGrpSpPr>
        <p:grpSpPr>
          <a:xfrm rot="924415">
            <a:off x="4220650" y="681579"/>
            <a:ext cx="4630332" cy="1156822"/>
            <a:chOff x="5715204" y="3542110"/>
            <a:chExt cx="5042730" cy="115682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73E5AED-5D3A-4C1A-8D83-1268C9C0CA86}"/>
                </a:ext>
              </a:extLst>
            </p:cNvPr>
            <p:cNvCxnSpPr/>
            <p:nvPr/>
          </p:nvCxnSpPr>
          <p:spPr>
            <a:xfrm>
              <a:off x="8624334" y="4339191"/>
              <a:ext cx="2133600" cy="142875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0E5F31-B16C-4865-B95A-0D5A22C26BAB}"/>
                </a:ext>
              </a:extLst>
            </p:cNvPr>
            <p:cNvCxnSpPr>
              <a:cxnSpLocks/>
            </p:cNvCxnSpPr>
            <p:nvPr/>
          </p:nvCxnSpPr>
          <p:spPr>
            <a:xfrm rot="20675585">
              <a:off x="7919176" y="3542110"/>
              <a:ext cx="593837" cy="880010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F37BD8-1A5D-4F27-AD87-8D78678042BF}"/>
                </a:ext>
              </a:extLst>
            </p:cNvPr>
            <p:cNvCxnSpPr>
              <a:cxnSpLocks/>
            </p:cNvCxnSpPr>
            <p:nvPr/>
          </p:nvCxnSpPr>
          <p:spPr>
            <a:xfrm rot="20675585" flipV="1">
              <a:off x="5715204" y="4693931"/>
              <a:ext cx="2973921" cy="5001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5B62F-FBDD-46EB-A252-A6BBEE7189E2}"/>
              </a:ext>
            </a:extLst>
          </p:cNvPr>
          <p:cNvSpPr/>
          <p:nvPr/>
        </p:nvSpPr>
        <p:spPr>
          <a:xfrm>
            <a:off x="4121150" y="1162722"/>
            <a:ext cx="2692400" cy="812406"/>
          </a:xfrm>
          <a:custGeom>
            <a:avLst/>
            <a:gdLst>
              <a:gd name="connsiteX0" fmla="*/ 0 w 2692400"/>
              <a:gd name="connsiteY0" fmla="*/ 508384 h 984912"/>
              <a:gd name="connsiteX1" fmla="*/ 12700 w 2692400"/>
              <a:gd name="connsiteY1" fmla="*/ 13084 h 984912"/>
              <a:gd name="connsiteX2" fmla="*/ 50800 w 2692400"/>
              <a:gd name="connsiteY2" fmla="*/ 781434 h 984912"/>
              <a:gd name="connsiteX3" fmla="*/ 76200 w 2692400"/>
              <a:gd name="connsiteY3" fmla="*/ 222634 h 984912"/>
              <a:gd name="connsiteX4" fmla="*/ 107950 w 2692400"/>
              <a:gd name="connsiteY4" fmla="*/ 730634 h 984912"/>
              <a:gd name="connsiteX5" fmla="*/ 165100 w 2692400"/>
              <a:gd name="connsiteY5" fmla="*/ 159134 h 984912"/>
              <a:gd name="connsiteX6" fmla="*/ 177800 w 2692400"/>
              <a:gd name="connsiteY6" fmla="*/ 482984 h 984912"/>
              <a:gd name="connsiteX7" fmla="*/ 215900 w 2692400"/>
              <a:gd name="connsiteY7" fmla="*/ 349634 h 984912"/>
              <a:gd name="connsiteX8" fmla="*/ 190500 w 2692400"/>
              <a:gd name="connsiteY8" fmla="*/ 616334 h 984912"/>
              <a:gd name="connsiteX9" fmla="*/ 254000 w 2692400"/>
              <a:gd name="connsiteY9" fmla="*/ 406784 h 984912"/>
              <a:gd name="connsiteX10" fmla="*/ 254000 w 2692400"/>
              <a:gd name="connsiteY10" fmla="*/ 622684 h 984912"/>
              <a:gd name="connsiteX11" fmla="*/ 285750 w 2692400"/>
              <a:gd name="connsiteY11" fmla="*/ 159134 h 984912"/>
              <a:gd name="connsiteX12" fmla="*/ 330200 w 2692400"/>
              <a:gd name="connsiteY12" fmla="*/ 711584 h 984912"/>
              <a:gd name="connsiteX13" fmla="*/ 374650 w 2692400"/>
              <a:gd name="connsiteY13" fmla="*/ 286134 h 984912"/>
              <a:gd name="connsiteX14" fmla="*/ 368300 w 2692400"/>
              <a:gd name="connsiteY14" fmla="*/ 616334 h 984912"/>
              <a:gd name="connsiteX15" fmla="*/ 431800 w 2692400"/>
              <a:gd name="connsiteY15" fmla="*/ 349634 h 984912"/>
              <a:gd name="connsiteX16" fmla="*/ 444500 w 2692400"/>
              <a:gd name="connsiteY16" fmla="*/ 698884 h 984912"/>
              <a:gd name="connsiteX17" fmla="*/ 431800 w 2692400"/>
              <a:gd name="connsiteY17" fmla="*/ 127384 h 984912"/>
              <a:gd name="connsiteX18" fmla="*/ 501650 w 2692400"/>
              <a:gd name="connsiteY18" fmla="*/ 673484 h 984912"/>
              <a:gd name="connsiteX19" fmla="*/ 539750 w 2692400"/>
              <a:gd name="connsiteY19" fmla="*/ 273434 h 984912"/>
              <a:gd name="connsiteX20" fmla="*/ 527050 w 2692400"/>
              <a:gd name="connsiteY20" fmla="*/ 590934 h 984912"/>
              <a:gd name="connsiteX21" fmla="*/ 584200 w 2692400"/>
              <a:gd name="connsiteY21" fmla="*/ 203584 h 984912"/>
              <a:gd name="connsiteX22" fmla="*/ 628650 w 2692400"/>
              <a:gd name="connsiteY22" fmla="*/ 584584 h 984912"/>
              <a:gd name="connsiteX23" fmla="*/ 641350 w 2692400"/>
              <a:gd name="connsiteY23" fmla="*/ 197234 h 984912"/>
              <a:gd name="connsiteX24" fmla="*/ 647700 w 2692400"/>
              <a:gd name="connsiteY24" fmla="*/ 692534 h 984912"/>
              <a:gd name="connsiteX25" fmla="*/ 679450 w 2692400"/>
              <a:gd name="connsiteY25" fmla="*/ 222634 h 984912"/>
              <a:gd name="connsiteX26" fmla="*/ 717550 w 2692400"/>
              <a:gd name="connsiteY26" fmla="*/ 902084 h 984912"/>
              <a:gd name="connsiteX27" fmla="*/ 717550 w 2692400"/>
              <a:gd name="connsiteY27" fmla="*/ 171834 h 984912"/>
              <a:gd name="connsiteX28" fmla="*/ 736600 w 2692400"/>
              <a:gd name="connsiteY28" fmla="*/ 629034 h 984912"/>
              <a:gd name="connsiteX29" fmla="*/ 781050 w 2692400"/>
              <a:gd name="connsiteY29" fmla="*/ 203584 h 984912"/>
              <a:gd name="connsiteX30" fmla="*/ 793750 w 2692400"/>
              <a:gd name="connsiteY30" fmla="*/ 711584 h 984912"/>
              <a:gd name="connsiteX31" fmla="*/ 869950 w 2692400"/>
              <a:gd name="connsiteY31" fmla="*/ 184534 h 984912"/>
              <a:gd name="connsiteX32" fmla="*/ 863600 w 2692400"/>
              <a:gd name="connsiteY32" fmla="*/ 743334 h 984912"/>
              <a:gd name="connsiteX33" fmla="*/ 939800 w 2692400"/>
              <a:gd name="connsiteY33" fmla="*/ 203584 h 984912"/>
              <a:gd name="connsiteX34" fmla="*/ 1041400 w 2692400"/>
              <a:gd name="connsiteY34" fmla="*/ 667134 h 984912"/>
              <a:gd name="connsiteX35" fmla="*/ 1054100 w 2692400"/>
              <a:gd name="connsiteY35" fmla="*/ 260734 h 984912"/>
              <a:gd name="connsiteX36" fmla="*/ 1047750 w 2692400"/>
              <a:gd name="connsiteY36" fmla="*/ 648084 h 984912"/>
              <a:gd name="connsiteX37" fmla="*/ 1104900 w 2692400"/>
              <a:gd name="connsiteY37" fmla="*/ 165484 h 984912"/>
              <a:gd name="connsiteX38" fmla="*/ 1143000 w 2692400"/>
              <a:gd name="connsiteY38" fmla="*/ 851284 h 984912"/>
              <a:gd name="connsiteX39" fmla="*/ 1168400 w 2692400"/>
              <a:gd name="connsiteY39" fmla="*/ 184534 h 984912"/>
              <a:gd name="connsiteX40" fmla="*/ 1168400 w 2692400"/>
              <a:gd name="connsiteY40" fmla="*/ 756034 h 984912"/>
              <a:gd name="connsiteX41" fmla="*/ 1263650 w 2692400"/>
              <a:gd name="connsiteY41" fmla="*/ 292484 h 984912"/>
              <a:gd name="connsiteX42" fmla="*/ 1289050 w 2692400"/>
              <a:gd name="connsiteY42" fmla="*/ 692534 h 984912"/>
              <a:gd name="connsiteX43" fmla="*/ 1301750 w 2692400"/>
              <a:gd name="connsiteY43" fmla="*/ 368684 h 984912"/>
              <a:gd name="connsiteX44" fmla="*/ 1301750 w 2692400"/>
              <a:gd name="connsiteY44" fmla="*/ 667134 h 984912"/>
              <a:gd name="connsiteX45" fmla="*/ 1346200 w 2692400"/>
              <a:gd name="connsiteY45" fmla="*/ 25784 h 984912"/>
              <a:gd name="connsiteX46" fmla="*/ 1416050 w 2692400"/>
              <a:gd name="connsiteY46" fmla="*/ 857634 h 984912"/>
              <a:gd name="connsiteX47" fmla="*/ 1435100 w 2692400"/>
              <a:gd name="connsiteY47" fmla="*/ 235334 h 984912"/>
              <a:gd name="connsiteX48" fmla="*/ 1454150 w 2692400"/>
              <a:gd name="connsiteY48" fmla="*/ 730634 h 984912"/>
              <a:gd name="connsiteX49" fmla="*/ 1473200 w 2692400"/>
              <a:gd name="connsiteY49" fmla="*/ 324234 h 984912"/>
              <a:gd name="connsiteX50" fmla="*/ 1524000 w 2692400"/>
              <a:gd name="connsiteY50" fmla="*/ 794134 h 984912"/>
              <a:gd name="connsiteX51" fmla="*/ 1568450 w 2692400"/>
              <a:gd name="connsiteY51" fmla="*/ 267084 h 984912"/>
              <a:gd name="connsiteX52" fmla="*/ 1581150 w 2692400"/>
              <a:gd name="connsiteY52" fmla="*/ 717934 h 984912"/>
              <a:gd name="connsiteX53" fmla="*/ 1581150 w 2692400"/>
              <a:gd name="connsiteY53" fmla="*/ 152784 h 984912"/>
              <a:gd name="connsiteX54" fmla="*/ 1625600 w 2692400"/>
              <a:gd name="connsiteY54" fmla="*/ 781434 h 984912"/>
              <a:gd name="connsiteX55" fmla="*/ 1651000 w 2692400"/>
              <a:gd name="connsiteY55" fmla="*/ 108334 h 984912"/>
              <a:gd name="connsiteX56" fmla="*/ 1657350 w 2692400"/>
              <a:gd name="connsiteY56" fmla="*/ 984634 h 984912"/>
              <a:gd name="connsiteX57" fmla="*/ 1682750 w 2692400"/>
              <a:gd name="connsiteY57" fmla="*/ 384 h 984912"/>
              <a:gd name="connsiteX58" fmla="*/ 1701800 w 2692400"/>
              <a:gd name="connsiteY58" fmla="*/ 857634 h 984912"/>
              <a:gd name="connsiteX59" fmla="*/ 1720850 w 2692400"/>
              <a:gd name="connsiteY59" fmla="*/ 108334 h 984912"/>
              <a:gd name="connsiteX60" fmla="*/ 1739900 w 2692400"/>
              <a:gd name="connsiteY60" fmla="*/ 819534 h 984912"/>
              <a:gd name="connsiteX61" fmla="*/ 1778000 w 2692400"/>
              <a:gd name="connsiteY61" fmla="*/ 82934 h 984912"/>
              <a:gd name="connsiteX62" fmla="*/ 1816100 w 2692400"/>
              <a:gd name="connsiteY62" fmla="*/ 876684 h 984912"/>
              <a:gd name="connsiteX63" fmla="*/ 1885950 w 2692400"/>
              <a:gd name="connsiteY63" fmla="*/ 273434 h 984912"/>
              <a:gd name="connsiteX64" fmla="*/ 1930400 w 2692400"/>
              <a:gd name="connsiteY64" fmla="*/ 724284 h 984912"/>
              <a:gd name="connsiteX65" fmla="*/ 1968500 w 2692400"/>
              <a:gd name="connsiteY65" fmla="*/ 336934 h 984912"/>
              <a:gd name="connsiteX66" fmla="*/ 1981200 w 2692400"/>
              <a:gd name="connsiteY66" fmla="*/ 686184 h 984912"/>
              <a:gd name="connsiteX67" fmla="*/ 2025650 w 2692400"/>
              <a:gd name="connsiteY67" fmla="*/ 425834 h 984912"/>
              <a:gd name="connsiteX68" fmla="*/ 2038350 w 2692400"/>
              <a:gd name="connsiteY68" fmla="*/ 641734 h 984912"/>
              <a:gd name="connsiteX69" fmla="*/ 2057400 w 2692400"/>
              <a:gd name="connsiteY69" fmla="*/ 152784 h 984912"/>
              <a:gd name="connsiteX70" fmla="*/ 2101850 w 2692400"/>
              <a:gd name="connsiteY70" fmla="*/ 813184 h 984912"/>
              <a:gd name="connsiteX71" fmla="*/ 2152650 w 2692400"/>
              <a:gd name="connsiteY71" fmla="*/ 305184 h 984912"/>
              <a:gd name="connsiteX72" fmla="*/ 2171700 w 2692400"/>
              <a:gd name="connsiteY72" fmla="*/ 724284 h 984912"/>
              <a:gd name="connsiteX73" fmla="*/ 2216150 w 2692400"/>
              <a:gd name="connsiteY73" fmla="*/ 248034 h 984912"/>
              <a:gd name="connsiteX74" fmla="*/ 2247900 w 2692400"/>
              <a:gd name="connsiteY74" fmla="*/ 883034 h 984912"/>
              <a:gd name="connsiteX75" fmla="*/ 2292350 w 2692400"/>
              <a:gd name="connsiteY75" fmla="*/ 203584 h 984912"/>
              <a:gd name="connsiteX76" fmla="*/ 2355850 w 2692400"/>
              <a:gd name="connsiteY76" fmla="*/ 705234 h 984912"/>
              <a:gd name="connsiteX77" fmla="*/ 2362200 w 2692400"/>
              <a:gd name="connsiteY77" fmla="*/ 349634 h 984912"/>
              <a:gd name="connsiteX78" fmla="*/ 2387600 w 2692400"/>
              <a:gd name="connsiteY78" fmla="*/ 819534 h 984912"/>
              <a:gd name="connsiteX79" fmla="*/ 2451100 w 2692400"/>
              <a:gd name="connsiteY79" fmla="*/ 305184 h 984912"/>
              <a:gd name="connsiteX80" fmla="*/ 2470150 w 2692400"/>
              <a:gd name="connsiteY80" fmla="*/ 743334 h 984912"/>
              <a:gd name="connsiteX81" fmla="*/ 2495550 w 2692400"/>
              <a:gd name="connsiteY81" fmla="*/ 317884 h 984912"/>
              <a:gd name="connsiteX82" fmla="*/ 2501900 w 2692400"/>
              <a:gd name="connsiteY82" fmla="*/ 730634 h 984912"/>
              <a:gd name="connsiteX83" fmla="*/ 2546350 w 2692400"/>
              <a:gd name="connsiteY83" fmla="*/ 298834 h 984912"/>
              <a:gd name="connsiteX84" fmla="*/ 2584450 w 2692400"/>
              <a:gd name="connsiteY84" fmla="*/ 698884 h 984912"/>
              <a:gd name="connsiteX85" fmla="*/ 2616200 w 2692400"/>
              <a:gd name="connsiteY85" fmla="*/ 305184 h 984912"/>
              <a:gd name="connsiteX86" fmla="*/ 2622550 w 2692400"/>
              <a:gd name="connsiteY86" fmla="*/ 692534 h 984912"/>
              <a:gd name="connsiteX87" fmla="*/ 2667000 w 2692400"/>
              <a:gd name="connsiteY87" fmla="*/ 260734 h 984912"/>
              <a:gd name="connsiteX88" fmla="*/ 2692400 w 2692400"/>
              <a:gd name="connsiteY88" fmla="*/ 527434 h 98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692400" h="984912">
                <a:moveTo>
                  <a:pt x="0" y="508384"/>
                </a:moveTo>
                <a:cubicBezTo>
                  <a:pt x="2116" y="237980"/>
                  <a:pt x="4233" y="-32424"/>
                  <a:pt x="12700" y="13084"/>
                </a:cubicBezTo>
                <a:cubicBezTo>
                  <a:pt x="21167" y="58592"/>
                  <a:pt x="40217" y="746509"/>
                  <a:pt x="50800" y="781434"/>
                </a:cubicBezTo>
                <a:cubicBezTo>
                  <a:pt x="61383" y="816359"/>
                  <a:pt x="66675" y="231101"/>
                  <a:pt x="76200" y="222634"/>
                </a:cubicBezTo>
                <a:cubicBezTo>
                  <a:pt x="85725" y="214167"/>
                  <a:pt x="93133" y="741217"/>
                  <a:pt x="107950" y="730634"/>
                </a:cubicBezTo>
                <a:cubicBezTo>
                  <a:pt x="122767" y="720051"/>
                  <a:pt x="153458" y="200409"/>
                  <a:pt x="165100" y="159134"/>
                </a:cubicBezTo>
                <a:cubicBezTo>
                  <a:pt x="176742" y="117859"/>
                  <a:pt x="169333" y="451234"/>
                  <a:pt x="177800" y="482984"/>
                </a:cubicBezTo>
                <a:cubicBezTo>
                  <a:pt x="186267" y="514734"/>
                  <a:pt x="213783" y="327409"/>
                  <a:pt x="215900" y="349634"/>
                </a:cubicBezTo>
                <a:cubicBezTo>
                  <a:pt x="218017" y="371859"/>
                  <a:pt x="184150" y="606809"/>
                  <a:pt x="190500" y="616334"/>
                </a:cubicBezTo>
                <a:cubicBezTo>
                  <a:pt x="196850" y="625859"/>
                  <a:pt x="243417" y="405726"/>
                  <a:pt x="254000" y="406784"/>
                </a:cubicBezTo>
                <a:cubicBezTo>
                  <a:pt x="264583" y="407842"/>
                  <a:pt x="248708" y="663959"/>
                  <a:pt x="254000" y="622684"/>
                </a:cubicBezTo>
                <a:cubicBezTo>
                  <a:pt x="259292" y="581409"/>
                  <a:pt x="273050" y="144317"/>
                  <a:pt x="285750" y="159134"/>
                </a:cubicBezTo>
                <a:cubicBezTo>
                  <a:pt x="298450" y="173951"/>
                  <a:pt x="315383" y="690417"/>
                  <a:pt x="330200" y="711584"/>
                </a:cubicBezTo>
                <a:cubicBezTo>
                  <a:pt x="345017" y="732751"/>
                  <a:pt x="368300" y="302009"/>
                  <a:pt x="374650" y="286134"/>
                </a:cubicBezTo>
                <a:cubicBezTo>
                  <a:pt x="381000" y="270259"/>
                  <a:pt x="358775" y="605751"/>
                  <a:pt x="368300" y="616334"/>
                </a:cubicBezTo>
                <a:cubicBezTo>
                  <a:pt x="377825" y="626917"/>
                  <a:pt x="419100" y="335876"/>
                  <a:pt x="431800" y="349634"/>
                </a:cubicBezTo>
                <a:cubicBezTo>
                  <a:pt x="444500" y="363392"/>
                  <a:pt x="444500" y="735926"/>
                  <a:pt x="444500" y="698884"/>
                </a:cubicBezTo>
                <a:cubicBezTo>
                  <a:pt x="444500" y="661842"/>
                  <a:pt x="422275" y="131617"/>
                  <a:pt x="431800" y="127384"/>
                </a:cubicBezTo>
                <a:cubicBezTo>
                  <a:pt x="441325" y="123151"/>
                  <a:pt x="483658" y="649142"/>
                  <a:pt x="501650" y="673484"/>
                </a:cubicBezTo>
                <a:cubicBezTo>
                  <a:pt x="519642" y="697826"/>
                  <a:pt x="535517" y="287192"/>
                  <a:pt x="539750" y="273434"/>
                </a:cubicBezTo>
                <a:cubicBezTo>
                  <a:pt x="543983" y="259676"/>
                  <a:pt x="519642" y="602576"/>
                  <a:pt x="527050" y="590934"/>
                </a:cubicBezTo>
                <a:cubicBezTo>
                  <a:pt x="534458" y="579292"/>
                  <a:pt x="567267" y="204642"/>
                  <a:pt x="584200" y="203584"/>
                </a:cubicBezTo>
                <a:cubicBezTo>
                  <a:pt x="601133" y="202526"/>
                  <a:pt x="619125" y="585642"/>
                  <a:pt x="628650" y="584584"/>
                </a:cubicBezTo>
                <a:cubicBezTo>
                  <a:pt x="638175" y="583526"/>
                  <a:pt x="638175" y="179242"/>
                  <a:pt x="641350" y="197234"/>
                </a:cubicBezTo>
                <a:cubicBezTo>
                  <a:pt x="644525" y="215226"/>
                  <a:pt x="641350" y="688301"/>
                  <a:pt x="647700" y="692534"/>
                </a:cubicBezTo>
                <a:cubicBezTo>
                  <a:pt x="654050" y="696767"/>
                  <a:pt x="667808" y="187709"/>
                  <a:pt x="679450" y="222634"/>
                </a:cubicBezTo>
                <a:cubicBezTo>
                  <a:pt x="691092" y="257559"/>
                  <a:pt x="711200" y="910551"/>
                  <a:pt x="717550" y="902084"/>
                </a:cubicBezTo>
                <a:cubicBezTo>
                  <a:pt x="723900" y="893617"/>
                  <a:pt x="714375" y="217342"/>
                  <a:pt x="717550" y="171834"/>
                </a:cubicBezTo>
                <a:cubicBezTo>
                  <a:pt x="720725" y="126326"/>
                  <a:pt x="726017" y="623742"/>
                  <a:pt x="736600" y="629034"/>
                </a:cubicBezTo>
                <a:cubicBezTo>
                  <a:pt x="747183" y="634326"/>
                  <a:pt x="771525" y="189826"/>
                  <a:pt x="781050" y="203584"/>
                </a:cubicBezTo>
                <a:cubicBezTo>
                  <a:pt x="790575" y="217342"/>
                  <a:pt x="778933" y="714759"/>
                  <a:pt x="793750" y="711584"/>
                </a:cubicBezTo>
                <a:cubicBezTo>
                  <a:pt x="808567" y="708409"/>
                  <a:pt x="858308" y="179242"/>
                  <a:pt x="869950" y="184534"/>
                </a:cubicBezTo>
                <a:cubicBezTo>
                  <a:pt x="881592" y="189826"/>
                  <a:pt x="851958" y="740159"/>
                  <a:pt x="863600" y="743334"/>
                </a:cubicBezTo>
                <a:cubicBezTo>
                  <a:pt x="875242" y="746509"/>
                  <a:pt x="910167" y="216284"/>
                  <a:pt x="939800" y="203584"/>
                </a:cubicBezTo>
                <a:cubicBezTo>
                  <a:pt x="969433" y="190884"/>
                  <a:pt x="1022350" y="657609"/>
                  <a:pt x="1041400" y="667134"/>
                </a:cubicBezTo>
                <a:cubicBezTo>
                  <a:pt x="1060450" y="676659"/>
                  <a:pt x="1053042" y="263909"/>
                  <a:pt x="1054100" y="260734"/>
                </a:cubicBezTo>
                <a:cubicBezTo>
                  <a:pt x="1055158" y="257559"/>
                  <a:pt x="1039283" y="663959"/>
                  <a:pt x="1047750" y="648084"/>
                </a:cubicBezTo>
                <a:cubicBezTo>
                  <a:pt x="1056217" y="632209"/>
                  <a:pt x="1089025" y="131617"/>
                  <a:pt x="1104900" y="165484"/>
                </a:cubicBezTo>
                <a:cubicBezTo>
                  <a:pt x="1120775" y="199351"/>
                  <a:pt x="1132417" y="848109"/>
                  <a:pt x="1143000" y="851284"/>
                </a:cubicBezTo>
                <a:cubicBezTo>
                  <a:pt x="1153583" y="854459"/>
                  <a:pt x="1164167" y="200409"/>
                  <a:pt x="1168400" y="184534"/>
                </a:cubicBezTo>
                <a:cubicBezTo>
                  <a:pt x="1172633" y="168659"/>
                  <a:pt x="1152525" y="738042"/>
                  <a:pt x="1168400" y="756034"/>
                </a:cubicBezTo>
                <a:cubicBezTo>
                  <a:pt x="1184275" y="774026"/>
                  <a:pt x="1243542" y="303067"/>
                  <a:pt x="1263650" y="292484"/>
                </a:cubicBezTo>
                <a:cubicBezTo>
                  <a:pt x="1283758" y="281901"/>
                  <a:pt x="1282700" y="679834"/>
                  <a:pt x="1289050" y="692534"/>
                </a:cubicBezTo>
                <a:cubicBezTo>
                  <a:pt x="1295400" y="705234"/>
                  <a:pt x="1299633" y="372917"/>
                  <a:pt x="1301750" y="368684"/>
                </a:cubicBezTo>
                <a:cubicBezTo>
                  <a:pt x="1303867" y="364451"/>
                  <a:pt x="1294342" y="724284"/>
                  <a:pt x="1301750" y="667134"/>
                </a:cubicBezTo>
                <a:cubicBezTo>
                  <a:pt x="1309158" y="609984"/>
                  <a:pt x="1327150" y="-5966"/>
                  <a:pt x="1346200" y="25784"/>
                </a:cubicBezTo>
                <a:cubicBezTo>
                  <a:pt x="1365250" y="57534"/>
                  <a:pt x="1401233" y="822709"/>
                  <a:pt x="1416050" y="857634"/>
                </a:cubicBezTo>
                <a:cubicBezTo>
                  <a:pt x="1430867" y="892559"/>
                  <a:pt x="1428750" y="256501"/>
                  <a:pt x="1435100" y="235334"/>
                </a:cubicBezTo>
                <a:cubicBezTo>
                  <a:pt x="1441450" y="214167"/>
                  <a:pt x="1447800" y="715817"/>
                  <a:pt x="1454150" y="730634"/>
                </a:cubicBezTo>
                <a:cubicBezTo>
                  <a:pt x="1460500" y="745451"/>
                  <a:pt x="1461558" y="313651"/>
                  <a:pt x="1473200" y="324234"/>
                </a:cubicBezTo>
                <a:cubicBezTo>
                  <a:pt x="1484842" y="334817"/>
                  <a:pt x="1508125" y="803659"/>
                  <a:pt x="1524000" y="794134"/>
                </a:cubicBezTo>
                <a:cubicBezTo>
                  <a:pt x="1539875" y="784609"/>
                  <a:pt x="1558925" y="279784"/>
                  <a:pt x="1568450" y="267084"/>
                </a:cubicBezTo>
                <a:cubicBezTo>
                  <a:pt x="1577975" y="254384"/>
                  <a:pt x="1579033" y="736984"/>
                  <a:pt x="1581150" y="717934"/>
                </a:cubicBezTo>
                <a:cubicBezTo>
                  <a:pt x="1583267" y="698884"/>
                  <a:pt x="1573742" y="142201"/>
                  <a:pt x="1581150" y="152784"/>
                </a:cubicBezTo>
                <a:cubicBezTo>
                  <a:pt x="1588558" y="163367"/>
                  <a:pt x="1613958" y="788842"/>
                  <a:pt x="1625600" y="781434"/>
                </a:cubicBezTo>
                <a:cubicBezTo>
                  <a:pt x="1637242" y="774026"/>
                  <a:pt x="1645708" y="74467"/>
                  <a:pt x="1651000" y="108334"/>
                </a:cubicBezTo>
                <a:cubicBezTo>
                  <a:pt x="1656292" y="142201"/>
                  <a:pt x="1652058" y="1002626"/>
                  <a:pt x="1657350" y="984634"/>
                </a:cubicBezTo>
                <a:cubicBezTo>
                  <a:pt x="1662642" y="966642"/>
                  <a:pt x="1675342" y="21551"/>
                  <a:pt x="1682750" y="384"/>
                </a:cubicBezTo>
                <a:cubicBezTo>
                  <a:pt x="1690158" y="-20783"/>
                  <a:pt x="1695450" y="839642"/>
                  <a:pt x="1701800" y="857634"/>
                </a:cubicBezTo>
                <a:cubicBezTo>
                  <a:pt x="1708150" y="875626"/>
                  <a:pt x="1714500" y="114684"/>
                  <a:pt x="1720850" y="108334"/>
                </a:cubicBezTo>
                <a:cubicBezTo>
                  <a:pt x="1727200" y="101984"/>
                  <a:pt x="1730375" y="823767"/>
                  <a:pt x="1739900" y="819534"/>
                </a:cubicBezTo>
                <a:cubicBezTo>
                  <a:pt x="1749425" y="815301"/>
                  <a:pt x="1765300" y="73409"/>
                  <a:pt x="1778000" y="82934"/>
                </a:cubicBezTo>
                <a:cubicBezTo>
                  <a:pt x="1790700" y="92459"/>
                  <a:pt x="1798108" y="844934"/>
                  <a:pt x="1816100" y="876684"/>
                </a:cubicBezTo>
                <a:cubicBezTo>
                  <a:pt x="1834092" y="908434"/>
                  <a:pt x="1866900" y="298834"/>
                  <a:pt x="1885950" y="273434"/>
                </a:cubicBezTo>
                <a:cubicBezTo>
                  <a:pt x="1905000" y="248034"/>
                  <a:pt x="1916642" y="713701"/>
                  <a:pt x="1930400" y="724284"/>
                </a:cubicBezTo>
                <a:cubicBezTo>
                  <a:pt x="1944158" y="734867"/>
                  <a:pt x="1960033" y="343284"/>
                  <a:pt x="1968500" y="336934"/>
                </a:cubicBezTo>
                <a:cubicBezTo>
                  <a:pt x="1976967" y="330584"/>
                  <a:pt x="1971675" y="671367"/>
                  <a:pt x="1981200" y="686184"/>
                </a:cubicBezTo>
                <a:cubicBezTo>
                  <a:pt x="1990725" y="701001"/>
                  <a:pt x="2016125" y="433242"/>
                  <a:pt x="2025650" y="425834"/>
                </a:cubicBezTo>
                <a:cubicBezTo>
                  <a:pt x="2035175" y="418426"/>
                  <a:pt x="2033058" y="687242"/>
                  <a:pt x="2038350" y="641734"/>
                </a:cubicBezTo>
                <a:cubicBezTo>
                  <a:pt x="2043642" y="596226"/>
                  <a:pt x="2046817" y="124209"/>
                  <a:pt x="2057400" y="152784"/>
                </a:cubicBezTo>
                <a:cubicBezTo>
                  <a:pt x="2067983" y="181359"/>
                  <a:pt x="2085975" y="787784"/>
                  <a:pt x="2101850" y="813184"/>
                </a:cubicBezTo>
                <a:cubicBezTo>
                  <a:pt x="2117725" y="838584"/>
                  <a:pt x="2141008" y="320000"/>
                  <a:pt x="2152650" y="305184"/>
                </a:cubicBezTo>
                <a:cubicBezTo>
                  <a:pt x="2164292" y="290368"/>
                  <a:pt x="2161117" y="733809"/>
                  <a:pt x="2171700" y="724284"/>
                </a:cubicBezTo>
                <a:cubicBezTo>
                  <a:pt x="2182283" y="714759"/>
                  <a:pt x="2203450" y="221576"/>
                  <a:pt x="2216150" y="248034"/>
                </a:cubicBezTo>
                <a:cubicBezTo>
                  <a:pt x="2228850" y="274492"/>
                  <a:pt x="2235200" y="890442"/>
                  <a:pt x="2247900" y="883034"/>
                </a:cubicBezTo>
                <a:cubicBezTo>
                  <a:pt x="2260600" y="875626"/>
                  <a:pt x="2274358" y="233217"/>
                  <a:pt x="2292350" y="203584"/>
                </a:cubicBezTo>
                <a:cubicBezTo>
                  <a:pt x="2310342" y="173951"/>
                  <a:pt x="2344208" y="680892"/>
                  <a:pt x="2355850" y="705234"/>
                </a:cubicBezTo>
                <a:cubicBezTo>
                  <a:pt x="2367492" y="729576"/>
                  <a:pt x="2356908" y="330584"/>
                  <a:pt x="2362200" y="349634"/>
                </a:cubicBezTo>
                <a:cubicBezTo>
                  <a:pt x="2367492" y="368684"/>
                  <a:pt x="2372783" y="826942"/>
                  <a:pt x="2387600" y="819534"/>
                </a:cubicBezTo>
                <a:cubicBezTo>
                  <a:pt x="2402417" y="812126"/>
                  <a:pt x="2437342" y="317884"/>
                  <a:pt x="2451100" y="305184"/>
                </a:cubicBezTo>
                <a:cubicBezTo>
                  <a:pt x="2464858" y="292484"/>
                  <a:pt x="2462742" y="741217"/>
                  <a:pt x="2470150" y="743334"/>
                </a:cubicBezTo>
                <a:cubicBezTo>
                  <a:pt x="2477558" y="745451"/>
                  <a:pt x="2490258" y="320001"/>
                  <a:pt x="2495550" y="317884"/>
                </a:cubicBezTo>
                <a:cubicBezTo>
                  <a:pt x="2500842" y="315767"/>
                  <a:pt x="2493433" y="733809"/>
                  <a:pt x="2501900" y="730634"/>
                </a:cubicBezTo>
                <a:cubicBezTo>
                  <a:pt x="2510367" y="727459"/>
                  <a:pt x="2532592" y="304126"/>
                  <a:pt x="2546350" y="298834"/>
                </a:cubicBezTo>
                <a:cubicBezTo>
                  <a:pt x="2560108" y="293542"/>
                  <a:pt x="2572808" y="697826"/>
                  <a:pt x="2584450" y="698884"/>
                </a:cubicBezTo>
                <a:cubicBezTo>
                  <a:pt x="2596092" y="699942"/>
                  <a:pt x="2609850" y="306242"/>
                  <a:pt x="2616200" y="305184"/>
                </a:cubicBezTo>
                <a:cubicBezTo>
                  <a:pt x="2622550" y="304126"/>
                  <a:pt x="2614083" y="699942"/>
                  <a:pt x="2622550" y="692534"/>
                </a:cubicBezTo>
                <a:cubicBezTo>
                  <a:pt x="2631017" y="685126"/>
                  <a:pt x="2655358" y="288251"/>
                  <a:pt x="2667000" y="260734"/>
                </a:cubicBezTo>
                <a:cubicBezTo>
                  <a:pt x="2678642" y="233217"/>
                  <a:pt x="2685521" y="380325"/>
                  <a:pt x="2692400" y="52743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52AF48-11B4-4480-8513-C78B0A0FF71B}"/>
              </a:ext>
            </a:extLst>
          </p:cNvPr>
          <p:cNvSpPr/>
          <p:nvPr/>
        </p:nvSpPr>
        <p:spPr>
          <a:xfrm>
            <a:off x="5621336" y="1503973"/>
            <a:ext cx="152923" cy="14287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65F77-E9F4-4B7E-A297-3317942050DE}"/>
              </a:ext>
            </a:extLst>
          </p:cNvPr>
          <p:cNvSpPr txBox="1"/>
          <p:nvPr/>
        </p:nvSpPr>
        <p:spPr>
          <a:xfrm>
            <a:off x="7657617" y="2626107"/>
            <a:ext cx="1450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Moving Average </a:t>
            </a:r>
          </a:p>
          <a:p>
            <a:pPr algn="ctr"/>
            <a:r>
              <a:rPr lang="en-US" sz="1200" dirty="0"/>
              <a:t>splits at confluences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F04220-D565-49DA-B8E4-9BCFBC208A96}"/>
              </a:ext>
            </a:extLst>
          </p:cNvPr>
          <p:cNvCxnSpPr>
            <a:stCxn id="66" idx="1"/>
          </p:cNvCxnSpPr>
          <p:nvPr/>
        </p:nvCxnSpPr>
        <p:spPr>
          <a:xfrm flipH="1" flipV="1">
            <a:off x="6866165" y="2856939"/>
            <a:ext cx="791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A0C9B6A-0379-4660-AEBD-D97107219FA1}"/>
              </a:ext>
            </a:extLst>
          </p:cNvPr>
          <p:cNvSpPr/>
          <p:nvPr/>
        </p:nvSpPr>
        <p:spPr>
          <a:xfrm>
            <a:off x="6275900" y="338734"/>
            <a:ext cx="530449" cy="1280515"/>
          </a:xfrm>
          <a:custGeom>
            <a:avLst/>
            <a:gdLst>
              <a:gd name="connsiteX0" fmla="*/ 20125 w 530449"/>
              <a:gd name="connsiteY0" fmla="*/ 405413 h 1348388"/>
              <a:gd name="connsiteX1" fmla="*/ 1075 w 530449"/>
              <a:gd name="connsiteY1" fmla="*/ 5363 h 1348388"/>
              <a:gd name="connsiteX2" fmla="*/ 48700 w 530449"/>
              <a:gd name="connsiteY2" fmla="*/ 662588 h 1348388"/>
              <a:gd name="connsiteX3" fmla="*/ 39175 w 530449"/>
              <a:gd name="connsiteY3" fmla="*/ 253013 h 1348388"/>
              <a:gd name="connsiteX4" fmla="*/ 96325 w 530449"/>
              <a:gd name="connsiteY4" fmla="*/ 805463 h 1348388"/>
              <a:gd name="connsiteX5" fmla="*/ 77275 w 530449"/>
              <a:gd name="connsiteY5" fmla="*/ 262538 h 1348388"/>
              <a:gd name="connsiteX6" fmla="*/ 67750 w 530449"/>
              <a:gd name="connsiteY6" fmla="*/ 853088 h 1348388"/>
              <a:gd name="connsiteX7" fmla="*/ 96325 w 530449"/>
              <a:gd name="connsiteY7" fmla="*/ 262538 h 1348388"/>
              <a:gd name="connsiteX8" fmla="*/ 105850 w 530449"/>
              <a:gd name="connsiteY8" fmla="*/ 862613 h 1348388"/>
              <a:gd name="connsiteX9" fmla="*/ 143950 w 530449"/>
              <a:gd name="connsiteY9" fmla="*/ 319688 h 1348388"/>
              <a:gd name="connsiteX10" fmla="*/ 153475 w 530449"/>
              <a:gd name="connsiteY10" fmla="*/ 957863 h 1348388"/>
              <a:gd name="connsiteX11" fmla="*/ 201100 w 530449"/>
              <a:gd name="connsiteY11" fmla="*/ 348263 h 1348388"/>
              <a:gd name="connsiteX12" fmla="*/ 210625 w 530449"/>
              <a:gd name="connsiteY12" fmla="*/ 1015013 h 1348388"/>
              <a:gd name="connsiteX13" fmla="*/ 248725 w 530449"/>
              <a:gd name="connsiteY13" fmla="*/ 395888 h 1348388"/>
              <a:gd name="connsiteX14" fmla="*/ 229675 w 530449"/>
              <a:gd name="connsiteY14" fmla="*/ 1110263 h 1348388"/>
              <a:gd name="connsiteX15" fmla="*/ 267775 w 530449"/>
              <a:gd name="connsiteY15" fmla="*/ 529238 h 1348388"/>
              <a:gd name="connsiteX16" fmla="*/ 277300 w 530449"/>
              <a:gd name="connsiteY16" fmla="*/ 1053113 h 1348388"/>
              <a:gd name="connsiteX17" fmla="*/ 305875 w 530449"/>
              <a:gd name="connsiteY17" fmla="*/ 510188 h 1348388"/>
              <a:gd name="connsiteX18" fmla="*/ 305875 w 530449"/>
              <a:gd name="connsiteY18" fmla="*/ 1129313 h 1348388"/>
              <a:gd name="connsiteX19" fmla="*/ 343975 w 530449"/>
              <a:gd name="connsiteY19" fmla="*/ 643538 h 1348388"/>
              <a:gd name="connsiteX20" fmla="*/ 363025 w 530449"/>
              <a:gd name="connsiteY20" fmla="*/ 1148363 h 1348388"/>
              <a:gd name="connsiteX21" fmla="*/ 429700 w 530449"/>
              <a:gd name="connsiteY21" fmla="*/ 662588 h 1348388"/>
              <a:gd name="connsiteX22" fmla="*/ 401125 w 530449"/>
              <a:gd name="connsiteY22" fmla="*/ 1310288 h 1348388"/>
              <a:gd name="connsiteX23" fmla="*/ 467800 w 530449"/>
              <a:gd name="connsiteY23" fmla="*/ 748313 h 1348388"/>
              <a:gd name="connsiteX24" fmla="*/ 467800 w 530449"/>
              <a:gd name="connsiteY24" fmla="*/ 1262663 h 1348388"/>
              <a:gd name="connsiteX25" fmla="*/ 524950 w 530449"/>
              <a:gd name="connsiteY25" fmla="*/ 795938 h 1348388"/>
              <a:gd name="connsiteX26" fmla="*/ 524950 w 530449"/>
              <a:gd name="connsiteY26" fmla="*/ 1348388 h 13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0449" h="1348388">
                <a:moveTo>
                  <a:pt x="20125" y="405413"/>
                </a:moveTo>
                <a:cubicBezTo>
                  <a:pt x="8218" y="183956"/>
                  <a:pt x="-3688" y="-37500"/>
                  <a:pt x="1075" y="5363"/>
                </a:cubicBezTo>
                <a:cubicBezTo>
                  <a:pt x="5837" y="48225"/>
                  <a:pt x="42350" y="621313"/>
                  <a:pt x="48700" y="662588"/>
                </a:cubicBezTo>
                <a:cubicBezTo>
                  <a:pt x="55050" y="703863"/>
                  <a:pt x="31238" y="229200"/>
                  <a:pt x="39175" y="253013"/>
                </a:cubicBezTo>
                <a:cubicBezTo>
                  <a:pt x="47113" y="276825"/>
                  <a:pt x="89975" y="803876"/>
                  <a:pt x="96325" y="805463"/>
                </a:cubicBezTo>
                <a:cubicBezTo>
                  <a:pt x="102675" y="807051"/>
                  <a:pt x="82038" y="254600"/>
                  <a:pt x="77275" y="262538"/>
                </a:cubicBezTo>
                <a:cubicBezTo>
                  <a:pt x="72513" y="270475"/>
                  <a:pt x="64575" y="853088"/>
                  <a:pt x="67750" y="853088"/>
                </a:cubicBezTo>
                <a:cubicBezTo>
                  <a:pt x="70925" y="853088"/>
                  <a:pt x="89975" y="260950"/>
                  <a:pt x="96325" y="262538"/>
                </a:cubicBezTo>
                <a:cubicBezTo>
                  <a:pt x="102675" y="264125"/>
                  <a:pt x="97913" y="853088"/>
                  <a:pt x="105850" y="862613"/>
                </a:cubicBezTo>
                <a:cubicBezTo>
                  <a:pt x="113787" y="872138"/>
                  <a:pt x="136013" y="303813"/>
                  <a:pt x="143950" y="319688"/>
                </a:cubicBezTo>
                <a:cubicBezTo>
                  <a:pt x="151887" y="335563"/>
                  <a:pt x="143950" y="953100"/>
                  <a:pt x="153475" y="957863"/>
                </a:cubicBezTo>
                <a:cubicBezTo>
                  <a:pt x="163000" y="962626"/>
                  <a:pt x="191575" y="338738"/>
                  <a:pt x="201100" y="348263"/>
                </a:cubicBezTo>
                <a:cubicBezTo>
                  <a:pt x="210625" y="357788"/>
                  <a:pt x="202688" y="1007076"/>
                  <a:pt x="210625" y="1015013"/>
                </a:cubicBezTo>
                <a:cubicBezTo>
                  <a:pt x="218562" y="1022950"/>
                  <a:pt x="245550" y="380013"/>
                  <a:pt x="248725" y="395888"/>
                </a:cubicBezTo>
                <a:cubicBezTo>
                  <a:pt x="251900" y="411763"/>
                  <a:pt x="226500" y="1088038"/>
                  <a:pt x="229675" y="1110263"/>
                </a:cubicBezTo>
                <a:cubicBezTo>
                  <a:pt x="232850" y="1132488"/>
                  <a:pt x="259838" y="538763"/>
                  <a:pt x="267775" y="529238"/>
                </a:cubicBezTo>
                <a:cubicBezTo>
                  <a:pt x="275712" y="519713"/>
                  <a:pt x="270950" y="1056288"/>
                  <a:pt x="277300" y="1053113"/>
                </a:cubicBezTo>
                <a:cubicBezTo>
                  <a:pt x="283650" y="1049938"/>
                  <a:pt x="301112" y="497488"/>
                  <a:pt x="305875" y="510188"/>
                </a:cubicBezTo>
                <a:cubicBezTo>
                  <a:pt x="310638" y="522888"/>
                  <a:pt x="299525" y="1107088"/>
                  <a:pt x="305875" y="1129313"/>
                </a:cubicBezTo>
                <a:cubicBezTo>
                  <a:pt x="312225" y="1151538"/>
                  <a:pt x="334450" y="640363"/>
                  <a:pt x="343975" y="643538"/>
                </a:cubicBezTo>
                <a:cubicBezTo>
                  <a:pt x="353500" y="646713"/>
                  <a:pt x="348738" y="1145188"/>
                  <a:pt x="363025" y="1148363"/>
                </a:cubicBezTo>
                <a:cubicBezTo>
                  <a:pt x="377312" y="1151538"/>
                  <a:pt x="423350" y="635601"/>
                  <a:pt x="429700" y="662588"/>
                </a:cubicBezTo>
                <a:cubicBezTo>
                  <a:pt x="436050" y="689575"/>
                  <a:pt x="394775" y="1296000"/>
                  <a:pt x="401125" y="1310288"/>
                </a:cubicBezTo>
                <a:cubicBezTo>
                  <a:pt x="407475" y="1324576"/>
                  <a:pt x="456688" y="756251"/>
                  <a:pt x="467800" y="748313"/>
                </a:cubicBezTo>
                <a:cubicBezTo>
                  <a:pt x="478913" y="740376"/>
                  <a:pt x="458275" y="1254726"/>
                  <a:pt x="467800" y="1262663"/>
                </a:cubicBezTo>
                <a:cubicBezTo>
                  <a:pt x="477325" y="1270600"/>
                  <a:pt x="515425" y="781651"/>
                  <a:pt x="524950" y="795938"/>
                </a:cubicBezTo>
                <a:cubicBezTo>
                  <a:pt x="534475" y="810225"/>
                  <a:pt x="529712" y="1079306"/>
                  <a:pt x="524950" y="1348388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BC4F935-7817-41C6-80E5-37F9BCF15E70}"/>
              </a:ext>
            </a:extLst>
          </p:cNvPr>
          <p:cNvSpPr/>
          <p:nvPr/>
        </p:nvSpPr>
        <p:spPr>
          <a:xfrm>
            <a:off x="6850133" y="1068712"/>
            <a:ext cx="1790700" cy="1397677"/>
          </a:xfrm>
          <a:custGeom>
            <a:avLst/>
            <a:gdLst>
              <a:gd name="connsiteX0" fmla="*/ 0 w 1790700"/>
              <a:gd name="connsiteY0" fmla="*/ 454691 h 1397677"/>
              <a:gd name="connsiteX1" fmla="*/ 9525 w 1790700"/>
              <a:gd name="connsiteY1" fmla="*/ 7016 h 1397677"/>
              <a:gd name="connsiteX2" fmla="*/ 19050 w 1790700"/>
              <a:gd name="connsiteY2" fmla="*/ 769016 h 1397677"/>
              <a:gd name="connsiteX3" fmla="*/ 66675 w 1790700"/>
              <a:gd name="connsiteY3" fmla="*/ 140366 h 1397677"/>
              <a:gd name="connsiteX4" fmla="*/ 85725 w 1790700"/>
              <a:gd name="connsiteY4" fmla="*/ 778541 h 1397677"/>
              <a:gd name="connsiteX5" fmla="*/ 152400 w 1790700"/>
              <a:gd name="connsiteY5" fmla="*/ 140366 h 1397677"/>
              <a:gd name="connsiteX6" fmla="*/ 161925 w 1790700"/>
              <a:gd name="connsiteY6" fmla="*/ 949991 h 1397677"/>
              <a:gd name="connsiteX7" fmla="*/ 238125 w 1790700"/>
              <a:gd name="connsiteY7" fmla="*/ 130841 h 1397677"/>
              <a:gd name="connsiteX8" fmla="*/ 228600 w 1790700"/>
              <a:gd name="connsiteY8" fmla="*/ 930941 h 1397677"/>
              <a:gd name="connsiteX9" fmla="*/ 304800 w 1790700"/>
              <a:gd name="connsiteY9" fmla="*/ 187991 h 1397677"/>
              <a:gd name="connsiteX10" fmla="*/ 295275 w 1790700"/>
              <a:gd name="connsiteY10" fmla="*/ 845216 h 1397677"/>
              <a:gd name="connsiteX11" fmla="*/ 371475 w 1790700"/>
              <a:gd name="connsiteY11" fmla="*/ 207041 h 1397677"/>
              <a:gd name="connsiteX12" fmla="*/ 400050 w 1790700"/>
              <a:gd name="connsiteY12" fmla="*/ 835691 h 1397677"/>
              <a:gd name="connsiteX13" fmla="*/ 447675 w 1790700"/>
              <a:gd name="connsiteY13" fmla="*/ 311816 h 1397677"/>
              <a:gd name="connsiteX14" fmla="*/ 447675 w 1790700"/>
              <a:gd name="connsiteY14" fmla="*/ 902366 h 1397677"/>
              <a:gd name="connsiteX15" fmla="*/ 504825 w 1790700"/>
              <a:gd name="connsiteY15" fmla="*/ 464216 h 1397677"/>
              <a:gd name="connsiteX16" fmla="*/ 523875 w 1790700"/>
              <a:gd name="connsiteY16" fmla="*/ 940466 h 1397677"/>
              <a:gd name="connsiteX17" fmla="*/ 561975 w 1790700"/>
              <a:gd name="connsiteY17" fmla="*/ 283241 h 1397677"/>
              <a:gd name="connsiteX18" fmla="*/ 600075 w 1790700"/>
              <a:gd name="connsiteY18" fmla="*/ 940466 h 1397677"/>
              <a:gd name="connsiteX19" fmla="*/ 638175 w 1790700"/>
              <a:gd name="connsiteY19" fmla="*/ 359441 h 1397677"/>
              <a:gd name="connsiteX20" fmla="*/ 666750 w 1790700"/>
              <a:gd name="connsiteY20" fmla="*/ 1016666 h 1397677"/>
              <a:gd name="connsiteX21" fmla="*/ 742950 w 1790700"/>
              <a:gd name="connsiteY21" fmla="*/ 378491 h 1397677"/>
              <a:gd name="connsiteX22" fmla="*/ 704850 w 1790700"/>
              <a:gd name="connsiteY22" fmla="*/ 940466 h 1397677"/>
              <a:gd name="connsiteX23" fmla="*/ 790575 w 1790700"/>
              <a:gd name="connsiteY23" fmla="*/ 292766 h 1397677"/>
              <a:gd name="connsiteX24" fmla="*/ 809625 w 1790700"/>
              <a:gd name="connsiteY24" fmla="*/ 1026191 h 1397677"/>
              <a:gd name="connsiteX25" fmla="*/ 866775 w 1790700"/>
              <a:gd name="connsiteY25" fmla="*/ 473741 h 1397677"/>
              <a:gd name="connsiteX26" fmla="*/ 885825 w 1790700"/>
              <a:gd name="connsiteY26" fmla="*/ 1073816 h 1397677"/>
              <a:gd name="connsiteX27" fmla="*/ 952500 w 1790700"/>
              <a:gd name="connsiteY27" fmla="*/ 483266 h 1397677"/>
              <a:gd name="connsiteX28" fmla="*/ 942975 w 1790700"/>
              <a:gd name="connsiteY28" fmla="*/ 1121441 h 1397677"/>
              <a:gd name="connsiteX29" fmla="*/ 1028700 w 1790700"/>
              <a:gd name="connsiteY29" fmla="*/ 397541 h 1397677"/>
              <a:gd name="connsiteX30" fmla="*/ 1038225 w 1790700"/>
              <a:gd name="connsiteY30" fmla="*/ 1130966 h 1397677"/>
              <a:gd name="connsiteX31" fmla="*/ 1104900 w 1790700"/>
              <a:gd name="connsiteY31" fmla="*/ 597566 h 1397677"/>
              <a:gd name="connsiteX32" fmla="*/ 1095375 w 1790700"/>
              <a:gd name="connsiteY32" fmla="*/ 1130966 h 1397677"/>
              <a:gd name="connsiteX33" fmla="*/ 1171575 w 1790700"/>
              <a:gd name="connsiteY33" fmla="*/ 588041 h 1397677"/>
              <a:gd name="connsiteX34" fmla="*/ 1181100 w 1790700"/>
              <a:gd name="connsiteY34" fmla="*/ 1188116 h 1397677"/>
              <a:gd name="connsiteX35" fmla="*/ 1238250 w 1790700"/>
              <a:gd name="connsiteY35" fmla="*/ 568991 h 1397677"/>
              <a:gd name="connsiteX36" fmla="*/ 1247775 w 1790700"/>
              <a:gd name="connsiteY36" fmla="*/ 1178591 h 1397677"/>
              <a:gd name="connsiteX37" fmla="*/ 1333500 w 1790700"/>
              <a:gd name="connsiteY37" fmla="*/ 378491 h 1397677"/>
              <a:gd name="connsiteX38" fmla="*/ 1295400 w 1790700"/>
              <a:gd name="connsiteY38" fmla="*/ 1311941 h 1397677"/>
              <a:gd name="connsiteX39" fmla="*/ 1390650 w 1790700"/>
              <a:gd name="connsiteY39" fmla="*/ 597566 h 1397677"/>
              <a:gd name="connsiteX40" fmla="*/ 1381125 w 1790700"/>
              <a:gd name="connsiteY40" fmla="*/ 1226216 h 1397677"/>
              <a:gd name="connsiteX41" fmla="*/ 1485900 w 1790700"/>
              <a:gd name="connsiteY41" fmla="*/ 664241 h 1397677"/>
              <a:gd name="connsiteX42" fmla="*/ 1466850 w 1790700"/>
              <a:gd name="connsiteY42" fmla="*/ 1292891 h 1397677"/>
              <a:gd name="connsiteX43" fmla="*/ 1533525 w 1790700"/>
              <a:gd name="connsiteY43" fmla="*/ 645191 h 1397677"/>
              <a:gd name="connsiteX44" fmla="*/ 1543050 w 1790700"/>
              <a:gd name="connsiteY44" fmla="*/ 1302416 h 1397677"/>
              <a:gd name="connsiteX45" fmla="*/ 1571625 w 1790700"/>
              <a:gd name="connsiteY45" fmla="*/ 616616 h 1397677"/>
              <a:gd name="connsiteX46" fmla="*/ 1562100 w 1790700"/>
              <a:gd name="connsiteY46" fmla="*/ 1330991 h 1397677"/>
              <a:gd name="connsiteX47" fmla="*/ 1638300 w 1790700"/>
              <a:gd name="connsiteY47" fmla="*/ 645191 h 1397677"/>
              <a:gd name="connsiteX48" fmla="*/ 1628775 w 1790700"/>
              <a:gd name="connsiteY48" fmla="*/ 1350041 h 1397677"/>
              <a:gd name="connsiteX49" fmla="*/ 1695450 w 1790700"/>
              <a:gd name="connsiteY49" fmla="*/ 692816 h 1397677"/>
              <a:gd name="connsiteX50" fmla="*/ 1676400 w 1790700"/>
              <a:gd name="connsiteY50" fmla="*/ 1397666 h 1397677"/>
              <a:gd name="connsiteX51" fmla="*/ 1733550 w 1790700"/>
              <a:gd name="connsiteY51" fmla="*/ 711866 h 1397677"/>
              <a:gd name="connsiteX52" fmla="*/ 1743075 w 1790700"/>
              <a:gd name="connsiteY52" fmla="*/ 1340516 h 1397677"/>
              <a:gd name="connsiteX53" fmla="*/ 1790700 w 1790700"/>
              <a:gd name="connsiteY53" fmla="*/ 749966 h 139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90700" h="1397677">
                <a:moveTo>
                  <a:pt x="0" y="454691"/>
                </a:moveTo>
                <a:cubicBezTo>
                  <a:pt x="3175" y="204660"/>
                  <a:pt x="6350" y="-45371"/>
                  <a:pt x="9525" y="7016"/>
                </a:cubicBezTo>
                <a:cubicBezTo>
                  <a:pt x="12700" y="59403"/>
                  <a:pt x="9525" y="746791"/>
                  <a:pt x="19050" y="769016"/>
                </a:cubicBezTo>
                <a:cubicBezTo>
                  <a:pt x="28575" y="791241"/>
                  <a:pt x="55563" y="138779"/>
                  <a:pt x="66675" y="140366"/>
                </a:cubicBezTo>
                <a:cubicBezTo>
                  <a:pt x="77787" y="141953"/>
                  <a:pt x="71438" y="778541"/>
                  <a:pt x="85725" y="778541"/>
                </a:cubicBezTo>
                <a:cubicBezTo>
                  <a:pt x="100012" y="778541"/>
                  <a:pt x="139700" y="111791"/>
                  <a:pt x="152400" y="140366"/>
                </a:cubicBezTo>
                <a:cubicBezTo>
                  <a:pt x="165100" y="168941"/>
                  <a:pt x="147638" y="951578"/>
                  <a:pt x="161925" y="949991"/>
                </a:cubicBezTo>
                <a:cubicBezTo>
                  <a:pt x="176212" y="948404"/>
                  <a:pt x="227012" y="134016"/>
                  <a:pt x="238125" y="130841"/>
                </a:cubicBezTo>
                <a:cubicBezTo>
                  <a:pt x="249238" y="127666"/>
                  <a:pt x="217488" y="921416"/>
                  <a:pt x="228600" y="930941"/>
                </a:cubicBezTo>
                <a:cubicBezTo>
                  <a:pt x="239713" y="940466"/>
                  <a:pt x="293688" y="202278"/>
                  <a:pt x="304800" y="187991"/>
                </a:cubicBezTo>
                <a:cubicBezTo>
                  <a:pt x="315913" y="173703"/>
                  <a:pt x="284162" y="842041"/>
                  <a:pt x="295275" y="845216"/>
                </a:cubicBezTo>
                <a:cubicBezTo>
                  <a:pt x="306388" y="848391"/>
                  <a:pt x="354013" y="208628"/>
                  <a:pt x="371475" y="207041"/>
                </a:cubicBezTo>
                <a:cubicBezTo>
                  <a:pt x="388937" y="205454"/>
                  <a:pt x="387350" y="818229"/>
                  <a:pt x="400050" y="835691"/>
                </a:cubicBezTo>
                <a:cubicBezTo>
                  <a:pt x="412750" y="853154"/>
                  <a:pt x="439738" y="300703"/>
                  <a:pt x="447675" y="311816"/>
                </a:cubicBezTo>
                <a:cubicBezTo>
                  <a:pt x="455613" y="322928"/>
                  <a:pt x="438150" y="876966"/>
                  <a:pt x="447675" y="902366"/>
                </a:cubicBezTo>
                <a:cubicBezTo>
                  <a:pt x="457200" y="927766"/>
                  <a:pt x="492125" y="457866"/>
                  <a:pt x="504825" y="464216"/>
                </a:cubicBezTo>
                <a:cubicBezTo>
                  <a:pt x="517525" y="470566"/>
                  <a:pt x="514350" y="970628"/>
                  <a:pt x="523875" y="940466"/>
                </a:cubicBezTo>
                <a:cubicBezTo>
                  <a:pt x="533400" y="910304"/>
                  <a:pt x="549275" y="283241"/>
                  <a:pt x="561975" y="283241"/>
                </a:cubicBezTo>
                <a:cubicBezTo>
                  <a:pt x="574675" y="283241"/>
                  <a:pt x="587375" y="927766"/>
                  <a:pt x="600075" y="940466"/>
                </a:cubicBezTo>
                <a:cubicBezTo>
                  <a:pt x="612775" y="953166"/>
                  <a:pt x="627063" y="346741"/>
                  <a:pt x="638175" y="359441"/>
                </a:cubicBezTo>
                <a:cubicBezTo>
                  <a:pt x="649287" y="372141"/>
                  <a:pt x="649288" y="1013491"/>
                  <a:pt x="666750" y="1016666"/>
                </a:cubicBezTo>
                <a:cubicBezTo>
                  <a:pt x="684213" y="1019841"/>
                  <a:pt x="736600" y="391191"/>
                  <a:pt x="742950" y="378491"/>
                </a:cubicBezTo>
                <a:cubicBezTo>
                  <a:pt x="749300" y="365791"/>
                  <a:pt x="696913" y="954753"/>
                  <a:pt x="704850" y="940466"/>
                </a:cubicBezTo>
                <a:cubicBezTo>
                  <a:pt x="712787" y="926179"/>
                  <a:pt x="773113" y="278479"/>
                  <a:pt x="790575" y="292766"/>
                </a:cubicBezTo>
                <a:cubicBezTo>
                  <a:pt x="808037" y="307053"/>
                  <a:pt x="796925" y="996029"/>
                  <a:pt x="809625" y="1026191"/>
                </a:cubicBezTo>
                <a:cubicBezTo>
                  <a:pt x="822325" y="1056354"/>
                  <a:pt x="854075" y="465804"/>
                  <a:pt x="866775" y="473741"/>
                </a:cubicBezTo>
                <a:cubicBezTo>
                  <a:pt x="879475" y="481678"/>
                  <a:pt x="871538" y="1072229"/>
                  <a:pt x="885825" y="1073816"/>
                </a:cubicBezTo>
                <a:cubicBezTo>
                  <a:pt x="900112" y="1075403"/>
                  <a:pt x="942975" y="475329"/>
                  <a:pt x="952500" y="483266"/>
                </a:cubicBezTo>
                <a:cubicBezTo>
                  <a:pt x="962025" y="491203"/>
                  <a:pt x="930275" y="1135729"/>
                  <a:pt x="942975" y="1121441"/>
                </a:cubicBezTo>
                <a:cubicBezTo>
                  <a:pt x="955675" y="1107154"/>
                  <a:pt x="1012825" y="395953"/>
                  <a:pt x="1028700" y="397541"/>
                </a:cubicBezTo>
                <a:cubicBezTo>
                  <a:pt x="1044575" y="399128"/>
                  <a:pt x="1025525" y="1097629"/>
                  <a:pt x="1038225" y="1130966"/>
                </a:cubicBezTo>
                <a:cubicBezTo>
                  <a:pt x="1050925" y="1164304"/>
                  <a:pt x="1095375" y="597566"/>
                  <a:pt x="1104900" y="597566"/>
                </a:cubicBezTo>
                <a:cubicBezTo>
                  <a:pt x="1114425" y="597566"/>
                  <a:pt x="1084263" y="1132553"/>
                  <a:pt x="1095375" y="1130966"/>
                </a:cubicBezTo>
                <a:cubicBezTo>
                  <a:pt x="1106487" y="1129379"/>
                  <a:pt x="1157288" y="578516"/>
                  <a:pt x="1171575" y="588041"/>
                </a:cubicBezTo>
                <a:cubicBezTo>
                  <a:pt x="1185862" y="597566"/>
                  <a:pt x="1169987" y="1191291"/>
                  <a:pt x="1181100" y="1188116"/>
                </a:cubicBezTo>
                <a:cubicBezTo>
                  <a:pt x="1192213" y="1184941"/>
                  <a:pt x="1227138" y="570578"/>
                  <a:pt x="1238250" y="568991"/>
                </a:cubicBezTo>
                <a:cubicBezTo>
                  <a:pt x="1249362" y="567404"/>
                  <a:pt x="1231900" y="1210341"/>
                  <a:pt x="1247775" y="1178591"/>
                </a:cubicBezTo>
                <a:cubicBezTo>
                  <a:pt x="1263650" y="1146841"/>
                  <a:pt x="1325563" y="356266"/>
                  <a:pt x="1333500" y="378491"/>
                </a:cubicBezTo>
                <a:cubicBezTo>
                  <a:pt x="1341438" y="400716"/>
                  <a:pt x="1285875" y="1275429"/>
                  <a:pt x="1295400" y="1311941"/>
                </a:cubicBezTo>
                <a:cubicBezTo>
                  <a:pt x="1304925" y="1348453"/>
                  <a:pt x="1376363" y="611853"/>
                  <a:pt x="1390650" y="597566"/>
                </a:cubicBezTo>
                <a:cubicBezTo>
                  <a:pt x="1404937" y="583279"/>
                  <a:pt x="1365250" y="1215104"/>
                  <a:pt x="1381125" y="1226216"/>
                </a:cubicBezTo>
                <a:cubicBezTo>
                  <a:pt x="1397000" y="1237329"/>
                  <a:pt x="1471613" y="653129"/>
                  <a:pt x="1485900" y="664241"/>
                </a:cubicBezTo>
                <a:cubicBezTo>
                  <a:pt x="1500188" y="675354"/>
                  <a:pt x="1458912" y="1296066"/>
                  <a:pt x="1466850" y="1292891"/>
                </a:cubicBezTo>
                <a:cubicBezTo>
                  <a:pt x="1474788" y="1289716"/>
                  <a:pt x="1520825" y="643604"/>
                  <a:pt x="1533525" y="645191"/>
                </a:cubicBezTo>
                <a:cubicBezTo>
                  <a:pt x="1546225" y="646778"/>
                  <a:pt x="1536700" y="1307178"/>
                  <a:pt x="1543050" y="1302416"/>
                </a:cubicBezTo>
                <a:cubicBezTo>
                  <a:pt x="1549400" y="1297654"/>
                  <a:pt x="1568450" y="611854"/>
                  <a:pt x="1571625" y="616616"/>
                </a:cubicBezTo>
                <a:cubicBezTo>
                  <a:pt x="1574800" y="621378"/>
                  <a:pt x="1550988" y="1326229"/>
                  <a:pt x="1562100" y="1330991"/>
                </a:cubicBezTo>
                <a:cubicBezTo>
                  <a:pt x="1573212" y="1335753"/>
                  <a:pt x="1627187" y="642016"/>
                  <a:pt x="1638300" y="645191"/>
                </a:cubicBezTo>
                <a:cubicBezTo>
                  <a:pt x="1649413" y="648366"/>
                  <a:pt x="1619250" y="1342104"/>
                  <a:pt x="1628775" y="1350041"/>
                </a:cubicBezTo>
                <a:cubicBezTo>
                  <a:pt x="1638300" y="1357978"/>
                  <a:pt x="1687513" y="684879"/>
                  <a:pt x="1695450" y="692816"/>
                </a:cubicBezTo>
                <a:cubicBezTo>
                  <a:pt x="1703387" y="700753"/>
                  <a:pt x="1670050" y="1394491"/>
                  <a:pt x="1676400" y="1397666"/>
                </a:cubicBezTo>
                <a:cubicBezTo>
                  <a:pt x="1682750" y="1400841"/>
                  <a:pt x="1722438" y="721391"/>
                  <a:pt x="1733550" y="711866"/>
                </a:cubicBezTo>
                <a:cubicBezTo>
                  <a:pt x="1744663" y="702341"/>
                  <a:pt x="1733550" y="1334166"/>
                  <a:pt x="1743075" y="1340516"/>
                </a:cubicBezTo>
                <a:cubicBezTo>
                  <a:pt x="1752600" y="1346866"/>
                  <a:pt x="1771650" y="1048416"/>
                  <a:pt x="1790700" y="74996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F51A10-787C-47AE-999F-761BE5F666D0}"/>
              </a:ext>
            </a:extLst>
          </p:cNvPr>
          <p:cNvSpPr/>
          <p:nvPr/>
        </p:nvSpPr>
        <p:spPr>
          <a:xfrm>
            <a:off x="7523340" y="1751630"/>
            <a:ext cx="146848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F12AE8C-4688-43B1-A471-F5CD98C3B344}"/>
              </a:ext>
            </a:extLst>
          </p:cNvPr>
          <p:cNvSpPr/>
          <p:nvPr/>
        </p:nvSpPr>
        <p:spPr>
          <a:xfrm>
            <a:off x="6758165" y="1488174"/>
            <a:ext cx="152923" cy="14287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91678B9-74A6-4D31-9815-5A37ADECF3AE}"/>
              </a:ext>
            </a:extLst>
          </p:cNvPr>
          <p:cNvSpPr/>
          <p:nvPr/>
        </p:nvSpPr>
        <p:spPr>
          <a:xfrm>
            <a:off x="8428019" y="2075318"/>
            <a:ext cx="152923" cy="1428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FC64C-B354-4541-9B77-5EEAA3FB66F4}"/>
              </a:ext>
            </a:extLst>
          </p:cNvPr>
          <p:cNvSpPr txBox="1"/>
          <p:nvPr/>
        </p:nvSpPr>
        <p:spPr>
          <a:xfrm>
            <a:off x="7731161" y="5962160"/>
            <a:ext cx="1819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Accounting for the role of </a:t>
            </a:r>
          </a:p>
          <a:p>
            <a:pPr algn="ctr"/>
            <a:r>
              <a:rPr lang="en-US" sz="1200" dirty="0"/>
              <a:t>land use and </a:t>
            </a:r>
          </a:p>
          <a:p>
            <a:pPr algn="ctr"/>
            <a:r>
              <a:rPr lang="en-US" sz="1200" dirty="0"/>
              <a:t>other covariates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448FB7-64D3-48ED-A6F6-86A0DE849933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7261891" y="6285326"/>
            <a:ext cx="469270" cy="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B69CF-B235-4793-AAB2-A6AACAB96422}"/>
              </a:ext>
            </a:extLst>
          </p:cNvPr>
          <p:cNvGrpSpPr/>
          <p:nvPr/>
        </p:nvGrpSpPr>
        <p:grpSpPr>
          <a:xfrm rot="924415">
            <a:off x="4256871" y="4174968"/>
            <a:ext cx="4623790" cy="1226608"/>
            <a:chOff x="5722329" y="3542110"/>
            <a:chExt cx="5035605" cy="12266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CD6B7C-AD25-4C39-9479-5115B42459F9}"/>
                </a:ext>
              </a:extLst>
            </p:cNvPr>
            <p:cNvCxnSpPr/>
            <p:nvPr/>
          </p:nvCxnSpPr>
          <p:spPr>
            <a:xfrm>
              <a:off x="8624334" y="4339191"/>
              <a:ext cx="2133600" cy="142875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596734-2918-4BB7-9659-FE45A87C2D55}"/>
                </a:ext>
              </a:extLst>
            </p:cNvPr>
            <p:cNvCxnSpPr>
              <a:cxnSpLocks/>
            </p:cNvCxnSpPr>
            <p:nvPr/>
          </p:nvCxnSpPr>
          <p:spPr>
            <a:xfrm rot="20675585">
              <a:off x="7919176" y="3542110"/>
              <a:ext cx="593837" cy="880010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C9E52C-E251-4078-9ADA-EA4FF9A696F5}"/>
                </a:ext>
              </a:extLst>
            </p:cNvPr>
            <p:cNvCxnSpPr>
              <a:cxnSpLocks/>
            </p:cNvCxnSpPr>
            <p:nvPr/>
          </p:nvCxnSpPr>
          <p:spPr>
            <a:xfrm rot="20675585" flipV="1">
              <a:off x="5722329" y="4693045"/>
              <a:ext cx="2977077" cy="75673"/>
            </a:xfrm>
            <a:prstGeom prst="lin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0F7D5F-0B29-45E4-AD49-7EAA7204A230}"/>
              </a:ext>
            </a:extLst>
          </p:cNvPr>
          <p:cNvGrpSpPr/>
          <p:nvPr/>
        </p:nvGrpSpPr>
        <p:grpSpPr>
          <a:xfrm>
            <a:off x="5868180" y="5420004"/>
            <a:ext cx="810861" cy="417996"/>
            <a:chOff x="5846855" y="6255158"/>
            <a:chExt cx="810861" cy="417996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D48910D-40A6-47BC-9999-909FAA7C5FA9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55" y="6255158"/>
              <a:ext cx="810861" cy="264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295436A-A1DA-46AA-96D7-25AA0418BE1F}"/>
                </a:ext>
              </a:extLst>
            </p:cNvPr>
            <p:cNvSpPr txBox="1"/>
            <p:nvPr/>
          </p:nvSpPr>
          <p:spPr>
            <a:xfrm rot="1055607">
              <a:off x="5940168" y="6365377"/>
              <a:ext cx="530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Flow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7E5C66-91B3-4AC6-A8AC-3978D45DD384}"/>
              </a:ext>
            </a:extLst>
          </p:cNvPr>
          <p:cNvGrpSpPr/>
          <p:nvPr/>
        </p:nvGrpSpPr>
        <p:grpSpPr>
          <a:xfrm>
            <a:off x="5846855" y="1911758"/>
            <a:ext cx="810861" cy="417996"/>
            <a:chOff x="5846855" y="6255158"/>
            <a:chExt cx="810861" cy="41799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C2A9F8B-4FCB-4DA5-B98C-0831FED4CD2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55" y="6255158"/>
              <a:ext cx="810861" cy="264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ACA3C-B1BA-4FDC-BB7A-3F9D30BCB4A5}"/>
                </a:ext>
              </a:extLst>
            </p:cNvPr>
            <p:cNvSpPr txBox="1"/>
            <p:nvPr/>
          </p:nvSpPr>
          <p:spPr>
            <a:xfrm rot="1055607">
              <a:off x="5940168" y="6365377"/>
              <a:ext cx="530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Flow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787DA7B-9BA6-4CD5-AEF5-A1A3D7B4212C}"/>
              </a:ext>
            </a:extLst>
          </p:cNvPr>
          <p:cNvGrpSpPr/>
          <p:nvPr/>
        </p:nvGrpSpPr>
        <p:grpSpPr>
          <a:xfrm>
            <a:off x="5856380" y="3702458"/>
            <a:ext cx="810861" cy="417996"/>
            <a:chOff x="5846855" y="6255158"/>
            <a:chExt cx="810861" cy="41799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03A1478-5C3C-4FEB-B066-0642534EDE9E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55" y="6255158"/>
              <a:ext cx="810861" cy="264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BC1BBB3-0EC4-4CE9-8DB0-BB518F9D040F}"/>
                </a:ext>
              </a:extLst>
            </p:cNvPr>
            <p:cNvSpPr txBox="1"/>
            <p:nvPr/>
          </p:nvSpPr>
          <p:spPr>
            <a:xfrm rot="1055607">
              <a:off x="5940168" y="6365377"/>
              <a:ext cx="530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Flow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64A9C1B-BAF4-4DBD-B3E2-C12B1FB6F083}"/>
              </a:ext>
            </a:extLst>
          </p:cNvPr>
          <p:cNvSpPr txBox="1"/>
          <p:nvPr/>
        </p:nvSpPr>
        <p:spPr>
          <a:xfrm>
            <a:off x="1982611" y="1360621"/>
            <a:ext cx="146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White </a:t>
            </a:r>
            <a:r>
              <a:rPr lang="en-US" sz="1400" b="1" dirty="0"/>
              <a:t>noise</a:t>
            </a:r>
          </a:p>
          <a:p>
            <a:pPr algn="ctr"/>
            <a:r>
              <a:rPr lang="en-US" sz="1400" dirty="0"/>
              <a:t>(random process)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643E87-3CEC-43F5-B4DC-582884320F1E}"/>
              </a:ext>
            </a:extLst>
          </p:cNvPr>
          <p:cNvSpPr txBox="1"/>
          <p:nvPr/>
        </p:nvSpPr>
        <p:spPr>
          <a:xfrm>
            <a:off x="1834267" y="5028151"/>
            <a:ext cx="2070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Signal</a:t>
            </a:r>
            <a:r>
              <a:rPr lang="en-US" sz="1400" dirty="0"/>
              <a:t> propagation</a:t>
            </a:r>
          </a:p>
          <a:p>
            <a:pPr algn="ctr"/>
            <a:r>
              <a:rPr lang="en-US" sz="1400" dirty="0"/>
              <a:t>along the stream network</a:t>
            </a:r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E481BD71-40B4-4614-A2DF-BF99B39C9118}"/>
              </a:ext>
            </a:extLst>
          </p:cNvPr>
          <p:cNvSpPr/>
          <p:nvPr/>
        </p:nvSpPr>
        <p:spPr>
          <a:xfrm>
            <a:off x="2536002" y="2102490"/>
            <a:ext cx="537416" cy="2710694"/>
          </a:xfrm>
          <a:prstGeom prst="downArrow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0BD751-CEB5-4BA7-B1D0-E282F16AC23C}"/>
              </a:ext>
            </a:extLst>
          </p:cNvPr>
          <p:cNvSpPr txBox="1"/>
          <p:nvPr/>
        </p:nvSpPr>
        <p:spPr>
          <a:xfrm>
            <a:off x="2102306" y="3124798"/>
            <a:ext cx="14048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Moving Average 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D1CE58-141D-42AC-9DE0-C9CC817F5D50}"/>
              </a:ext>
            </a:extLst>
          </p:cNvPr>
          <p:cNvSpPr txBox="1"/>
          <p:nvPr/>
        </p:nvSpPr>
        <p:spPr>
          <a:xfrm>
            <a:off x="323663" y="67290"/>
            <a:ext cx="533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Moving Average Approach for Signal Propagation along Stream Networks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E43F9E-351B-4BB9-81D6-F23B515D02DB}"/>
              </a:ext>
            </a:extLst>
          </p:cNvPr>
          <p:cNvSpPr txBox="1"/>
          <p:nvPr/>
        </p:nvSpPr>
        <p:spPr>
          <a:xfrm>
            <a:off x="323663" y="827852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Modified from Ver </a:t>
            </a:r>
            <a:r>
              <a:rPr lang="en-US" sz="1000" dirty="0" err="1"/>
              <a:t>Hoef</a:t>
            </a:r>
            <a:r>
              <a:rPr lang="en-US" sz="1000" dirty="0"/>
              <a:t> (2019)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8CBC997-7778-4865-83D4-3C93B8AC7C86}"/>
              </a:ext>
            </a:extLst>
          </p:cNvPr>
          <p:cNvSpPr/>
          <p:nvPr/>
        </p:nvSpPr>
        <p:spPr>
          <a:xfrm>
            <a:off x="4149776" y="4857138"/>
            <a:ext cx="2692400" cy="556456"/>
          </a:xfrm>
          <a:custGeom>
            <a:avLst/>
            <a:gdLst>
              <a:gd name="connsiteX0" fmla="*/ 0 w 2692400"/>
              <a:gd name="connsiteY0" fmla="*/ 508384 h 984912"/>
              <a:gd name="connsiteX1" fmla="*/ 12700 w 2692400"/>
              <a:gd name="connsiteY1" fmla="*/ 13084 h 984912"/>
              <a:gd name="connsiteX2" fmla="*/ 50800 w 2692400"/>
              <a:gd name="connsiteY2" fmla="*/ 781434 h 984912"/>
              <a:gd name="connsiteX3" fmla="*/ 76200 w 2692400"/>
              <a:gd name="connsiteY3" fmla="*/ 222634 h 984912"/>
              <a:gd name="connsiteX4" fmla="*/ 107950 w 2692400"/>
              <a:gd name="connsiteY4" fmla="*/ 730634 h 984912"/>
              <a:gd name="connsiteX5" fmla="*/ 165100 w 2692400"/>
              <a:gd name="connsiteY5" fmla="*/ 159134 h 984912"/>
              <a:gd name="connsiteX6" fmla="*/ 177800 w 2692400"/>
              <a:gd name="connsiteY6" fmla="*/ 482984 h 984912"/>
              <a:gd name="connsiteX7" fmla="*/ 215900 w 2692400"/>
              <a:gd name="connsiteY7" fmla="*/ 349634 h 984912"/>
              <a:gd name="connsiteX8" fmla="*/ 190500 w 2692400"/>
              <a:gd name="connsiteY8" fmla="*/ 616334 h 984912"/>
              <a:gd name="connsiteX9" fmla="*/ 254000 w 2692400"/>
              <a:gd name="connsiteY9" fmla="*/ 406784 h 984912"/>
              <a:gd name="connsiteX10" fmla="*/ 254000 w 2692400"/>
              <a:gd name="connsiteY10" fmla="*/ 622684 h 984912"/>
              <a:gd name="connsiteX11" fmla="*/ 285750 w 2692400"/>
              <a:gd name="connsiteY11" fmla="*/ 159134 h 984912"/>
              <a:gd name="connsiteX12" fmla="*/ 330200 w 2692400"/>
              <a:gd name="connsiteY12" fmla="*/ 711584 h 984912"/>
              <a:gd name="connsiteX13" fmla="*/ 374650 w 2692400"/>
              <a:gd name="connsiteY13" fmla="*/ 286134 h 984912"/>
              <a:gd name="connsiteX14" fmla="*/ 368300 w 2692400"/>
              <a:gd name="connsiteY14" fmla="*/ 616334 h 984912"/>
              <a:gd name="connsiteX15" fmla="*/ 431800 w 2692400"/>
              <a:gd name="connsiteY15" fmla="*/ 349634 h 984912"/>
              <a:gd name="connsiteX16" fmla="*/ 444500 w 2692400"/>
              <a:gd name="connsiteY16" fmla="*/ 698884 h 984912"/>
              <a:gd name="connsiteX17" fmla="*/ 431800 w 2692400"/>
              <a:gd name="connsiteY17" fmla="*/ 127384 h 984912"/>
              <a:gd name="connsiteX18" fmla="*/ 501650 w 2692400"/>
              <a:gd name="connsiteY18" fmla="*/ 673484 h 984912"/>
              <a:gd name="connsiteX19" fmla="*/ 539750 w 2692400"/>
              <a:gd name="connsiteY19" fmla="*/ 273434 h 984912"/>
              <a:gd name="connsiteX20" fmla="*/ 527050 w 2692400"/>
              <a:gd name="connsiteY20" fmla="*/ 590934 h 984912"/>
              <a:gd name="connsiteX21" fmla="*/ 584200 w 2692400"/>
              <a:gd name="connsiteY21" fmla="*/ 203584 h 984912"/>
              <a:gd name="connsiteX22" fmla="*/ 628650 w 2692400"/>
              <a:gd name="connsiteY22" fmla="*/ 584584 h 984912"/>
              <a:gd name="connsiteX23" fmla="*/ 641350 w 2692400"/>
              <a:gd name="connsiteY23" fmla="*/ 197234 h 984912"/>
              <a:gd name="connsiteX24" fmla="*/ 647700 w 2692400"/>
              <a:gd name="connsiteY24" fmla="*/ 692534 h 984912"/>
              <a:gd name="connsiteX25" fmla="*/ 679450 w 2692400"/>
              <a:gd name="connsiteY25" fmla="*/ 222634 h 984912"/>
              <a:gd name="connsiteX26" fmla="*/ 717550 w 2692400"/>
              <a:gd name="connsiteY26" fmla="*/ 902084 h 984912"/>
              <a:gd name="connsiteX27" fmla="*/ 717550 w 2692400"/>
              <a:gd name="connsiteY27" fmla="*/ 171834 h 984912"/>
              <a:gd name="connsiteX28" fmla="*/ 736600 w 2692400"/>
              <a:gd name="connsiteY28" fmla="*/ 629034 h 984912"/>
              <a:gd name="connsiteX29" fmla="*/ 781050 w 2692400"/>
              <a:gd name="connsiteY29" fmla="*/ 203584 h 984912"/>
              <a:gd name="connsiteX30" fmla="*/ 793750 w 2692400"/>
              <a:gd name="connsiteY30" fmla="*/ 711584 h 984912"/>
              <a:gd name="connsiteX31" fmla="*/ 869950 w 2692400"/>
              <a:gd name="connsiteY31" fmla="*/ 184534 h 984912"/>
              <a:gd name="connsiteX32" fmla="*/ 863600 w 2692400"/>
              <a:gd name="connsiteY32" fmla="*/ 743334 h 984912"/>
              <a:gd name="connsiteX33" fmla="*/ 939800 w 2692400"/>
              <a:gd name="connsiteY33" fmla="*/ 203584 h 984912"/>
              <a:gd name="connsiteX34" fmla="*/ 1041400 w 2692400"/>
              <a:gd name="connsiteY34" fmla="*/ 667134 h 984912"/>
              <a:gd name="connsiteX35" fmla="*/ 1054100 w 2692400"/>
              <a:gd name="connsiteY35" fmla="*/ 260734 h 984912"/>
              <a:gd name="connsiteX36" fmla="*/ 1047750 w 2692400"/>
              <a:gd name="connsiteY36" fmla="*/ 648084 h 984912"/>
              <a:gd name="connsiteX37" fmla="*/ 1104900 w 2692400"/>
              <a:gd name="connsiteY37" fmla="*/ 165484 h 984912"/>
              <a:gd name="connsiteX38" fmla="*/ 1143000 w 2692400"/>
              <a:gd name="connsiteY38" fmla="*/ 851284 h 984912"/>
              <a:gd name="connsiteX39" fmla="*/ 1168400 w 2692400"/>
              <a:gd name="connsiteY39" fmla="*/ 184534 h 984912"/>
              <a:gd name="connsiteX40" fmla="*/ 1168400 w 2692400"/>
              <a:gd name="connsiteY40" fmla="*/ 756034 h 984912"/>
              <a:gd name="connsiteX41" fmla="*/ 1263650 w 2692400"/>
              <a:gd name="connsiteY41" fmla="*/ 292484 h 984912"/>
              <a:gd name="connsiteX42" fmla="*/ 1289050 w 2692400"/>
              <a:gd name="connsiteY42" fmla="*/ 692534 h 984912"/>
              <a:gd name="connsiteX43" fmla="*/ 1301750 w 2692400"/>
              <a:gd name="connsiteY43" fmla="*/ 368684 h 984912"/>
              <a:gd name="connsiteX44" fmla="*/ 1301750 w 2692400"/>
              <a:gd name="connsiteY44" fmla="*/ 667134 h 984912"/>
              <a:gd name="connsiteX45" fmla="*/ 1346200 w 2692400"/>
              <a:gd name="connsiteY45" fmla="*/ 25784 h 984912"/>
              <a:gd name="connsiteX46" fmla="*/ 1416050 w 2692400"/>
              <a:gd name="connsiteY46" fmla="*/ 857634 h 984912"/>
              <a:gd name="connsiteX47" fmla="*/ 1435100 w 2692400"/>
              <a:gd name="connsiteY47" fmla="*/ 235334 h 984912"/>
              <a:gd name="connsiteX48" fmla="*/ 1454150 w 2692400"/>
              <a:gd name="connsiteY48" fmla="*/ 730634 h 984912"/>
              <a:gd name="connsiteX49" fmla="*/ 1473200 w 2692400"/>
              <a:gd name="connsiteY49" fmla="*/ 324234 h 984912"/>
              <a:gd name="connsiteX50" fmla="*/ 1524000 w 2692400"/>
              <a:gd name="connsiteY50" fmla="*/ 794134 h 984912"/>
              <a:gd name="connsiteX51" fmla="*/ 1568450 w 2692400"/>
              <a:gd name="connsiteY51" fmla="*/ 267084 h 984912"/>
              <a:gd name="connsiteX52" fmla="*/ 1581150 w 2692400"/>
              <a:gd name="connsiteY52" fmla="*/ 717934 h 984912"/>
              <a:gd name="connsiteX53" fmla="*/ 1581150 w 2692400"/>
              <a:gd name="connsiteY53" fmla="*/ 152784 h 984912"/>
              <a:gd name="connsiteX54" fmla="*/ 1625600 w 2692400"/>
              <a:gd name="connsiteY54" fmla="*/ 781434 h 984912"/>
              <a:gd name="connsiteX55" fmla="*/ 1651000 w 2692400"/>
              <a:gd name="connsiteY55" fmla="*/ 108334 h 984912"/>
              <a:gd name="connsiteX56" fmla="*/ 1657350 w 2692400"/>
              <a:gd name="connsiteY56" fmla="*/ 984634 h 984912"/>
              <a:gd name="connsiteX57" fmla="*/ 1682750 w 2692400"/>
              <a:gd name="connsiteY57" fmla="*/ 384 h 984912"/>
              <a:gd name="connsiteX58" fmla="*/ 1701800 w 2692400"/>
              <a:gd name="connsiteY58" fmla="*/ 857634 h 984912"/>
              <a:gd name="connsiteX59" fmla="*/ 1720850 w 2692400"/>
              <a:gd name="connsiteY59" fmla="*/ 108334 h 984912"/>
              <a:gd name="connsiteX60" fmla="*/ 1739900 w 2692400"/>
              <a:gd name="connsiteY60" fmla="*/ 819534 h 984912"/>
              <a:gd name="connsiteX61" fmla="*/ 1778000 w 2692400"/>
              <a:gd name="connsiteY61" fmla="*/ 82934 h 984912"/>
              <a:gd name="connsiteX62" fmla="*/ 1816100 w 2692400"/>
              <a:gd name="connsiteY62" fmla="*/ 876684 h 984912"/>
              <a:gd name="connsiteX63" fmla="*/ 1885950 w 2692400"/>
              <a:gd name="connsiteY63" fmla="*/ 273434 h 984912"/>
              <a:gd name="connsiteX64" fmla="*/ 1930400 w 2692400"/>
              <a:gd name="connsiteY64" fmla="*/ 724284 h 984912"/>
              <a:gd name="connsiteX65" fmla="*/ 1968500 w 2692400"/>
              <a:gd name="connsiteY65" fmla="*/ 336934 h 984912"/>
              <a:gd name="connsiteX66" fmla="*/ 1981200 w 2692400"/>
              <a:gd name="connsiteY66" fmla="*/ 686184 h 984912"/>
              <a:gd name="connsiteX67" fmla="*/ 2025650 w 2692400"/>
              <a:gd name="connsiteY67" fmla="*/ 425834 h 984912"/>
              <a:gd name="connsiteX68" fmla="*/ 2038350 w 2692400"/>
              <a:gd name="connsiteY68" fmla="*/ 641734 h 984912"/>
              <a:gd name="connsiteX69" fmla="*/ 2057400 w 2692400"/>
              <a:gd name="connsiteY69" fmla="*/ 152784 h 984912"/>
              <a:gd name="connsiteX70" fmla="*/ 2101850 w 2692400"/>
              <a:gd name="connsiteY70" fmla="*/ 813184 h 984912"/>
              <a:gd name="connsiteX71" fmla="*/ 2152650 w 2692400"/>
              <a:gd name="connsiteY71" fmla="*/ 305184 h 984912"/>
              <a:gd name="connsiteX72" fmla="*/ 2171700 w 2692400"/>
              <a:gd name="connsiteY72" fmla="*/ 724284 h 984912"/>
              <a:gd name="connsiteX73" fmla="*/ 2216150 w 2692400"/>
              <a:gd name="connsiteY73" fmla="*/ 248034 h 984912"/>
              <a:gd name="connsiteX74" fmla="*/ 2247900 w 2692400"/>
              <a:gd name="connsiteY74" fmla="*/ 883034 h 984912"/>
              <a:gd name="connsiteX75" fmla="*/ 2292350 w 2692400"/>
              <a:gd name="connsiteY75" fmla="*/ 203584 h 984912"/>
              <a:gd name="connsiteX76" fmla="*/ 2355850 w 2692400"/>
              <a:gd name="connsiteY76" fmla="*/ 705234 h 984912"/>
              <a:gd name="connsiteX77" fmla="*/ 2362200 w 2692400"/>
              <a:gd name="connsiteY77" fmla="*/ 349634 h 984912"/>
              <a:gd name="connsiteX78" fmla="*/ 2387600 w 2692400"/>
              <a:gd name="connsiteY78" fmla="*/ 819534 h 984912"/>
              <a:gd name="connsiteX79" fmla="*/ 2451100 w 2692400"/>
              <a:gd name="connsiteY79" fmla="*/ 305184 h 984912"/>
              <a:gd name="connsiteX80" fmla="*/ 2470150 w 2692400"/>
              <a:gd name="connsiteY80" fmla="*/ 743334 h 984912"/>
              <a:gd name="connsiteX81" fmla="*/ 2495550 w 2692400"/>
              <a:gd name="connsiteY81" fmla="*/ 317884 h 984912"/>
              <a:gd name="connsiteX82" fmla="*/ 2501900 w 2692400"/>
              <a:gd name="connsiteY82" fmla="*/ 730634 h 984912"/>
              <a:gd name="connsiteX83" fmla="*/ 2546350 w 2692400"/>
              <a:gd name="connsiteY83" fmla="*/ 298834 h 984912"/>
              <a:gd name="connsiteX84" fmla="*/ 2584450 w 2692400"/>
              <a:gd name="connsiteY84" fmla="*/ 698884 h 984912"/>
              <a:gd name="connsiteX85" fmla="*/ 2616200 w 2692400"/>
              <a:gd name="connsiteY85" fmla="*/ 305184 h 984912"/>
              <a:gd name="connsiteX86" fmla="*/ 2622550 w 2692400"/>
              <a:gd name="connsiteY86" fmla="*/ 692534 h 984912"/>
              <a:gd name="connsiteX87" fmla="*/ 2667000 w 2692400"/>
              <a:gd name="connsiteY87" fmla="*/ 260734 h 984912"/>
              <a:gd name="connsiteX88" fmla="*/ 2692400 w 2692400"/>
              <a:gd name="connsiteY88" fmla="*/ 527434 h 98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692400" h="984912">
                <a:moveTo>
                  <a:pt x="0" y="508384"/>
                </a:moveTo>
                <a:cubicBezTo>
                  <a:pt x="2116" y="237980"/>
                  <a:pt x="4233" y="-32424"/>
                  <a:pt x="12700" y="13084"/>
                </a:cubicBezTo>
                <a:cubicBezTo>
                  <a:pt x="21167" y="58592"/>
                  <a:pt x="40217" y="746509"/>
                  <a:pt x="50800" y="781434"/>
                </a:cubicBezTo>
                <a:cubicBezTo>
                  <a:pt x="61383" y="816359"/>
                  <a:pt x="66675" y="231101"/>
                  <a:pt x="76200" y="222634"/>
                </a:cubicBezTo>
                <a:cubicBezTo>
                  <a:pt x="85725" y="214167"/>
                  <a:pt x="93133" y="741217"/>
                  <a:pt x="107950" y="730634"/>
                </a:cubicBezTo>
                <a:cubicBezTo>
                  <a:pt x="122767" y="720051"/>
                  <a:pt x="153458" y="200409"/>
                  <a:pt x="165100" y="159134"/>
                </a:cubicBezTo>
                <a:cubicBezTo>
                  <a:pt x="176742" y="117859"/>
                  <a:pt x="169333" y="451234"/>
                  <a:pt x="177800" y="482984"/>
                </a:cubicBezTo>
                <a:cubicBezTo>
                  <a:pt x="186267" y="514734"/>
                  <a:pt x="213783" y="327409"/>
                  <a:pt x="215900" y="349634"/>
                </a:cubicBezTo>
                <a:cubicBezTo>
                  <a:pt x="218017" y="371859"/>
                  <a:pt x="184150" y="606809"/>
                  <a:pt x="190500" y="616334"/>
                </a:cubicBezTo>
                <a:cubicBezTo>
                  <a:pt x="196850" y="625859"/>
                  <a:pt x="243417" y="405726"/>
                  <a:pt x="254000" y="406784"/>
                </a:cubicBezTo>
                <a:cubicBezTo>
                  <a:pt x="264583" y="407842"/>
                  <a:pt x="248708" y="663959"/>
                  <a:pt x="254000" y="622684"/>
                </a:cubicBezTo>
                <a:cubicBezTo>
                  <a:pt x="259292" y="581409"/>
                  <a:pt x="273050" y="144317"/>
                  <a:pt x="285750" y="159134"/>
                </a:cubicBezTo>
                <a:cubicBezTo>
                  <a:pt x="298450" y="173951"/>
                  <a:pt x="315383" y="690417"/>
                  <a:pt x="330200" y="711584"/>
                </a:cubicBezTo>
                <a:cubicBezTo>
                  <a:pt x="345017" y="732751"/>
                  <a:pt x="368300" y="302009"/>
                  <a:pt x="374650" y="286134"/>
                </a:cubicBezTo>
                <a:cubicBezTo>
                  <a:pt x="381000" y="270259"/>
                  <a:pt x="358775" y="605751"/>
                  <a:pt x="368300" y="616334"/>
                </a:cubicBezTo>
                <a:cubicBezTo>
                  <a:pt x="377825" y="626917"/>
                  <a:pt x="419100" y="335876"/>
                  <a:pt x="431800" y="349634"/>
                </a:cubicBezTo>
                <a:cubicBezTo>
                  <a:pt x="444500" y="363392"/>
                  <a:pt x="444500" y="735926"/>
                  <a:pt x="444500" y="698884"/>
                </a:cubicBezTo>
                <a:cubicBezTo>
                  <a:pt x="444500" y="661842"/>
                  <a:pt x="422275" y="131617"/>
                  <a:pt x="431800" y="127384"/>
                </a:cubicBezTo>
                <a:cubicBezTo>
                  <a:pt x="441325" y="123151"/>
                  <a:pt x="483658" y="649142"/>
                  <a:pt x="501650" y="673484"/>
                </a:cubicBezTo>
                <a:cubicBezTo>
                  <a:pt x="519642" y="697826"/>
                  <a:pt x="535517" y="287192"/>
                  <a:pt x="539750" y="273434"/>
                </a:cubicBezTo>
                <a:cubicBezTo>
                  <a:pt x="543983" y="259676"/>
                  <a:pt x="519642" y="602576"/>
                  <a:pt x="527050" y="590934"/>
                </a:cubicBezTo>
                <a:cubicBezTo>
                  <a:pt x="534458" y="579292"/>
                  <a:pt x="567267" y="204642"/>
                  <a:pt x="584200" y="203584"/>
                </a:cubicBezTo>
                <a:cubicBezTo>
                  <a:pt x="601133" y="202526"/>
                  <a:pt x="619125" y="585642"/>
                  <a:pt x="628650" y="584584"/>
                </a:cubicBezTo>
                <a:cubicBezTo>
                  <a:pt x="638175" y="583526"/>
                  <a:pt x="638175" y="179242"/>
                  <a:pt x="641350" y="197234"/>
                </a:cubicBezTo>
                <a:cubicBezTo>
                  <a:pt x="644525" y="215226"/>
                  <a:pt x="641350" y="688301"/>
                  <a:pt x="647700" y="692534"/>
                </a:cubicBezTo>
                <a:cubicBezTo>
                  <a:pt x="654050" y="696767"/>
                  <a:pt x="667808" y="187709"/>
                  <a:pt x="679450" y="222634"/>
                </a:cubicBezTo>
                <a:cubicBezTo>
                  <a:pt x="691092" y="257559"/>
                  <a:pt x="711200" y="910551"/>
                  <a:pt x="717550" y="902084"/>
                </a:cubicBezTo>
                <a:cubicBezTo>
                  <a:pt x="723900" y="893617"/>
                  <a:pt x="714375" y="217342"/>
                  <a:pt x="717550" y="171834"/>
                </a:cubicBezTo>
                <a:cubicBezTo>
                  <a:pt x="720725" y="126326"/>
                  <a:pt x="726017" y="623742"/>
                  <a:pt x="736600" y="629034"/>
                </a:cubicBezTo>
                <a:cubicBezTo>
                  <a:pt x="747183" y="634326"/>
                  <a:pt x="771525" y="189826"/>
                  <a:pt x="781050" y="203584"/>
                </a:cubicBezTo>
                <a:cubicBezTo>
                  <a:pt x="790575" y="217342"/>
                  <a:pt x="778933" y="714759"/>
                  <a:pt x="793750" y="711584"/>
                </a:cubicBezTo>
                <a:cubicBezTo>
                  <a:pt x="808567" y="708409"/>
                  <a:pt x="858308" y="179242"/>
                  <a:pt x="869950" y="184534"/>
                </a:cubicBezTo>
                <a:cubicBezTo>
                  <a:pt x="881592" y="189826"/>
                  <a:pt x="851958" y="740159"/>
                  <a:pt x="863600" y="743334"/>
                </a:cubicBezTo>
                <a:cubicBezTo>
                  <a:pt x="875242" y="746509"/>
                  <a:pt x="910167" y="216284"/>
                  <a:pt x="939800" y="203584"/>
                </a:cubicBezTo>
                <a:cubicBezTo>
                  <a:pt x="969433" y="190884"/>
                  <a:pt x="1022350" y="657609"/>
                  <a:pt x="1041400" y="667134"/>
                </a:cubicBezTo>
                <a:cubicBezTo>
                  <a:pt x="1060450" y="676659"/>
                  <a:pt x="1053042" y="263909"/>
                  <a:pt x="1054100" y="260734"/>
                </a:cubicBezTo>
                <a:cubicBezTo>
                  <a:pt x="1055158" y="257559"/>
                  <a:pt x="1039283" y="663959"/>
                  <a:pt x="1047750" y="648084"/>
                </a:cubicBezTo>
                <a:cubicBezTo>
                  <a:pt x="1056217" y="632209"/>
                  <a:pt x="1089025" y="131617"/>
                  <a:pt x="1104900" y="165484"/>
                </a:cubicBezTo>
                <a:cubicBezTo>
                  <a:pt x="1120775" y="199351"/>
                  <a:pt x="1132417" y="848109"/>
                  <a:pt x="1143000" y="851284"/>
                </a:cubicBezTo>
                <a:cubicBezTo>
                  <a:pt x="1153583" y="854459"/>
                  <a:pt x="1164167" y="200409"/>
                  <a:pt x="1168400" y="184534"/>
                </a:cubicBezTo>
                <a:cubicBezTo>
                  <a:pt x="1172633" y="168659"/>
                  <a:pt x="1152525" y="738042"/>
                  <a:pt x="1168400" y="756034"/>
                </a:cubicBezTo>
                <a:cubicBezTo>
                  <a:pt x="1184275" y="774026"/>
                  <a:pt x="1243542" y="303067"/>
                  <a:pt x="1263650" y="292484"/>
                </a:cubicBezTo>
                <a:cubicBezTo>
                  <a:pt x="1283758" y="281901"/>
                  <a:pt x="1282700" y="679834"/>
                  <a:pt x="1289050" y="692534"/>
                </a:cubicBezTo>
                <a:cubicBezTo>
                  <a:pt x="1295400" y="705234"/>
                  <a:pt x="1299633" y="372917"/>
                  <a:pt x="1301750" y="368684"/>
                </a:cubicBezTo>
                <a:cubicBezTo>
                  <a:pt x="1303867" y="364451"/>
                  <a:pt x="1294342" y="724284"/>
                  <a:pt x="1301750" y="667134"/>
                </a:cubicBezTo>
                <a:cubicBezTo>
                  <a:pt x="1309158" y="609984"/>
                  <a:pt x="1327150" y="-5966"/>
                  <a:pt x="1346200" y="25784"/>
                </a:cubicBezTo>
                <a:cubicBezTo>
                  <a:pt x="1365250" y="57534"/>
                  <a:pt x="1401233" y="822709"/>
                  <a:pt x="1416050" y="857634"/>
                </a:cubicBezTo>
                <a:cubicBezTo>
                  <a:pt x="1430867" y="892559"/>
                  <a:pt x="1428750" y="256501"/>
                  <a:pt x="1435100" y="235334"/>
                </a:cubicBezTo>
                <a:cubicBezTo>
                  <a:pt x="1441450" y="214167"/>
                  <a:pt x="1447800" y="715817"/>
                  <a:pt x="1454150" y="730634"/>
                </a:cubicBezTo>
                <a:cubicBezTo>
                  <a:pt x="1460500" y="745451"/>
                  <a:pt x="1461558" y="313651"/>
                  <a:pt x="1473200" y="324234"/>
                </a:cubicBezTo>
                <a:cubicBezTo>
                  <a:pt x="1484842" y="334817"/>
                  <a:pt x="1508125" y="803659"/>
                  <a:pt x="1524000" y="794134"/>
                </a:cubicBezTo>
                <a:cubicBezTo>
                  <a:pt x="1539875" y="784609"/>
                  <a:pt x="1558925" y="279784"/>
                  <a:pt x="1568450" y="267084"/>
                </a:cubicBezTo>
                <a:cubicBezTo>
                  <a:pt x="1577975" y="254384"/>
                  <a:pt x="1579033" y="736984"/>
                  <a:pt x="1581150" y="717934"/>
                </a:cubicBezTo>
                <a:cubicBezTo>
                  <a:pt x="1583267" y="698884"/>
                  <a:pt x="1573742" y="142201"/>
                  <a:pt x="1581150" y="152784"/>
                </a:cubicBezTo>
                <a:cubicBezTo>
                  <a:pt x="1588558" y="163367"/>
                  <a:pt x="1613958" y="788842"/>
                  <a:pt x="1625600" y="781434"/>
                </a:cubicBezTo>
                <a:cubicBezTo>
                  <a:pt x="1637242" y="774026"/>
                  <a:pt x="1645708" y="74467"/>
                  <a:pt x="1651000" y="108334"/>
                </a:cubicBezTo>
                <a:cubicBezTo>
                  <a:pt x="1656292" y="142201"/>
                  <a:pt x="1652058" y="1002626"/>
                  <a:pt x="1657350" y="984634"/>
                </a:cubicBezTo>
                <a:cubicBezTo>
                  <a:pt x="1662642" y="966642"/>
                  <a:pt x="1675342" y="21551"/>
                  <a:pt x="1682750" y="384"/>
                </a:cubicBezTo>
                <a:cubicBezTo>
                  <a:pt x="1690158" y="-20783"/>
                  <a:pt x="1695450" y="839642"/>
                  <a:pt x="1701800" y="857634"/>
                </a:cubicBezTo>
                <a:cubicBezTo>
                  <a:pt x="1708150" y="875626"/>
                  <a:pt x="1714500" y="114684"/>
                  <a:pt x="1720850" y="108334"/>
                </a:cubicBezTo>
                <a:cubicBezTo>
                  <a:pt x="1727200" y="101984"/>
                  <a:pt x="1730375" y="823767"/>
                  <a:pt x="1739900" y="819534"/>
                </a:cubicBezTo>
                <a:cubicBezTo>
                  <a:pt x="1749425" y="815301"/>
                  <a:pt x="1765300" y="73409"/>
                  <a:pt x="1778000" y="82934"/>
                </a:cubicBezTo>
                <a:cubicBezTo>
                  <a:pt x="1790700" y="92459"/>
                  <a:pt x="1798108" y="844934"/>
                  <a:pt x="1816100" y="876684"/>
                </a:cubicBezTo>
                <a:cubicBezTo>
                  <a:pt x="1834092" y="908434"/>
                  <a:pt x="1866900" y="298834"/>
                  <a:pt x="1885950" y="273434"/>
                </a:cubicBezTo>
                <a:cubicBezTo>
                  <a:pt x="1905000" y="248034"/>
                  <a:pt x="1916642" y="713701"/>
                  <a:pt x="1930400" y="724284"/>
                </a:cubicBezTo>
                <a:cubicBezTo>
                  <a:pt x="1944158" y="734867"/>
                  <a:pt x="1960033" y="343284"/>
                  <a:pt x="1968500" y="336934"/>
                </a:cubicBezTo>
                <a:cubicBezTo>
                  <a:pt x="1976967" y="330584"/>
                  <a:pt x="1971675" y="671367"/>
                  <a:pt x="1981200" y="686184"/>
                </a:cubicBezTo>
                <a:cubicBezTo>
                  <a:pt x="1990725" y="701001"/>
                  <a:pt x="2016125" y="433242"/>
                  <a:pt x="2025650" y="425834"/>
                </a:cubicBezTo>
                <a:cubicBezTo>
                  <a:pt x="2035175" y="418426"/>
                  <a:pt x="2033058" y="687242"/>
                  <a:pt x="2038350" y="641734"/>
                </a:cubicBezTo>
                <a:cubicBezTo>
                  <a:pt x="2043642" y="596226"/>
                  <a:pt x="2046817" y="124209"/>
                  <a:pt x="2057400" y="152784"/>
                </a:cubicBezTo>
                <a:cubicBezTo>
                  <a:pt x="2067983" y="181359"/>
                  <a:pt x="2085975" y="787784"/>
                  <a:pt x="2101850" y="813184"/>
                </a:cubicBezTo>
                <a:cubicBezTo>
                  <a:pt x="2117725" y="838584"/>
                  <a:pt x="2141008" y="320000"/>
                  <a:pt x="2152650" y="305184"/>
                </a:cubicBezTo>
                <a:cubicBezTo>
                  <a:pt x="2164292" y="290368"/>
                  <a:pt x="2161117" y="733809"/>
                  <a:pt x="2171700" y="724284"/>
                </a:cubicBezTo>
                <a:cubicBezTo>
                  <a:pt x="2182283" y="714759"/>
                  <a:pt x="2203450" y="221576"/>
                  <a:pt x="2216150" y="248034"/>
                </a:cubicBezTo>
                <a:cubicBezTo>
                  <a:pt x="2228850" y="274492"/>
                  <a:pt x="2235200" y="890442"/>
                  <a:pt x="2247900" y="883034"/>
                </a:cubicBezTo>
                <a:cubicBezTo>
                  <a:pt x="2260600" y="875626"/>
                  <a:pt x="2274358" y="233217"/>
                  <a:pt x="2292350" y="203584"/>
                </a:cubicBezTo>
                <a:cubicBezTo>
                  <a:pt x="2310342" y="173951"/>
                  <a:pt x="2344208" y="680892"/>
                  <a:pt x="2355850" y="705234"/>
                </a:cubicBezTo>
                <a:cubicBezTo>
                  <a:pt x="2367492" y="729576"/>
                  <a:pt x="2356908" y="330584"/>
                  <a:pt x="2362200" y="349634"/>
                </a:cubicBezTo>
                <a:cubicBezTo>
                  <a:pt x="2367492" y="368684"/>
                  <a:pt x="2372783" y="826942"/>
                  <a:pt x="2387600" y="819534"/>
                </a:cubicBezTo>
                <a:cubicBezTo>
                  <a:pt x="2402417" y="812126"/>
                  <a:pt x="2437342" y="317884"/>
                  <a:pt x="2451100" y="305184"/>
                </a:cubicBezTo>
                <a:cubicBezTo>
                  <a:pt x="2464858" y="292484"/>
                  <a:pt x="2462742" y="741217"/>
                  <a:pt x="2470150" y="743334"/>
                </a:cubicBezTo>
                <a:cubicBezTo>
                  <a:pt x="2477558" y="745451"/>
                  <a:pt x="2490258" y="320001"/>
                  <a:pt x="2495550" y="317884"/>
                </a:cubicBezTo>
                <a:cubicBezTo>
                  <a:pt x="2500842" y="315767"/>
                  <a:pt x="2493433" y="733809"/>
                  <a:pt x="2501900" y="730634"/>
                </a:cubicBezTo>
                <a:cubicBezTo>
                  <a:pt x="2510367" y="727459"/>
                  <a:pt x="2532592" y="304126"/>
                  <a:pt x="2546350" y="298834"/>
                </a:cubicBezTo>
                <a:cubicBezTo>
                  <a:pt x="2560108" y="293542"/>
                  <a:pt x="2572808" y="697826"/>
                  <a:pt x="2584450" y="698884"/>
                </a:cubicBezTo>
                <a:cubicBezTo>
                  <a:pt x="2596092" y="699942"/>
                  <a:pt x="2609850" y="306242"/>
                  <a:pt x="2616200" y="305184"/>
                </a:cubicBezTo>
                <a:cubicBezTo>
                  <a:pt x="2622550" y="304126"/>
                  <a:pt x="2614083" y="699942"/>
                  <a:pt x="2622550" y="692534"/>
                </a:cubicBezTo>
                <a:cubicBezTo>
                  <a:pt x="2631017" y="685126"/>
                  <a:pt x="2655358" y="288251"/>
                  <a:pt x="2667000" y="260734"/>
                </a:cubicBezTo>
                <a:cubicBezTo>
                  <a:pt x="2678642" y="233217"/>
                  <a:pt x="2685521" y="380325"/>
                  <a:pt x="2692400" y="527434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0605913-FB68-47D4-904D-1545C335E599}"/>
              </a:ext>
            </a:extLst>
          </p:cNvPr>
          <p:cNvSpPr/>
          <p:nvPr/>
        </p:nvSpPr>
        <p:spPr>
          <a:xfrm>
            <a:off x="6304526" y="4128997"/>
            <a:ext cx="530449" cy="818190"/>
          </a:xfrm>
          <a:custGeom>
            <a:avLst/>
            <a:gdLst>
              <a:gd name="connsiteX0" fmla="*/ 20125 w 530449"/>
              <a:gd name="connsiteY0" fmla="*/ 405413 h 1348388"/>
              <a:gd name="connsiteX1" fmla="*/ 1075 w 530449"/>
              <a:gd name="connsiteY1" fmla="*/ 5363 h 1348388"/>
              <a:gd name="connsiteX2" fmla="*/ 48700 w 530449"/>
              <a:gd name="connsiteY2" fmla="*/ 662588 h 1348388"/>
              <a:gd name="connsiteX3" fmla="*/ 39175 w 530449"/>
              <a:gd name="connsiteY3" fmla="*/ 253013 h 1348388"/>
              <a:gd name="connsiteX4" fmla="*/ 96325 w 530449"/>
              <a:gd name="connsiteY4" fmla="*/ 805463 h 1348388"/>
              <a:gd name="connsiteX5" fmla="*/ 77275 w 530449"/>
              <a:gd name="connsiteY5" fmla="*/ 262538 h 1348388"/>
              <a:gd name="connsiteX6" fmla="*/ 67750 w 530449"/>
              <a:gd name="connsiteY6" fmla="*/ 853088 h 1348388"/>
              <a:gd name="connsiteX7" fmla="*/ 96325 w 530449"/>
              <a:gd name="connsiteY7" fmla="*/ 262538 h 1348388"/>
              <a:gd name="connsiteX8" fmla="*/ 105850 w 530449"/>
              <a:gd name="connsiteY8" fmla="*/ 862613 h 1348388"/>
              <a:gd name="connsiteX9" fmla="*/ 143950 w 530449"/>
              <a:gd name="connsiteY9" fmla="*/ 319688 h 1348388"/>
              <a:gd name="connsiteX10" fmla="*/ 153475 w 530449"/>
              <a:gd name="connsiteY10" fmla="*/ 957863 h 1348388"/>
              <a:gd name="connsiteX11" fmla="*/ 201100 w 530449"/>
              <a:gd name="connsiteY11" fmla="*/ 348263 h 1348388"/>
              <a:gd name="connsiteX12" fmla="*/ 210625 w 530449"/>
              <a:gd name="connsiteY12" fmla="*/ 1015013 h 1348388"/>
              <a:gd name="connsiteX13" fmla="*/ 248725 w 530449"/>
              <a:gd name="connsiteY13" fmla="*/ 395888 h 1348388"/>
              <a:gd name="connsiteX14" fmla="*/ 229675 w 530449"/>
              <a:gd name="connsiteY14" fmla="*/ 1110263 h 1348388"/>
              <a:gd name="connsiteX15" fmla="*/ 267775 w 530449"/>
              <a:gd name="connsiteY15" fmla="*/ 529238 h 1348388"/>
              <a:gd name="connsiteX16" fmla="*/ 277300 w 530449"/>
              <a:gd name="connsiteY16" fmla="*/ 1053113 h 1348388"/>
              <a:gd name="connsiteX17" fmla="*/ 305875 w 530449"/>
              <a:gd name="connsiteY17" fmla="*/ 510188 h 1348388"/>
              <a:gd name="connsiteX18" fmla="*/ 305875 w 530449"/>
              <a:gd name="connsiteY18" fmla="*/ 1129313 h 1348388"/>
              <a:gd name="connsiteX19" fmla="*/ 343975 w 530449"/>
              <a:gd name="connsiteY19" fmla="*/ 643538 h 1348388"/>
              <a:gd name="connsiteX20" fmla="*/ 363025 w 530449"/>
              <a:gd name="connsiteY20" fmla="*/ 1148363 h 1348388"/>
              <a:gd name="connsiteX21" fmla="*/ 429700 w 530449"/>
              <a:gd name="connsiteY21" fmla="*/ 662588 h 1348388"/>
              <a:gd name="connsiteX22" fmla="*/ 401125 w 530449"/>
              <a:gd name="connsiteY22" fmla="*/ 1310288 h 1348388"/>
              <a:gd name="connsiteX23" fmla="*/ 467800 w 530449"/>
              <a:gd name="connsiteY23" fmla="*/ 748313 h 1348388"/>
              <a:gd name="connsiteX24" fmla="*/ 467800 w 530449"/>
              <a:gd name="connsiteY24" fmla="*/ 1262663 h 1348388"/>
              <a:gd name="connsiteX25" fmla="*/ 524950 w 530449"/>
              <a:gd name="connsiteY25" fmla="*/ 795938 h 1348388"/>
              <a:gd name="connsiteX26" fmla="*/ 524950 w 530449"/>
              <a:gd name="connsiteY26" fmla="*/ 1348388 h 134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0449" h="1348388">
                <a:moveTo>
                  <a:pt x="20125" y="405413"/>
                </a:moveTo>
                <a:cubicBezTo>
                  <a:pt x="8218" y="183956"/>
                  <a:pt x="-3688" y="-37500"/>
                  <a:pt x="1075" y="5363"/>
                </a:cubicBezTo>
                <a:cubicBezTo>
                  <a:pt x="5837" y="48225"/>
                  <a:pt x="42350" y="621313"/>
                  <a:pt x="48700" y="662588"/>
                </a:cubicBezTo>
                <a:cubicBezTo>
                  <a:pt x="55050" y="703863"/>
                  <a:pt x="31238" y="229200"/>
                  <a:pt x="39175" y="253013"/>
                </a:cubicBezTo>
                <a:cubicBezTo>
                  <a:pt x="47113" y="276825"/>
                  <a:pt x="89975" y="803876"/>
                  <a:pt x="96325" y="805463"/>
                </a:cubicBezTo>
                <a:cubicBezTo>
                  <a:pt x="102675" y="807051"/>
                  <a:pt x="82038" y="254600"/>
                  <a:pt x="77275" y="262538"/>
                </a:cubicBezTo>
                <a:cubicBezTo>
                  <a:pt x="72513" y="270475"/>
                  <a:pt x="64575" y="853088"/>
                  <a:pt x="67750" y="853088"/>
                </a:cubicBezTo>
                <a:cubicBezTo>
                  <a:pt x="70925" y="853088"/>
                  <a:pt x="89975" y="260950"/>
                  <a:pt x="96325" y="262538"/>
                </a:cubicBezTo>
                <a:cubicBezTo>
                  <a:pt x="102675" y="264125"/>
                  <a:pt x="97913" y="853088"/>
                  <a:pt x="105850" y="862613"/>
                </a:cubicBezTo>
                <a:cubicBezTo>
                  <a:pt x="113787" y="872138"/>
                  <a:pt x="136013" y="303813"/>
                  <a:pt x="143950" y="319688"/>
                </a:cubicBezTo>
                <a:cubicBezTo>
                  <a:pt x="151887" y="335563"/>
                  <a:pt x="143950" y="953100"/>
                  <a:pt x="153475" y="957863"/>
                </a:cubicBezTo>
                <a:cubicBezTo>
                  <a:pt x="163000" y="962626"/>
                  <a:pt x="191575" y="338738"/>
                  <a:pt x="201100" y="348263"/>
                </a:cubicBezTo>
                <a:cubicBezTo>
                  <a:pt x="210625" y="357788"/>
                  <a:pt x="202688" y="1007076"/>
                  <a:pt x="210625" y="1015013"/>
                </a:cubicBezTo>
                <a:cubicBezTo>
                  <a:pt x="218562" y="1022950"/>
                  <a:pt x="245550" y="380013"/>
                  <a:pt x="248725" y="395888"/>
                </a:cubicBezTo>
                <a:cubicBezTo>
                  <a:pt x="251900" y="411763"/>
                  <a:pt x="226500" y="1088038"/>
                  <a:pt x="229675" y="1110263"/>
                </a:cubicBezTo>
                <a:cubicBezTo>
                  <a:pt x="232850" y="1132488"/>
                  <a:pt x="259838" y="538763"/>
                  <a:pt x="267775" y="529238"/>
                </a:cubicBezTo>
                <a:cubicBezTo>
                  <a:pt x="275712" y="519713"/>
                  <a:pt x="270950" y="1056288"/>
                  <a:pt x="277300" y="1053113"/>
                </a:cubicBezTo>
                <a:cubicBezTo>
                  <a:pt x="283650" y="1049938"/>
                  <a:pt x="301112" y="497488"/>
                  <a:pt x="305875" y="510188"/>
                </a:cubicBezTo>
                <a:cubicBezTo>
                  <a:pt x="310638" y="522888"/>
                  <a:pt x="299525" y="1107088"/>
                  <a:pt x="305875" y="1129313"/>
                </a:cubicBezTo>
                <a:cubicBezTo>
                  <a:pt x="312225" y="1151538"/>
                  <a:pt x="334450" y="640363"/>
                  <a:pt x="343975" y="643538"/>
                </a:cubicBezTo>
                <a:cubicBezTo>
                  <a:pt x="353500" y="646713"/>
                  <a:pt x="348738" y="1145188"/>
                  <a:pt x="363025" y="1148363"/>
                </a:cubicBezTo>
                <a:cubicBezTo>
                  <a:pt x="377312" y="1151538"/>
                  <a:pt x="423350" y="635601"/>
                  <a:pt x="429700" y="662588"/>
                </a:cubicBezTo>
                <a:cubicBezTo>
                  <a:pt x="436050" y="689575"/>
                  <a:pt x="394775" y="1296000"/>
                  <a:pt x="401125" y="1310288"/>
                </a:cubicBezTo>
                <a:cubicBezTo>
                  <a:pt x="407475" y="1324576"/>
                  <a:pt x="456688" y="756251"/>
                  <a:pt x="467800" y="748313"/>
                </a:cubicBezTo>
                <a:cubicBezTo>
                  <a:pt x="478913" y="740376"/>
                  <a:pt x="458275" y="1254726"/>
                  <a:pt x="467800" y="1262663"/>
                </a:cubicBezTo>
                <a:cubicBezTo>
                  <a:pt x="477325" y="1270600"/>
                  <a:pt x="515425" y="781651"/>
                  <a:pt x="524950" y="795938"/>
                </a:cubicBezTo>
                <a:cubicBezTo>
                  <a:pt x="534475" y="810225"/>
                  <a:pt x="529712" y="1079306"/>
                  <a:pt x="524950" y="1348388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DED9A83-F398-4216-901F-071FB696C568}"/>
              </a:ext>
            </a:extLst>
          </p:cNvPr>
          <p:cNvSpPr/>
          <p:nvPr/>
        </p:nvSpPr>
        <p:spPr>
          <a:xfrm>
            <a:off x="6878759" y="5040484"/>
            <a:ext cx="1790700" cy="683504"/>
          </a:xfrm>
          <a:custGeom>
            <a:avLst/>
            <a:gdLst>
              <a:gd name="connsiteX0" fmla="*/ 0 w 1790700"/>
              <a:gd name="connsiteY0" fmla="*/ 454691 h 1397677"/>
              <a:gd name="connsiteX1" fmla="*/ 9525 w 1790700"/>
              <a:gd name="connsiteY1" fmla="*/ 7016 h 1397677"/>
              <a:gd name="connsiteX2" fmla="*/ 19050 w 1790700"/>
              <a:gd name="connsiteY2" fmla="*/ 769016 h 1397677"/>
              <a:gd name="connsiteX3" fmla="*/ 66675 w 1790700"/>
              <a:gd name="connsiteY3" fmla="*/ 140366 h 1397677"/>
              <a:gd name="connsiteX4" fmla="*/ 85725 w 1790700"/>
              <a:gd name="connsiteY4" fmla="*/ 778541 h 1397677"/>
              <a:gd name="connsiteX5" fmla="*/ 152400 w 1790700"/>
              <a:gd name="connsiteY5" fmla="*/ 140366 h 1397677"/>
              <a:gd name="connsiteX6" fmla="*/ 161925 w 1790700"/>
              <a:gd name="connsiteY6" fmla="*/ 949991 h 1397677"/>
              <a:gd name="connsiteX7" fmla="*/ 238125 w 1790700"/>
              <a:gd name="connsiteY7" fmla="*/ 130841 h 1397677"/>
              <a:gd name="connsiteX8" fmla="*/ 228600 w 1790700"/>
              <a:gd name="connsiteY8" fmla="*/ 930941 h 1397677"/>
              <a:gd name="connsiteX9" fmla="*/ 304800 w 1790700"/>
              <a:gd name="connsiteY9" fmla="*/ 187991 h 1397677"/>
              <a:gd name="connsiteX10" fmla="*/ 295275 w 1790700"/>
              <a:gd name="connsiteY10" fmla="*/ 845216 h 1397677"/>
              <a:gd name="connsiteX11" fmla="*/ 371475 w 1790700"/>
              <a:gd name="connsiteY11" fmla="*/ 207041 h 1397677"/>
              <a:gd name="connsiteX12" fmla="*/ 400050 w 1790700"/>
              <a:gd name="connsiteY12" fmla="*/ 835691 h 1397677"/>
              <a:gd name="connsiteX13" fmla="*/ 447675 w 1790700"/>
              <a:gd name="connsiteY13" fmla="*/ 311816 h 1397677"/>
              <a:gd name="connsiteX14" fmla="*/ 447675 w 1790700"/>
              <a:gd name="connsiteY14" fmla="*/ 902366 h 1397677"/>
              <a:gd name="connsiteX15" fmla="*/ 504825 w 1790700"/>
              <a:gd name="connsiteY15" fmla="*/ 464216 h 1397677"/>
              <a:gd name="connsiteX16" fmla="*/ 523875 w 1790700"/>
              <a:gd name="connsiteY16" fmla="*/ 940466 h 1397677"/>
              <a:gd name="connsiteX17" fmla="*/ 561975 w 1790700"/>
              <a:gd name="connsiteY17" fmla="*/ 283241 h 1397677"/>
              <a:gd name="connsiteX18" fmla="*/ 600075 w 1790700"/>
              <a:gd name="connsiteY18" fmla="*/ 940466 h 1397677"/>
              <a:gd name="connsiteX19" fmla="*/ 638175 w 1790700"/>
              <a:gd name="connsiteY19" fmla="*/ 359441 h 1397677"/>
              <a:gd name="connsiteX20" fmla="*/ 666750 w 1790700"/>
              <a:gd name="connsiteY20" fmla="*/ 1016666 h 1397677"/>
              <a:gd name="connsiteX21" fmla="*/ 742950 w 1790700"/>
              <a:gd name="connsiteY21" fmla="*/ 378491 h 1397677"/>
              <a:gd name="connsiteX22" fmla="*/ 704850 w 1790700"/>
              <a:gd name="connsiteY22" fmla="*/ 940466 h 1397677"/>
              <a:gd name="connsiteX23" fmla="*/ 790575 w 1790700"/>
              <a:gd name="connsiteY23" fmla="*/ 292766 h 1397677"/>
              <a:gd name="connsiteX24" fmla="*/ 809625 w 1790700"/>
              <a:gd name="connsiteY24" fmla="*/ 1026191 h 1397677"/>
              <a:gd name="connsiteX25" fmla="*/ 866775 w 1790700"/>
              <a:gd name="connsiteY25" fmla="*/ 473741 h 1397677"/>
              <a:gd name="connsiteX26" fmla="*/ 885825 w 1790700"/>
              <a:gd name="connsiteY26" fmla="*/ 1073816 h 1397677"/>
              <a:gd name="connsiteX27" fmla="*/ 952500 w 1790700"/>
              <a:gd name="connsiteY27" fmla="*/ 483266 h 1397677"/>
              <a:gd name="connsiteX28" fmla="*/ 942975 w 1790700"/>
              <a:gd name="connsiteY28" fmla="*/ 1121441 h 1397677"/>
              <a:gd name="connsiteX29" fmla="*/ 1028700 w 1790700"/>
              <a:gd name="connsiteY29" fmla="*/ 397541 h 1397677"/>
              <a:gd name="connsiteX30" fmla="*/ 1038225 w 1790700"/>
              <a:gd name="connsiteY30" fmla="*/ 1130966 h 1397677"/>
              <a:gd name="connsiteX31" fmla="*/ 1104900 w 1790700"/>
              <a:gd name="connsiteY31" fmla="*/ 597566 h 1397677"/>
              <a:gd name="connsiteX32" fmla="*/ 1095375 w 1790700"/>
              <a:gd name="connsiteY32" fmla="*/ 1130966 h 1397677"/>
              <a:gd name="connsiteX33" fmla="*/ 1171575 w 1790700"/>
              <a:gd name="connsiteY33" fmla="*/ 588041 h 1397677"/>
              <a:gd name="connsiteX34" fmla="*/ 1181100 w 1790700"/>
              <a:gd name="connsiteY34" fmla="*/ 1188116 h 1397677"/>
              <a:gd name="connsiteX35" fmla="*/ 1238250 w 1790700"/>
              <a:gd name="connsiteY35" fmla="*/ 568991 h 1397677"/>
              <a:gd name="connsiteX36" fmla="*/ 1247775 w 1790700"/>
              <a:gd name="connsiteY36" fmla="*/ 1178591 h 1397677"/>
              <a:gd name="connsiteX37" fmla="*/ 1333500 w 1790700"/>
              <a:gd name="connsiteY37" fmla="*/ 378491 h 1397677"/>
              <a:gd name="connsiteX38" fmla="*/ 1295400 w 1790700"/>
              <a:gd name="connsiteY38" fmla="*/ 1311941 h 1397677"/>
              <a:gd name="connsiteX39" fmla="*/ 1390650 w 1790700"/>
              <a:gd name="connsiteY39" fmla="*/ 597566 h 1397677"/>
              <a:gd name="connsiteX40" fmla="*/ 1381125 w 1790700"/>
              <a:gd name="connsiteY40" fmla="*/ 1226216 h 1397677"/>
              <a:gd name="connsiteX41" fmla="*/ 1485900 w 1790700"/>
              <a:gd name="connsiteY41" fmla="*/ 664241 h 1397677"/>
              <a:gd name="connsiteX42" fmla="*/ 1466850 w 1790700"/>
              <a:gd name="connsiteY42" fmla="*/ 1292891 h 1397677"/>
              <a:gd name="connsiteX43" fmla="*/ 1533525 w 1790700"/>
              <a:gd name="connsiteY43" fmla="*/ 645191 h 1397677"/>
              <a:gd name="connsiteX44" fmla="*/ 1543050 w 1790700"/>
              <a:gd name="connsiteY44" fmla="*/ 1302416 h 1397677"/>
              <a:gd name="connsiteX45" fmla="*/ 1571625 w 1790700"/>
              <a:gd name="connsiteY45" fmla="*/ 616616 h 1397677"/>
              <a:gd name="connsiteX46" fmla="*/ 1562100 w 1790700"/>
              <a:gd name="connsiteY46" fmla="*/ 1330991 h 1397677"/>
              <a:gd name="connsiteX47" fmla="*/ 1638300 w 1790700"/>
              <a:gd name="connsiteY47" fmla="*/ 645191 h 1397677"/>
              <a:gd name="connsiteX48" fmla="*/ 1628775 w 1790700"/>
              <a:gd name="connsiteY48" fmla="*/ 1350041 h 1397677"/>
              <a:gd name="connsiteX49" fmla="*/ 1695450 w 1790700"/>
              <a:gd name="connsiteY49" fmla="*/ 692816 h 1397677"/>
              <a:gd name="connsiteX50" fmla="*/ 1676400 w 1790700"/>
              <a:gd name="connsiteY50" fmla="*/ 1397666 h 1397677"/>
              <a:gd name="connsiteX51" fmla="*/ 1733550 w 1790700"/>
              <a:gd name="connsiteY51" fmla="*/ 711866 h 1397677"/>
              <a:gd name="connsiteX52" fmla="*/ 1743075 w 1790700"/>
              <a:gd name="connsiteY52" fmla="*/ 1340516 h 1397677"/>
              <a:gd name="connsiteX53" fmla="*/ 1790700 w 1790700"/>
              <a:gd name="connsiteY53" fmla="*/ 749966 h 139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90700" h="1397677">
                <a:moveTo>
                  <a:pt x="0" y="454691"/>
                </a:moveTo>
                <a:cubicBezTo>
                  <a:pt x="3175" y="204660"/>
                  <a:pt x="6350" y="-45371"/>
                  <a:pt x="9525" y="7016"/>
                </a:cubicBezTo>
                <a:cubicBezTo>
                  <a:pt x="12700" y="59403"/>
                  <a:pt x="9525" y="746791"/>
                  <a:pt x="19050" y="769016"/>
                </a:cubicBezTo>
                <a:cubicBezTo>
                  <a:pt x="28575" y="791241"/>
                  <a:pt x="55563" y="138779"/>
                  <a:pt x="66675" y="140366"/>
                </a:cubicBezTo>
                <a:cubicBezTo>
                  <a:pt x="77787" y="141953"/>
                  <a:pt x="71438" y="778541"/>
                  <a:pt x="85725" y="778541"/>
                </a:cubicBezTo>
                <a:cubicBezTo>
                  <a:pt x="100012" y="778541"/>
                  <a:pt x="139700" y="111791"/>
                  <a:pt x="152400" y="140366"/>
                </a:cubicBezTo>
                <a:cubicBezTo>
                  <a:pt x="165100" y="168941"/>
                  <a:pt x="147638" y="951578"/>
                  <a:pt x="161925" y="949991"/>
                </a:cubicBezTo>
                <a:cubicBezTo>
                  <a:pt x="176212" y="948404"/>
                  <a:pt x="227012" y="134016"/>
                  <a:pt x="238125" y="130841"/>
                </a:cubicBezTo>
                <a:cubicBezTo>
                  <a:pt x="249238" y="127666"/>
                  <a:pt x="217488" y="921416"/>
                  <a:pt x="228600" y="930941"/>
                </a:cubicBezTo>
                <a:cubicBezTo>
                  <a:pt x="239713" y="940466"/>
                  <a:pt x="293688" y="202278"/>
                  <a:pt x="304800" y="187991"/>
                </a:cubicBezTo>
                <a:cubicBezTo>
                  <a:pt x="315913" y="173703"/>
                  <a:pt x="284162" y="842041"/>
                  <a:pt x="295275" y="845216"/>
                </a:cubicBezTo>
                <a:cubicBezTo>
                  <a:pt x="306388" y="848391"/>
                  <a:pt x="354013" y="208628"/>
                  <a:pt x="371475" y="207041"/>
                </a:cubicBezTo>
                <a:cubicBezTo>
                  <a:pt x="388937" y="205454"/>
                  <a:pt x="387350" y="818229"/>
                  <a:pt x="400050" y="835691"/>
                </a:cubicBezTo>
                <a:cubicBezTo>
                  <a:pt x="412750" y="853154"/>
                  <a:pt x="439738" y="300703"/>
                  <a:pt x="447675" y="311816"/>
                </a:cubicBezTo>
                <a:cubicBezTo>
                  <a:pt x="455613" y="322928"/>
                  <a:pt x="438150" y="876966"/>
                  <a:pt x="447675" y="902366"/>
                </a:cubicBezTo>
                <a:cubicBezTo>
                  <a:pt x="457200" y="927766"/>
                  <a:pt x="492125" y="457866"/>
                  <a:pt x="504825" y="464216"/>
                </a:cubicBezTo>
                <a:cubicBezTo>
                  <a:pt x="517525" y="470566"/>
                  <a:pt x="514350" y="970628"/>
                  <a:pt x="523875" y="940466"/>
                </a:cubicBezTo>
                <a:cubicBezTo>
                  <a:pt x="533400" y="910304"/>
                  <a:pt x="549275" y="283241"/>
                  <a:pt x="561975" y="283241"/>
                </a:cubicBezTo>
                <a:cubicBezTo>
                  <a:pt x="574675" y="283241"/>
                  <a:pt x="587375" y="927766"/>
                  <a:pt x="600075" y="940466"/>
                </a:cubicBezTo>
                <a:cubicBezTo>
                  <a:pt x="612775" y="953166"/>
                  <a:pt x="627063" y="346741"/>
                  <a:pt x="638175" y="359441"/>
                </a:cubicBezTo>
                <a:cubicBezTo>
                  <a:pt x="649287" y="372141"/>
                  <a:pt x="649288" y="1013491"/>
                  <a:pt x="666750" y="1016666"/>
                </a:cubicBezTo>
                <a:cubicBezTo>
                  <a:pt x="684213" y="1019841"/>
                  <a:pt x="736600" y="391191"/>
                  <a:pt x="742950" y="378491"/>
                </a:cubicBezTo>
                <a:cubicBezTo>
                  <a:pt x="749300" y="365791"/>
                  <a:pt x="696913" y="954753"/>
                  <a:pt x="704850" y="940466"/>
                </a:cubicBezTo>
                <a:cubicBezTo>
                  <a:pt x="712787" y="926179"/>
                  <a:pt x="773113" y="278479"/>
                  <a:pt x="790575" y="292766"/>
                </a:cubicBezTo>
                <a:cubicBezTo>
                  <a:pt x="808037" y="307053"/>
                  <a:pt x="796925" y="996029"/>
                  <a:pt x="809625" y="1026191"/>
                </a:cubicBezTo>
                <a:cubicBezTo>
                  <a:pt x="822325" y="1056354"/>
                  <a:pt x="854075" y="465804"/>
                  <a:pt x="866775" y="473741"/>
                </a:cubicBezTo>
                <a:cubicBezTo>
                  <a:pt x="879475" y="481678"/>
                  <a:pt x="871538" y="1072229"/>
                  <a:pt x="885825" y="1073816"/>
                </a:cubicBezTo>
                <a:cubicBezTo>
                  <a:pt x="900112" y="1075403"/>
                  <a:pt x="942975" y="475329"/>
                  <a:pt x="952500" y="483266"/>
                </a:cubicBezTo>
                <a:cubicBezTo>
                  <a:pt x="962025" y="491203"/>
                  <a:pt x="930275" y="1135729"/>
                  <a:pt x="942975" y="1121441"/>
                </a:cubicBezTo>
                <a:cubicBezTo>
                  <a:pt x="955675" y="1107154"/>
                  <a:pt x="1012825" y="395953"/>
                  <a:pt x="1028700" y="397541"/>
                </a:cubicBezTo>
                <a:cubicBezTo>
                  <a:pt x="1044575" y="399128"/>
                  <a:pt x="1025525" y="1097629"/>
                  <a:pt x="1038225" y="1130966"/>
                </a:cubicBezTo>
                <a:cubicBezTo>
                  <a:pt x="1050925" y="1164304"/>
                  <a:pt x="1095375" y="597566"/>
                  <a:pt x="1104900" y="597566"/>
                </a:cubicBezTo>
                <a:cubicBezTo>
                  <a:pt x="1114425" y="597566"/>
                  <a:pt x="1084263" y="1132553"/>
                  <a:pt x="1095375" y="1130966"/>
                </a:cubicBezTo>
                <a:cubicBezTo>
                  <a:pt x="1106487" y="1129379"/>
                  <a:pt x="1157288" y="578516"/>
                  <a:pt x="1171575" y="588041"/>
                </a:cubicBezTo>
                <a:cubicBezTo>
                  <a:pt x="1185862" y="597566"/>
                  <a:pt x="1169987" y="1191291"/>
                  <a:pt x="1181100" y="1188116"/>
                </a:cubicBezTo>
                <a:cubicBezTo>
                  <a:pt x="1192213" y="1184941"/>
                  <a:pt x="1227138" y="570578"/>
                  <a:pt x="1238250" y="568991"/>
                </a:cubicBezTo>
                <a:cubicBezTo>
                  <a:pt x="1249362" y="567404"/>
                  <a:pt x="1231900" y="1210341"/>
                  <a:pt x="1247775" y="1178591"/>
                </a:cubicBezTo>
                <a:cubicBezTo>
                  <a:pt x="1263650" y="1146841"/>
                  <a:pt x="1325563" y="356266"/>
                  <a:pt x="1333500" y="378491"/>
                </a:cubicBezTo>
                <a:cubicBezTo>
                  <a:pt x="1341438" y="400716"/>
                  <a:pt x="1285875" y="1275429"/>
                  <a:pt x="1295400" y="1311941"/>
                </a:cubicBezTo>
                <a:cubicBezTo>
                  <a:pt x="1304925" y="1348453"/>
                  <a:pt x="1376363" y="611853"/>
                  <a:pt x="1390650" y="597566"/>
                </a:cubicBezTo>
                <a:cubicBezTo>
                  <a:pt x="1404937" y="583279"/>
                  <a:pt x="1365250" y="1215104"/>
                  <a:pt x="1381125" y="1226216"/>
                </a:cubicBezTo>
                <a:cubicBezTo>
                  <a:pt x="1397000" y="1237329"/>
                  <a:pt x="1471613" y="653129"/>
                  <a:pt x="1485900" y="664241"/>
                </a:cubicBezTo>
                <a:cubicBezTo>
                  <a:pt x="1500188" y="675354"/>
                  <a:pt x="1458912" y="1296066"/>
                  <a:pt x="1466850" y="1292891"/>
                </a:cubicBezTo>
                <a:cubicBezTo>
                  <a:pt x="1474788" y="1289716"/>
                  <a:pt x="1520825" y="643604"/>
                  <a:pt x="1533525" y="645191"/>
                </a:cubicBezTo>
                <a:cubicBezTo>
                  <a:pt x="1546225" y="646778"/>
                  <a:pt x="1536700" y="1307178"/>
                  <a:pt x="1543050" y="1302416"/>
                </a:cubicBezTo>
                <a:cubicBezTo>
                  <a:pt x="1549400" y="1297654"/>
                  <a:pt x="1568450" y="611854"/>
                  <a:pt x="1571625" y="616616"/>
                </a:cubicBezTo>
                <a:cubicBezTo>
                  <a:pt x="1574800" y="621378"/>
                  <a:pt x="1550988" y="1326229"/>
                  <a:pt x="1562100" y="1330991"/>
                </a:cubicBezTo>
                <a:cubicBezTo>
                  <a:pt x="1573212" y="1335753"/>
                  <a:pt x="1627187" y="642016"/>
                  <a:pt x="1638300" y="645191"/>
                </a:cubicBezTo>
                <a:cubicBezTo>
                  <a:pt x="1649413" y="648366"/>
                  <a:pt x="1619250" y="1342104"/>
                  <a:pt x="1628775" y="1350041"/>
                </a:cubicBezTo>
                <a:cubicBezTo>
                  <a:pt x="1638300" y="1357978"/>
                  <a:pt x="1687513" y="684879"/>
                  <a:pt x="1695450" y="692816"/>
                </a:cubicBezTo>
                <a:cubicBezTo>
                  <a:pt x="1703387" y="700753"/>
                  <a:pt x="1670050" y="1394491"/>
                  <a:pt x="1676400" y="1397666"/>
                </a:cubicBezTo>
                <a:cubicBezTo>
                  <a:pt x="1682750" y="1400841"/>
                  <a:pt x="1722438" y="721391"/>
                  <a:pt x="1733550" y="711866"/>
                </a:cubicBezTo>
                <a:cubicBezTo>
                  <a:pt x="1744663" y="702341"/>
                  <a:pt x="1733550" y="1334166"/>
                  <a:pt x="1743075" y="1340516"/>
                </a:cubicBezTo>
                <a:cubicBezTo>
                  <a:pt x="1752600" y="1346866"/>
                  <a:pt x="1771650" y="1048416"/>
                  <a:pt x="1790700" y="74996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6428527-7CFC-4ADC-A02F-7FC80252A715}"/>
              </a:ext>
            </a:extLst>
          </p:cNvPr>
          <p:cNvSpPr/>
          <p:nvPr/>
        </p:nvSpPr>
        <p:spPr>
          <a:xfrm>
            <a:off x="4191000" y="4499255"/>
            <a:ext cx="2695575" cy="955589"/>
          </a:xfrm>
          <a:custGeom>
            <a:avLst/>
            <a:gdLst>
              <a:gd name="connsiteX0" fmla="*/ 0 w 2695575"/>
              <a:gd name="connsiteY0" fmla="*/ 1003931 h 1642925"/>
              <a:gd name="connsiteX1" fmla="*/ 38100 w 2695575"/>
              <a:gd name="connsiteY1" fmla="*/ 13331 h 1642925"/>
              <a:gd name="connsiteX2" fmla="*/ 180975 w 2695575"/>
              <a:gd name="connsiteY2" fmla="*/ 1642106 h 1642925"/>
              <a:gd name="connsiteX3" fmla="*/ 476250 w 2695575"/>
              <a:gd name="connsiteY3" fmla="*/ 251456 h 1642925"/>
              <a:gd name="connsiteX4" fmla="*/ 657225 w 2695575"/>
              <a:gd name="connsiteY4" fmla="*/ 1546856 h 1642925"/>
              <a:gd name="connsiteX5" fmla="*/ 914400 w 2695575"/>
              <a:gd name="connsiteY5" fmla="*/ 432431 h 1642925"/>
              <a:gd name="connsiteX6" fmla="*/ 1181100 w 2695575"/>
              <a:gd name="connsiteY6" fmla="*/ 1403981 h 1642925"/>
              <a:gd name="connsiteX7" fmla="*/ 1400175 w 2695575"/>
              <a:gd name="connsiteY7" fmla="*/ 546731 h 1642925"/>
              <a:gd name="connsiteX8" fmla="*/ 1609725 w 2695575"/>
              <a:gd name="connsiteY8" fmla="*/ 1384931 h 1642925"/>
              <a:gd name="connsiteX9" fmla="*/ 1781175 w 2695575"/>
              <a:gd name="connsiteY9" fmla="*/ 689606 h 1642925"/>
              <a:gd name="connsiteX10" fmla="*/ 1962150 w 2695575"/>
              <a:gd name="connsiteY10" fmla="*/ 1346831 h 1642925"/>
              <a:gd name="connsiteX11" fmla="*/ 2124075 w 2695575"/>
              <a:gd name="connsiteY11" fmla="*/ 680081 h 1642925"/>
              <a:gd name="connsiteX12" fmla="*/ 2343150 w 2695575"/>
              <a:gd name="connsiteY12" fmla="*/ 1251581 h 1642925"/>
              <a:gd name="connsiteX13" fmla="*/ 2486025 w 2695575"/>
              <a:gd name="connsiteY13" fmla="*/ 756281 h 1642925"/>
              <a:gd name="connsiteX14" fmla="*/ 2609850 w 2695575"/>
              <a:gd name="connsiteY14" fmla="*/ 1280156 h 1642925"/>
              <a:gd name="connsiteX15" fmla="*/ 2695575 w 2695575"/>
              <a:gd name="connsiteY15" fmla="*/ 956306 h 16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95575" h="1642925">
                <a:moveTo>
                  <a:pt x="0" y="1003931"/>
                </a:moveTo>
                <a:cubicBezTo>
                  <a:pt x="3968" y="455449"/>
                  <a:pt x="7937" y="-93032"/>
                  <a:pt x="38100" y="13331"/>
                </a:cubicBezTo>
                <a:cubicBezTo>
                  <a:pt x="68263" y="119694"/>
                  <a:pt x="107950" y="1602419"/>
                  <a:pt x="180975" y="1642106"/>
                </a:cubicBezTo>
                <a:cubicBezTo>
                  <a:pt x="254000" y="1681794"/>
                  <a:pt x="396875" y="267331"/>
                  <a:pt x="476250" y="251456"/>
                </a:cubicBezTo>
                <a:cubicBezTo>
                  <a:pt x="555625" y="235581"/>
                  <a:pt x="584200" y="1516694"/>
                  <a:pt x="657225" y="1546856"/>
                </a:cubicBezTo>
                <a:cubicBezTo>
                  <a:pt x="730250" y="1577018"/>
                  <a:pt x="827088" y="456243"/>
                  <a:pt x="914400" y="432431"/>
                </a:cubicBezTo>
                <a:cubicBezTo>
                  <a:pt x="1001713" y="408618"/>
                  <a:pt x="1100138" y="1384931"/>
                  <a:pt x="1181100" y="1403981"/>
                </a:cubicBezTo>
                <a:cubicBezTo>
                  <a:pt x="1262062" y="1423031"/>
                  <a:pt x="1328738" y="549906"/>
                  <a:pt x="1400175" y="546731"/>
                </a:cubicBezTo>
                <a:cubicBezTo>
                  <a:pt x="1471612" y="543556"/>
                  <a:pt x="1546225" y="1361119"/>
                  <a:pt x="1609725" y="1384931"/>
                </a:cubicBezTo>
                <a:cubicBezTo>
                  <a:pt x="1673225" y="1408743"/>
                  <a:pt x="1722438" y="695956"/>
                  <a:pt x="1781175" y="689606"/>
                </a:cubicBezTo>
                <a:cubicBezTo>
                  <a:pt x="1839912" y="683256"/>
                  <a:pt x="1905000" y="1348419"/>
                  <a:pt x="1962150" y="1346831"/>
                </a:cubicBezTo>
                <a:cubicBezTo>
                  <a:pt x="2019300" y="1345244"/>
                  <a:pt x="2060575" y="695956"/>
                  <a:pt x="2124075" y="680081"/>
                </a:cubicBezTo>
                <a:cubicBezTo>
                  <a:pt x="2187575" y="664206"/>
                  <a:pt x="2282825" y="1238881"/>
                  <a:pt x="2343150" y="1251581"/>
                </a:cubicBezTo>
                <a:cubicBezTo>
                  <a:pt x="2403475" y="1264281"/>
                  <a:pt x="2441575" y="751518"/>
                  <a:pt x="2486025" y="756281"/>
                </a:cubicBezTo>
                <a:cubicBezTo>
                  <a:pt x="2530475" y="761043"/>
                  <a:pt x="2574925" y="1246819"/>
                  <a:pt x="2609850" y="1280156"/>
                </a:cubicBezTo>
                <a:cubicBezTo>
                  <a:pt x="2644775" y="1313494"/>
                  <a:pt x="2670175" y="1134900"/>
                  <a:pt x="2695575" y="956306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BED839DA-62FF-426E-B54C-2597EBD4328C}"/>
              </a:ext>
            </a:extLst>
          </p:cNvPr>
          <p:cNvSpPr/>
          <p:nvPr/>
        </p:nvSpPr>
        <p:spPr>
          <a:xfrm>
            <a:off x="6362700" y="3768333"/>
            <a:ext cx="504825" cy="1337067"/>
          </a:xfrm>
          <a:custGeom>
            <a:avLst/>
            <a:gdLst>
              <a:gd name="connsiteX0" fmla="*/ 0 w 504825"/>
              <a:gd name="connsiteY0" fmla="*/ 733303 h 1647703"/>
              <a:gd name="connsiteX1" fmla="*/ 19050 w 504825"/>
              <a:gd name="connsiteY1" fmla="*/ 9403 h 1647703"/>
              <a:gd name="connsiteX2" fmla="*/ 85725 w 504825"/>
              <a:gd name="connsiteY2" fmla="*/ 1190503 h 1647703"/>
              <a:gd name="connsiteX3" fmla="*/ 161925 w 504825"/>
              <a:gd name="connsiteY3" fmla="*/ 704728 h 1647703"/>
              <a:gd name="connsiteX4" fmla="*/ 219075 w 504825"/>
              <a:gd name="connsiteY4" fmla="*/ 1476253 h 1647703"/>
              <a:gd name="connsiteX5" fmla="*/ 304800 w 504825"/>
              <a:gd name="connsiteY5" fmla="*/ 1095253 h 1647703"/>
              <a:gd name="connsiteX6" fmla="*/ 504825 w 504825"/>
              <a:gd name="connsiteY6" fmla="*/ 1647703 h 164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825" h="1647703">
                <a:moveTo>
                  <a:pt x="0" y="733303"/>
                </a:moveTo>
                <a:cubicBezTo>
                  <a:pt x="2381" y="333253"/>
                  <a:pt x="4763" y="-66797"/>
                  <a:pt x="19050" y="9403"/>
                </a:cubicBezTo>
                <a:cubicBezTo>
                  <a:pt x="33338" y="85603"/>
                  <a:pt x="61913" y="1074616"/>
                  <a:pt x="85725" y="1190503"/>
                </a:cubicBezTo>
                <a:cubicBezTo>
                  <a:pt x="109537" y="1306390"/>
                  <a:pt x="139700" y="657103"/>
                  <a:pt x="161925" y="704728"/>
                </a:cubicBezTo>
                <a:cubicBezTo>
                  <a:pt x="184150" y="752353"/>
                  <a:pt x="195263" y="1411166"/>
                  <a:pt x="219075" y="1476253"/>
                </a:cubicBezTo>
                <a:cubicBezTo>
                  <a:pt x="242887" y="1541340"/>
                  <a:pt x="257175" y="1066678"/>
                  <a:pt x="304800" y="1095253"/>
                </a:cubicBezTo>
                <a:cubicBezTo>
                  <a:pt x="352425" y="1123828"/>
                  <a:pt x="428625" y="1385765"/>
                  <a:pt x="504825" y="1647703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718CCAB-6147-487D-8FCD-773A60D3EEE0}"/>
              </a:ext>
            </a:extLst>
          </p:cNvPr>
          <p:cNvSpPr/>
          <p:nvPr/>
        </p:nvSpPr>
        <p:spPr>
          <a:xfrm>
            <a:off x="6878759" y="4296714"/>
            <a:ext cx="1874439" cy="1379694"/>
          </a:xfrm>
          <a:custGeom>
            <a:avLst/>
            <a:gdLst>
              <a:gd name="connsiteX0" fmla="*/ 2116 w 1678516"/>
              <a:gd name="connsiteY0" fmla="*/ 960940 h 1637464"/>
              <a:gd name="connsiteX1" fmla="*/ 2116 w 1678516"/>
              <a:gd name="connsiteY1" fmla="*/ 751390 h 1637464"/>
              <a:gd name="connsiteX2" fmla="*/ 2116 w 1678516"/>
              <a:gd name="connsiteY2" fmla="*/ 17965 h 1637464"/>
              <a:gd name="connsiteX3" fmla="*/ 30691 w 1678516"/>
              <a:gd name="connsiteY3" fmla="*/ 1589590 h 1637464"/>
              <a:gd name="connsiteX4" fmla="*/ 116416 w 1678516"/>
              <a:gd name="connsiteY4" fmla="*/ 503740 h 1637464"/>
              <a:gd name="connsiteX5" fmla="*/ 192616 w 1678516"/>
              <a:gd name="connsiteY5" fmla="*/ 1332415 h 1637464"/>
              <a:gd name="connsiteX6" fmla="*/ 335491 w 1678516"/>
              <a:gd name="connsiteY6" fmla="*/ 875215 h 1637464"/>
              <a:gd name="connsiteX7" fmla="*/ 373591 w 1678516"/>
              <a:gd name="connsiteY7" fmla="*/ 1313365 h 1637464"/>
              <a:gd name="connsiteX8" fmla="*/ 516466 w 1678516"/>
              <a:gd name="connsiteY8" fmla="*/ 1008565 h 1637464"/>
              <a:gd name="connsiteX9" fmla="*/ 602191 w 1678516"/>
              <a:gd name="connsiteY9" fmla="*/ 1360990 h 1637464"/>
              <a:gd name="connsiteX10" fmla="*/ 783166 w 1678516"/>
              <a:gd name="connsiteY10" fmla="*/ 1151440 h 1637464"/>
              <a:gd name="connsiteX11" fmla="*/ 840316 w 1678516"/>
              <a:gd name="connsiteY11" fmla="*/ 1465765 h 1637464"/>
              <a:gd name="connsiteX12" fmla="*/ 1021291 w 1678516"/>
              <a:gd name="connsiteY12" fmla="*/ 1227640 h 1637464"/>
              <a:gd name="connsiteX13" fmla="*/ 1097491 w 1678516"/>
              <a:gd name="connsiteY13" fmla="*/ 1465765 h 1637464"/>
              <a:gd name="connsiteX14" fmla="*/ 1202266 w 1678516"/>
              <a:gd name="connsiteY14" fmla="*/ 1313365 h 1637464"/>
              <a:gd name="connsiteX15" fmla="*/ 1259416 w 1678516"/>
              <a:gd name="connsiteY15" fmla="*/ 1541965 h 1637464"/>
              <a:gd name="connsiteX16" fmla="*/ 1373716 w 1678516"/>
              <a:gd name="connsiteY16" fmla="*/ 1389565 h 1637464"/>
              <a:gd name="connsiteX17" fmla="*/ 1402291 w 1678516"/>
              <a:gd name="connsiteY17" fmla="*/ 1608640 h 1637464"/>
              <a:gd name="connsiteX18" fmla="*/ 1583266 w 1678516"/>
              <a:gd name="connsiteY18" fmla="*/ 1484815 h 1637464"/>
              <a:gd name="connsiteX19" fmla="*/ 1611841 w 1678516"/>
              <a:gd name="connsiteY19" fmla="*/ 1637215 h 1637464"/>
              <a:gd name="connsiteX20" fmla="*/ 1678516 w 1678516"/>
              <a:gd name="connsiteY20" fmla="*/ 1513390 h 163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78516" h="1637464">
                <a:moveTo>
                  <a:pt x="2116" y="960940"/>
                </a:moveTo>
                <a:lnTo>
                  <a:pt x="2116" y="751390"/>
                </a:lnTo>
                <a:cubicBezTo>
                  <a:pt x="2116" y="594228"/>
                  <a:pt x="-2646" y="-121735"/>
                  <a:pt x="2116" y="17965"/>
                </a:cubicBezTo>
                <a:cubicBezTo>
                  <a:pt x="6878" y="157665"/>
                  <a:pt x="11641" y="1508628"/>
                  <a:pt x="30691" y="1589590"/>
                </a:cubicBezTo>
                <a:cubicBezTo>
                  <a:pt x="49741" y="1670552"/>
                  <a:pt x="89429" y="546602"/>
                  <a:pt x="116416" y="503740"/>
                </a:cubicBezTo>
                <a:cubicBezTo>
                  <a:pt x="143403" y="460878"/>
                  <a:pt x="156104" y="1270503"/>
                  <a:pt x="192616" y="1332415"/>
                </a:cubicBezTo>
                <a:cubicBezTo>
                  <a:pt x="229128" y="1394327"/>
                  <a:pt x="305328" y="878390"/>
                  <a:pt x="335491" y="875215"/>
                </a:cubicBezTo>
                <a:cubicBezTo>
                  <a:pt x="365654" y="872040"/>
                  <a:pt x="343429" y="1291140"/>
                  <a:pt x="373591" y="1313365"/>
                </a:cubicBezTo>
                <a:cubicBezTo>
                  <a:pt x="403753" y="1335590"/>
                  <a:pt x="478366" y="1000628"/>
                  <a:pt x="516466" y="1008565"/>
                </a:cubicBezTo>
                <a:cubicBezTo>
                  <a:pt x="554566" y="1016502"/>
                  <a:pt x="557741" y="1337178"/>
                  <a:pt x="602191" y="1360990"/>
                </a:cubicBezTo>
                <a:cubicBezTo>
                  <a:pt x="646641" y="1384802"/>
                  <a:pt x="743479" y="1133978"/>
                  <a:pt x="783166" y="1151440"/>
                </a:cubicBezTo>
                <a:cubicBezTo>
                  <a:pt x="822854" y="1168903"/>
                  <a:pt x="800629" y="1453065"/>
                  <a:pt x="840316" y="1465765"/>
                </a:cubicBezTo>
                <a:cubicBezTo>
                  <a:pt x="880004" y="1478465"/>
                  <a:pt x="978429" y="1227640"/>
                  <a:pt x="1021291" y="1227640"/>
                </a:cubicBezTo>
                <a:cubicBezTo>
                  <a:pt x="1064153" y="1227640"/>
                  <a:pt x="1067329" y="1451478"/>
                  <a:pt x="1097491" y="1465765"/>
                </a:cubicBezTo>
                <a:cubicBezTo>
                  <a:pt x="1127653" y="1480052"/>
                  <a:pt x="1175279" y="1300665"/>
                  <a:pt x="1202266" y="1313365"/>
                </a:cubicBezTo>
                <a:cubicBezTo>
                  <a:pt x="1229253" y="1326065"/>
                  <a:pt x="1230841" y="1529265"/>
                  <a:pt x="1259416" y="1541965"/>
                </a:cubicBezTo>
                <a:cubicBezTo>
                  <a:pt x="1287991" y="1554665"/>
                  <a:pt x="1349904" y="1378453"/>
                  <a:pt x="1373716" y="1389565"/>
                </a:cubicBezTo>
                <a:cubicBezTo>
                  <a:pt x="1397529" y="1400678"/>
                  <a:pt x="1367366" y="1592765"/>
                  <a:pt x="1402291" y="1608640"/>
                </a:cubicBezTo>
                <a:cubicBezTo>
                  <a:pt x="1437216" y="1624515"/>
                  <a:pt x="1548341" y="1480053"/>
                  <a:pt x="1583266" y="1484815"/>
                </a:cubicBezTo>
                <a:cubicBezTo>
                  <a:pt x="1618191" y="1489578"/>
                  <a:pt x="1595966" y="1632453"/>
                  <a:pt x="1611841" y="1637215"/>
                </a:cubicBezTo>
                <a:cubicBezTo>
                  <a:pt x="1627716" y="1641977"/>
                  <a:pt x="1653116" y="1577683"/>
                  <a:pt x="1678516" y="151339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37C2A-79F3-4601-94CB-C46B7D14A2E2}"/>
              </a:ext>
            </a:extLst>
          </p:cNvPr>
          <p:cNvGrpSpPr/>
          <p:nvPr/>
        </p:nvGrpSpPr>
        <p:grpSpPr>
          <a:xfrm>
            <a:off x="5650486" y="4976965"/>
            <a:ext cx="2955222" cy="734756"/>
            <a:chOff x="5625720" y="3400448"/>
            <a:chExt cx="2955222" cy="73475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72F0939-9BEA-498B-92BD-2C0D6F97D003}"/>
                </a:ext>
              </a:extLst>
            </p:cNvPr>
            <p:cNvSpPr/>
            <p:nvPr/>
          </p:nvSpPr>
          <p:spPr>
            <a:xfrm>
              <a:off x="6759621" y="3400448"/>
              <a:ext cx="152923" cy="1428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F4168E2-DAD6-4D92-ADBB-36403FB2EC1B}"/>
                </a:ext>
              </a:extLst>
            </p:cNvPr>
            <p:cNvSpPr/>
            <p:nvPr/>
          </p:nvSpPr>
          <p:spPr>
            <a:xfrm>
              <a:off x="7522201" y="3667882"/>
              <a:ext cx="152923" cy="1428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3D906E6-CC5C-47D6-B39E-001A21711079}"/>
                </a:ext>
              </a:extLst>
            </p:cNvPr>
            <p:cNvSpPr/>
            <p:nvPr/>
          </p:nvSpPr>
          <p:spPr>
            <a:xfrm>
              <a:off x="8428019" y="3992328"/>
              <a:ext cx="152923" cy="14287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0286FF5-CB45-4E63-BB45-70B53B649CE0}"/>
                </a:ext>
              </a:extLst>
            </p:cNvPr>
            <p:cNvSpPr/>
            <p:nvPr/>
          </p:nvSpPr>
          <p:spPr>
            <a:xfrm>
              <a:off x="5625720" y="3441801"/>
              <a:ext cx="152923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2ABAA9F-1999-4451-8604-8FD032423C20}"/>
              </a:ext>
            </a:extLst>
          </p:cNvPr>
          <p:cNvSpPr/>
          <p:nvPr/>
        </p:nvSpPr>
        <p:spPr>
          <a:xfrm>
            <a:off x="10742699" y="767251"/>
            <a:ext cx="1125638" cy="1450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D6B3968-0FBB-44E4-ABAC-E141ADC99FFF}"/>
              </a:ext>
            </a:extLst>
          </p:cNvPr>
          <p:cNvSpPr/>
          <p:nvPr/>
        </p:nvSpPr>
        <p:spPr>
          <a:xfrm>
            <a:off x="10747513" y="4046483"/>
            <a:ext cx="1125638" cy="1665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026 0.1178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25" grpId="0" animBg="1"/>
      <p:bldP spid="25" grpId="1" animBg="1"/>
      <p:bldP spid="55" grpId="0" animBg="1"/>
      <p:bldP spid="66" grpId="0"/>
      <p:bldP spid="66" grpId="1"/>
      <p:bldP spid="81" grpId="0" animBg="1"/>
      <p:bldP spid="81" grpId="1" animBg="1"/>
      <p:bldP spid="82" grpId="0" animBg="1"/>
      <p:bldP spid="82" grpId="1" animBg="1"/>
      <p:bldP spid="57" grpId="0" animBg="1"/>
      <p:bldP spid="58" grpId="0" animBg="1"/>
      <p:bldP spid="56" grpId="0" animBg="1"/>
      <p:bldP spid="83" grpId="0"/>
      <p:bldP spid="83" grpId="1"/>
      <p:bldP spid="100" grpId="0"/>
      <p:bldP spid="100" grpId="1"/>
      <p:bldP spid="101" grpId="0"/>
      <p:bldP spid="101" grpId="1"/>
      <p:bldP spid="102" grpId="0" animBg="1"/>
      <p:bldP spid="102" grpId="1" animBg="1"/>
      <p:bldP spid="103" grpId="0" animBg="1"/>
      <p:bldP spid="103" grpId="1" animBg="1"/>
      <p:bldP spid="61" grpId="0"/>
      <p:bldP spid="64" grpId="0"/>
      <p:bldP spid="60" grpId="0" animBg="1"/>
      <p:bldP spid="60" grpId="1" animBg="1"/>
      <p:bldP spid="62" grpId="0" animBg="1"/>
      <p:bldP spid="62" grpId="1" animBg="1"/>
      <p:bldP spid="69" grpId="0" animBg="1"/>
      <p:bldP spid="69" grpId="1" animBg="1"/>
      <p:bldP spid="85" grpId="0" animBg="1"/>
      <p:bldP spid="85" grpId="1" animBg="1"/>
      <p:bldP spid="78" grpId="0" animBg="1"/>
      <p:bldP spid="78" grpId="1" animBg="1"/>
      <p:bldP spid="80" grpId="0" animBg="1"/>
      <p:bldP spid="80" grpId="1" animBg="1"/>
      <p:bldP spid="6" grpId="0" animBg="1"/>
      <p:bldP spid="6" grpId="1" animBg="1"/>
      <p:bldP spid="86" grpId="0" animBg="1"/>
      <p:bldP spid="8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3A61-9431-4B06-BFC0-0168D922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EB90-9447-4348-B017-A23D8346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</TotalTime>
  <Words>84</Words>
  <Application>Microsoft Office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MovingAverage</dc:title>
  <dc:creator>Francisco Jose Guerrero-Bolaño</dc:creator>
  <cp:lastModifiedBy>Guerrero, Francisco J</cp:lastModifiedBy>
  <cp:revision>118</cp:revision>
  <dcterms:created xsi:type="dcterms:W3CDTF">2019-04-03T20:16:44Z</dcterms:created>
  <dcterms:modified xsi:type="dcterms:W3CDTF">2022-12-12T17:39:11Z</dcterms:modified>
</cp:coreProperties>
</file>