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F36C-BA69-42BE-A6EF-4A41414C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39F59-8121-4C7A-861E-0CB46B35B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1EB8E-40F6-48F8-A30B-65DBECB5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EDA85-7CA5-438D-97F2-57980857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DB4E7-B1E5-42CE-91F1-DF6136A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9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6845-8F43-48C9-BD60-3BC79E08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67DC8-85C0-4CFA-BDAE-0F5B250C8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873D6-8A58-48D3-9790-1BF9895F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28F27-7956-454E-B3C2-6E128C73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923DA-C291-4B14-B194-AF708647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3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ABEBDA-5FAC-43AF-A118-A44044D45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6A8C0C-75B0-4350-8FDF-0E75FB54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30A63-5EE9-4A7E-9FBE-5E541C18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E7DB-9176-4169-9E84-A514963F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2F013-32F4-4589-812F-7EEAF37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EAA8B-E298-46F7-9402-B1CE1915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FBA5D-59BD-4A9B-A266-8602A194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3B6FF-3B73-4702-97D6-4C34AC82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FEACC-2E9D-4F8C-8BF8-E5352BA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6DB8B-68A4-4F2C-88E8-1B3DD6A1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2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75D34-52FD-485D-9A7A-BB654FB5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A865C8-71DC-4601-ACB1-4610D4DB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2AC57-D903-4C1A-AA1D-5E1766C2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676E5-D1F6-4C4A-927D-3EB1D043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81C50-7ED0-4F50-912E-B67A44E2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05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8AD9C-FFEA-424F-AB8A-7EB5451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4BFD8-FE6A-4065-9FDA-377580FC0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E4A816-EF54-461E-AE32-6836912E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96B3F-08AE-4C77-A3C0-CF291F47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A1717A-A9F3-4A13-8F4C-2794E33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7931B-93A6-401C-9CCA-D3681A07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29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42DF-56FC-4442-BC58-4D8C73EF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CF85D5-CB46-424D-91C3-4E45A9F6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5AB8CF-3F9B-4F52-8457-358440DB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659E1B-7168-4B05-B480-E4800DC1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514E96-AB91-4064-90F4-2EDCB2BD5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D3E949-3CA8-4C4D-B52E-11EC34E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132197-7F80-44AB-93F8-2ADC844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38D678-6CCD-497C-ADFF-9A459AA2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5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E4B3D-0E96-45D0-B6D9-80A71632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7F40B1-FE10-475A-B247-408E9DC2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2805D-0DC3-401C-9E65-5E324A06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1972C9-07C1-47A2-B807-9F16ACAF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7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0C06C-5BA7-4DB2-9206-EEE1D01D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465C53-DE8F-46E2-A3DF-D3E7E8BB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2E129-3964-48A1-8758-5864CB4B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07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14FA1-208A-4AF2-AB18-5E9AA62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D454E-91D4-4A35-9308-7B08B2ED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1A3C90-9BE4-4708-A1DA-BEE8C651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E0E59-632E-4990-88CA-6DD3DADB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5D3C84-BFD0-4865-8CEF-7A54EF19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4294C9-F024-4C30-AD74-C6011D38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8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88BE5-8136-442D-97E6-F5B974D4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673AA-F71A-4CE7-B609-0FA6C0FA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88984A-B751-4D54-9387-155DD537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527D06-4F41-4C8B-B20B-95142F92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4B2A4D-1186-4205-B6B6-0DCFF39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A0852-7E5E-4179-BFCB-78A6EC81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91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CBAD7E-1CFA-4C14-BB8C-890D622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6A559-23D0-4B3E-9214-C2A247CC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90DAD-84DB-489C-AF27-288C5E1D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61FC-96AC-4782-B944-AB4EEE985FD2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02ED8-A807-45B0-86C9-25E2C5C98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8E855-A048-4BC3-8E19-3C7E59E0B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BAD8-01B9-4D78-A76C-4B99E66588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67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van.guerrero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01DC1-3A09-4A1D-9314-3AE2E721E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Payments flow description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09E2E-7A87-4591-9E33-CB47B603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Francisco Guerrero </a:t>
            </a:r>
          </a:p>
          <a:p>
            <a:r>
              <a:rPr lang="en-US" dirty="0"/>
              <a:t>Sales Engineer test </a:t>
            </a:r>
            <a:r>
              <a:rPr lang="en-US" dirty="0" err="1"/>
              <a:t>PayU</a:t>
            </a:r>
            <a:r>
              <a:rPr lang="en-US" dirty="0"/>
              <a:t> </a:t>
            </a:r>
            <a:r>
              <a:rPr lang="en-US" dirty="0" err="1"/>
              <a:t>latam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41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028C-CDBC-434B-A089-5C13C929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78034-A2ED-4173-91CB-391D58EF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this document before start checking other folders. We explain the payment flow according the test requirements and the implementation experience.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900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A438-5E28-4BA8-A770-69F80A5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252585"/>
            <a:ext cx="11030243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in platform and get payment tokens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78B4FD-B5BE-4F93-ACEE-9F135449EF1E}"/>
              </a:ext>
            </a:extLst>
          </p:cNvPr>
          <p:cNvSpPr/>
          <p:nvPr/>
        </p:nvSpPr>
        <p:spPr>
          <a:xfrm>
            <a:off x="7493538" y="1988968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Sing in</a:t>
            </a:r>
            <a:endParaRPr lang="es-CO" sz="1000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705610BA-0FB0-4B0A-9D36-F7AB9805CA3A}"/>
              </a:ext>
            </a:extLst>
          </p:cNvPr>
          <p:cNvSpPr/>
          <p:nvPr/>
        </p:nvSpPr>
        <p:spPr>
          <a:xfrm>
            <a:off x="4096777" y="1527045"/>
            <a:ext cx="2438072" cy="5722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 in </a:t>
            </a:r>
            <a:r>
              <a:rPr lang="en-US" sz="1000" dirty="0" err="1"/>
              <a:t>PaymentsOs</a:t>
            </a:r>
            <a:r>
              <a:rPr lang="en-US" sz="1000" dirty="0"/>
              <a:t>?</a:t>
            </a:r>
            <a:endParaRPr lang="es-CO" sz="1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349E73-DC42-48FB-B302-DCA64040FF00}"/>
              </a:ext>
            </a:extLst>
          </p:cNvPr>
          <p:cNvSpPr/>
          <p:nvPr/>
        </p:nvSpPr>
        <p:spPr>
          <a:xfrm>
            <a:off x="7493537" y="2503916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provider configuration</a:t>
            </a:r>
            <a:endParaRPr lang="es-CO" sz="1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67C717-4371-4E1A-A7D8-E82055FD38B6}"/>
              </a:ext>
            </a:extLst>
          </p:cNvPr>
          <p:cNvSpPr/>
          <p:nvPr/>
        </p:nvSpPr>
        <p:spPr>
          <a:xfrm>
            <a:off x="7493537" y="3018864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new business unit</a:t>
            </a:r>
            <a:endParaRPr lang="es-CO" sz="10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315946C-895F-44A0-B365-73E81F06BE55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6534849" y="1813172"/>
            <a:ext cx="1781649" cy="1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9AAA4A-D3B2-45A9-B063-8FD89F6030ED}"/>
              </a:ext>
            </a:extLst>
          </p:cNvPr>
          <p:cNvSpPr txBox="1"/>
          <p:nvPr/>
        </p:nvSpPr>
        <p:spPr>
          <a:xfrm>
            <a:off x="6467475" y="1511985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s-C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CAABBD-51A1-4CC3-B229-235B4CCD9818}"/>
              </a:ext>
            </a:extLst>
          </p:cNvPr>
          <p:cNvSpPr/>
          <p:nvPr/>
        </p:nvSpPr>
        <p:spPr>
          <a:xfrm>
            <a:off x="4591913" y="1032732"/>
            <a:ext cx="1428750" cy="31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CO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F23C7909-D020-433D-A4BA-81824EC790B2}"/>
              </a:ext>
            </a:extLst>
          </p:cNvPr>
          <p:cNvCxnSpPr>
            <a:stCxn id="11" idx="2"/>
            <a:endCxn id="5" idx="0"/>
          </p:cNvCxnSpPr>
          <p:nvPr/>
        </p:nvCxnSpPr>
        <p:spPr>
          <a:xfrm rot="16200000" flipH="1">
            <a:off x="5221850" y="1433081"/>
            <a:ext cx="178401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8EB5DD-49DF-420F-82AB-3B03C2828A47}"/>
              </a:ext>
            </a:extLst>
          </p:cNvPr>
          <p:cNvSpPr txBox="1"/>
          <p:nvPr/>
        </p:nvSpPr>
        <p:spPr>
          <a:xfrm>
            <a:off x="5315813" y="2021357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CE2600D-956D-48F5-847F-441354D5E8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316497" y="2304881"/>
            <a:ext cx="1" cy="19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8EC7F85-BDC4-44F1-9969-7CFBC523BAE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316497" y="2819829"/>
            <a:ext cx="0" cy="19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1287AE6-03FB-478F-8339-B79527F7ECB5}"/>
              </a:ext>
            </a:extLst>
          </p:cNvPr>
          <p:cNvSpPr/>
          <p:nvPr/>
        </p:nvSpPr>
        <p:spPr>
          <a:xfrm>
            <a:off x="4503013" y="4313922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session id</a:t>
            </a:r>
            <a:endParaRPr lang="es-CO" sz="10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9C2228A-1FB0-4916-8048-C382378C5F2B}"/>
              </a:ext>
            </a:extLst>
          </p:cNvPr>
          <p:cNvSpPr/>
          <p:nvPr/>
        </p:nvSpPr>
        <p:spPr>
          <a:xfrm>
            <a:off x="4503012" y="4733022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public and private keys</a:t>
            </a:r>
            <a:endParaRPr lang="es-CO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46CA656-B273-499D-AEED-8520471125F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325972" y="4629835"/>
            <a:ext cx="1" cy="10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mbo 27">
            <a:extLst>
              <a:ext uri="{FF2B5EF4-FFF2-40B4-BE49-F238E27FC236}">
                <a16:creationId xmlns:a16="http://schemas.microsoft.com/office/drawing/2014/main" id="{CE8A7EA0-DD49-4E1C-B05E-860B214DF4E2}"/>
              </a:ext>
            </a:extLst>
          </p:cNvPr>
          <p:cNvSpPr/>
          <p:nvPr/>
        </p:nvSpPr>
        <p:spPr>
          <a:xfrm>
            <a:off x="4096777" y="3403948"/>
            <a:ext cx="2438072" cy="5722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Session id and tokens expired?</a:t>
            </a:r>
            <a:endParaRPr lang="es-CO" sz="10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5088211-F93B-49A8-A1ED-E0758685DCEB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5315813" y="2099299"/>
            <a:ext cx="0" cy="13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8CEE066-5C93-4F92-83EB-E90C72BCF660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rot="5400000">
            <a:off x="6331663" y="2329087"/>
            <a:ext cx="979145" cy="2990524"/>
          </a:xfrm>
          <a:prstGeom prst="bentConnector3">
            <a:avLst>
              <a:gd name="adj1" fmla="val 77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122BCE1-C178-44CC-8CF5-937AC5D6C926}"/>
              </a:ext>
            </a:extLst>
          </p:cNvPr>
          <p:cNvCxnSpPr>
            <a:stCxn id="28" idx="2"/>
            <a:endCxn id="22" idx="0"/>
          </p:cNvCxnSpPr>
          <p:nvPr/>
        </p:nvCxnSpPr>
        <p:spPr>
          <a:xfrm>
            <a:off x="5315813" y="3976202"/>
            <a:ext cx="10160" cy="33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F321C8-8655-4053-A689-D4FA9A0F8AD0}"/>
              </a:ext>
            </a:extLst>
          </p:cNvPr>
          <p:cNvSpPr txBox="1"/>
          <p:nvPr/>
        </p:nvSpPr>
        <p:spPr>
          <a:xfrm>
            <a:off x="3713236" y="3334776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1B6E03F-1353-46F8-BA79-F2C06C58CCC5}"/>
              </a:ext>
            </a:extLst>
          </p:cNvPr>
          <p:cNvSpPr txBox="1"/>
          <p:nvPr/>
        </p:nvSpPr>
        <p:spPr>
          <a:xfrm>
            <a:off x="5315813" y="3929956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s-CO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8439380-BCF0-4538-BC9D-B1A95204E18E}"/>
              </a:ext>
            </a:extLst>
          </p:cNvPr>
          <p:cNvSpPr/>
          <p:nvPr/>
        </p:nvSpPr>
        <p:spPr>
          <a:xfrm>
            <a:off x="4085801" y="5647799"/>
            <a:ext cx="2487148" cy="31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for payments</a:t>
            </a:r>
            <a:endParaRPr lang="es-CO" dirty="0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468D7F7B-CF96-489D-A72C-6A8282DD1AB9}"/>
              </a:ext>
            </a:extLst>
          </p:cNvPr>
          <p:cNvCxnSpPr>
            <a:cxnSpLocks/>
            <a:stCxn id="28" idx="1"/>
            <a:endCxn id="38" idx="0"/>
          </p:cNvCxnSpPr>
          <p:nvPr/>
        </p:nvCxnSpPr>
        <p:spPr>
          <a:xfrm rot="10800000" flipH="1" flipV="1">
            <a:off x="4096777" y="3690075"/>
            <a:ext cx="1232598" cy="1957724"/>
          </a:xfrm>
          <a:prstGeom prst="bentConnector4">
            <a:avLst>
              <a:gd name="adj1" fmla="val -64912"/>
              <a:gd name="adj2" fmla="val 83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C20920C-2530-474D-BC03-18822B682E16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>
            <a:off x="5325972" y="5048935"/>
            <a:ext cx="3403" cy="59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AA645B5-C1DF-4816-BDA4-3DCDDCE47FF3}"/>
              </a:ext>
            </a:extLst>
          </p:cNvPr>
          <p:cNvSpPr txBox="1"/>
          <p:nvPr/>
        </p:nvSpPr>
        <p:spPr>
          <a:xfrm>
            <a:off x="6729412" y="6236083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1 CREATE TOKEN</a:t>
            </a:r>
          </a:p>
        </p:txBody>
      </p:sp>
    </p:spTree>
    <p:extLst>
      <p:ext uri="{BB962C8B-B14F-4D97-AF65-F5344CB8AC3E}">
        <p14:creationId xmlns:p14="http://schemas.microsoft.com/office/powerpoint/2010/main" val="356550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A438-5E28-4BA8-A770-69F80A5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252585"/>
            <a:ext cx="11030243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Payment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78B4FD-B5BE-4F93-ACEE-9F135449EF1E}"/>
              </a:ext>
            </a:extLst>
          </p:cNvPr>
          <p:cNvSpPr/>
          <p:nvPr/>
        </p:nvSpPr>
        <p:spPr>
          <a:xfrm>
            <a:off x="7426863" y="3113087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Tokenize card</a:t>
            </a:r>
            <a:endParaRPr lang="es-CO" sz="10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CAABBD-51A1-4CC3-B229-235B4CCD9818}"/>
              </a:ext>
            </a:extLst>
          </p:cNvPr>
          <p:cNvSpPr/>
          <p:nvPr/>
        </p:nvSpPr>
        <p:spPr>
          <a:xfrm>
            <a:off x="3621226" y="1032734"/>
            <a:ext cx="3370124" cy="31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for payments</a:t>
            </a:r>
            <a:endParaRPr lang="es-CO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F23C7909-D020-433D-A4BA-81824EC790B2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16200000" flipH="1">
            <a:off x="5137866" y="1517063"/>
            <a:ext cx="359931" cy="23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5088211-F93B-49A8-A1ED-E0758685DCE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5329374" y="2024486"/>
            <a:ext cx="1" cy="37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8439380-BCF0-4538-BC9D-B1A95204E18E}"/>
              </a:ext>
            </a:extLst>
          </p:cNvPr>
          <p:cNvSpPr/>
          <p:nvPr/>
        </p:nvSpPr>
        <p:spPr>
          <a:xfrm>
            <a:off x="4085801" y="5331887"/>
            <a:ext cx="2487148" cy="31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performed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AA645B5-C1DF-4816-BDA4-3DCDDCE47FF3}"/>
              </a:ext>
            </a:extLst>
          </p:cNvPr>
          <p:cNvSpPr txBox="1"/>
          <p:nvPr/>
        </p:nvSpPr>
        <p:spPr>
          <a:xfrm>
            <a:off x="1072763" y="3806441"/>
            <a:ext cx="3340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3 CREATE AUTHORIZE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8AD0A8-C3CE-4F4C-8F39-91958FB62087}"/>
              </a:ext>
            </a:extLst>
          </p:cNvPr>
          <p:cNvSpPr/>
          <p:nvPr/>
        </p:nvSpPr>
        <p:spPr>
          <a:xfrm>
            <a:off x="4506415" y="1708573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Perform payment</a:t>
            </a:r>
            <a:endParaRPr lang="es-CO" sz="1000" dirty="0"/>
          </a:p>
        </p:txBody>
      </p:sp>
      <p:sp>
        <p:nvSpPr>
          <p:cNvPr id="33" name="Rombo 32">
            <a:extLst>
              <a:ext uri="{FF2B5EF4-FFF2-40B4-BE49-F238E27FC236}">
                <a16:creationId xmlns:a16="http://schemas.microsoft.com/office/drawing/2014/main" id="{601C1B59-1D46-4C0B-B3EE-C9370F3E53EC}"/>
              </a:ext>
            </a:extLst>
          </p:cNvPr>
          <p:cNvSpPr/>
          <p:nvPr/>
        </p:nvSpPr>
        <p:spPr>
          <a:xfrm>
            <a:off x="4110338" y="2404398"/>
            <a:ext cx="2438072" cy="5722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Have tokenized card?</a:t>
            </a:r>
            <a:endParaRPr lang="es-CO" sz="10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288A28-480F-46E6-B0AF-EF4772C47B49}"/>
              </a:ext>
            </a:extLst>
          </p:cNvPr>
          <p:cNvSpPr txBox="1"/>
          <p:nvPr/>
        </p:nvSpPr>
        <p:spPr>
          <a:xfrm>
            <a:off x="6338752" y="2321193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30E11B8-77FE-4539-9727-0E3EEA06D272}"/>
              </a:ext>
            </a:extLst>
          </p:cNvPr>
          <p:cNvSpPr txBox="1"/>
          <p:nvPr/>
        </p:nvSpPr>
        <p:spPr>
          <a:xfrm>
            <a:off x="5315813" y="2983382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s-CO" dirty="0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0F7C4A-72D8-4361-8814-29A9F6B940AC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>
            <a:off x="6548410" y="2690525"/>
            <a:ext cx="1701413" cy="422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5295EF5-47F9-49F4-B86D-3D8D3B42B025}"/>
              </a:ext>
            </a:extLst>
          </p:cNvPr>
          <p:cNvSpPr/>
          <p:nvPr/>
        </p:nvSpPr>
        <p:spPr>
          <a:xfrm>
            <a:off x="4506416" y="3927371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Perform Authorization</a:t>
            </a:r>
            <a:endParaRPr lang="es-CO" sz="10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62E9F01-74E9-44B1-B980-9D02BFC54159}"/>
              </a:ext>
            </a:extLst>
          </p:cNvPr>
          <p:cNvSpPr/>
          <p:nvPr/>
        </p:nvSpPr>
        <p:spPr>
          <a:xfrm>
            <a:off x="4506415" y="4559198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Perform capture</a:t>
            </a:r>
            <a:endParaRPr lang="es-CO" sz="10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88836DC-27FF-416B-A28B-497805946908}"/>
              </a:ext>
            </a:extLst>
          </p:cNvPr>
          <p:cNvCxnSpPr>
            <a:endCxn id="42" idx="0"/>
          </p:cNvCxnSpPr>
          <p:nvPr/>
        </p:nvCxnSpPr>
        <p:spPr>
          <a:xfrm>
            <a:off x="5315813" y="2983382"/>
            <a:ext cx="13563" cy="9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5BB9961-C482-42DC-B5C5-EAFF7F4ECD3F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5329375" y="4243284"/>
            <a:ext cx="1" cy="31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181C53A-E14F-4E80-81D2-955CE34147F4}"/>
              </a:ext>
            </a:extLst>
          </p:cNvPr>
          <p:cNvCxnSpPr>
            <a:stCxn id="43" idx="2"/>
            <a:endCxn id="38" idx="0"/>
          </p:cNvCxnSpPr>
          <p:nvPr/>
        </p:nvCxnSpPr>
        <p:spPr>
          <a:xfrm>
            <a:off x="5329375" y="4875111"/>
            <a:ext cx="0" cy="45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21FA90-48CC-44F0-B809-AE650F49580F}"/>
              </a:ext>
            </a:extLst>
          </p:cNvPr>
          <p:cNvSpPr txBox="1"/>
          <p:nvPr/>
        </p:nvSpPr>
        <p:spPr>
          <a:xfrm>
            <a:off x="6338752" y="1621009"/>
            <a:ext cx="3231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2 CREATE PAYMENT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A54BFE36-0981-4F59-AC52-BC61F949E942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rot="5400000">
            <a:off x="6540415" y="2217962"/>
            <a:ext cx="498371" cy="292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898E162-AEC3-4508-AC6E-5EF28E61436D}"/>
              </a:ext>
            </a:extLst>
          </p:cNvPr>
          <p:cNvSpPr txBox="1"/>
          <p:nvPr/>
        </p:nvSpPr>
        <p:spPr>
          <a:xfrm>
            <a:off x="9072782" y="2962881"/>
            <a:ext cx="3384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1.1 TOKENIZE A CARD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71A0116-4940-4E3D-930D-D229102DA79C}"/>
              </a:ext>
            </a:extLst>
          </p:cNvPr>
          <p:cNvSpPr txBox="1"/>
          <p:nvPr/>
        </p:nvSpPr>
        <p:spPr>
          <a:xfrm>
            <a:off x="6338753" y="4393988"/>
            <a:ext cx="323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4 CREATE CAPTURE</a:t>
            </a:r>
          </a:p>
        </p:txBody>
      </p:sp>
    </p:spTree>
    <p:extLst>
      <p:ext uri="{BB962C8B-B14F-4D97-AF65-F5344CB8AC3E}">
        <p14:creationId xmlns:p14="http://schemas.microsoft.com/office/powerpoint/2010/main" val="27086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A438-5E28-4BA8-A770-69F80A5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252585"/>
            <a:ext cx="11030243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Refund</a:t>
            </a:r>
            <a:endParaRPr lang="es-C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CAABBD-51A1-4CC3-B229-235B4CCD9818}"/>
              </a:ext>
            </a:extLst>
          </p:cNvPr>
          <p:cNvSpPr/>
          <p:nvPr/>
        </p:nvSpPr>
        <p:spPr>
          <a:xfrm>
            <a:off x="3621226" y="1032734"/>
            <a:ext cx="3370124" cy="31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performed</a:t>
            </a:r>
            <a:endParaRPr lang="es-CO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F23C7909-D020-433D-A4BA-81824EC790B2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16200000" flipH="1">
            <a:off x="5137866" y="1517063"/>
            <a:ext cx="359931" cy="23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5088211-F93B-49A8-A1ED-E0758685DCEB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5329374" y="2024486"/>
            <a:ext cx="1" cy="53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8439380-BCF0-4538-BC9D-B1A95204E18E}"/>
              </a:ext>
            </a:extLst>
          </p:cNvPr>
          <p:cNvSpPr/>
          <p:nvPr/>
        </p:nvSpPr>
        <p:spPr>
          <a:xfrm>
            <a:off x="4085800" y="2562355"/>
            <a:ext cx="2487148" cy="31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refund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AA645B5-C1DF-4816-BDA4-3DCDDCE47FF3}"/>
              </a:ext>
            </a:extLst>
          </p:cNvPr>
          <p:cNvSpPr txBox="1"/>
          <p:nvPr/>
        </p:nvSpPr>
        <p:spPr>
          <a:xfrm>
            <a:off x="6729412" y="6236083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1 CREATE TOKEN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8AD0A8-C3CE-4F4C-8F39-91958FB62087}"/>
              </a:ext>
            </a:extLst>
          </p:cNvPr>
          <p:cNvSpPr/>
          <p:nvPr/>
        </p:nvSpPr>
        <p:spPr>
          <a:xfrm>
            <a:off x="4506415" y="1708573"/>
            <a:ext cx="1645919" cy="31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Perform refund</a:t>
            </a:r>
            <a:endParaRPr lang="es-CO" sz="1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31044A7-55E2-4E17-A7F7-F38976E1BD75}"/>
              </a:ext>
            </a:extLst>
          </p:cNvPr>
          <p:cNvSpPr txBox="1"/>
          <p:nvPr/>
        </p:nvSpPr>
        <p:spPr>
          <a:xfrm>
            <a:off x="6371697" y="1489713"/>
            <a:ext cx="3287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described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b="1" dirty="0"/>
              <a:t>5 CREATE REFUND</a:t>
            </a:r>
          </a:p>
        </p:txBody>
      </p:sp>
    </p:spTree>
    <p:extLst>
      <p:ext uri="{BB962C8B-B14F-4D97-AF65-F5344CB8AC3E}">
        <p14:creationId xmlns:p14="http://schemas.microsoft.com/office/powerpoint/2010/main" val="17527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23B46-65DA-4E62-A576-806AFFF2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information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C47F3-1581-4B00-995D-B1A1B9A5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folder you will find a doc who describes the main considerations about implement each method</a:t>
            </a:r>
          </a:p>
          <a:p>
            <a:r>
              <a:rPr lang="en-US" dirty="0"/>
              <a:t>The reference of web services in postman is </a:t>
            </a:r>
            <a:r>
              <a:rPr lang="en-US" b="1" dirty="0" err="1"/>
              <a:t>PayU-SETest.postman_collection.json</a:t>
            </a:r>
            <a:r>
              <a:rPr lang="en-US" dirty="0"/>
              <a:t> file.</a:t>
            </a:r>
          </a:p>
          <a:p>
            <a:r>
              <a:rPr lang="es-CO" dirty="0" err="1"/>
              <a:t>The</a:t>
            </a:r>
            <a:r>
              <a:rPr lang="es-CO" dirty="0"/>
              <a:t> Login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Username</a:t>
            </a:r>
            <a:r>
              <a:rPr lang="es-CO" dirty="0"/>
              <a:t>: </a:t>
            </a:r>
            <a:r>
              <a:rPr lang="es-CO" dirty="0">
                <a:hlinkClick r:id="rId2"/>
              </a:rPr>
              <a:t>evan.guerrero@hotmail.com</a:t>
            </a:r>
            <a:endParaRPr lang="es-CO" dirty="0"/>
          </a:p>
          <a:p>
            <a:pPr lvl="1"/>
            <a:r>
              <a:rPr lang="es-CO" dirty="0"/>
              <a:t>Password</a:t>
            </a:r>
            <a:r>
              <a:rPr lang="es-CO"/>
              <a:t>: Patosh2012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1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201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Payments flow description</vt:lpstr>
      <vt:lpstr>Introduction</vt:lpstr>
      <vt:lpstr>Start in platform and get payment tokens</vt:lpstr>
      <vt:lpstr>Payment</vt:lpstr>
      <vt:lpstr>Refund</vt:lpstr>
      <vt:lpstr>Reference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Payments flow description</dc:title>
  <dc:creator>evan guerrero</dc:creator>
  <cp:lastModifiedBy>evan guerrero</cp:lastModifiedBy>
  <cp:revision>4</cp:revision>
  <dcterms:created xsi:type="dcterms:W3CDTF">2021-03-01T18:21:28Z</dcterms:created>
  <dcterms:modified xsi:type="dcterms:W3CDTF">2021-03-01T19:07:36Z</dcterms:modified>
</cp:coreProperties>
</file>