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3" r:id="rId4"/>
    <p:sldId id="259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7150-4A25-43EF-BFA5-9C98C0C02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MNIST (dígitos) solución tradicional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7DB15-B57C-4A9A-8CDD-EC8E9C292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Eileen Gurrero</a:t>
            </a:r>
          </a:p>
          <a:p>
            <a:r>
              <a:rPr lang="es-CO" dirty="0"/>
              <a:t>Santiago Narváez</a:t>
            </a:r>
          </a:p>
        </p:txBody>
      </p:sp>
    </p:spTree>
    <p:extLst>
      <p:ext uri="{BB962C8B-B14F-4D97-AF65-F5344CB8AC3E}">
        <p14:creationId xmlns:p14="http://schemas.microsoft.com/office/powerpoint/2010/main" val="149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C0F8E-F362-4DCE-A887-47CE278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0 y 3</a:t>
            </a:r>
          </a:p>
        </p:txBody>
      </p:sp>
    </p:spTree>
    <p:extLst>
      <p:ext uri="{BB962C8B-B14F-4D97-AF65-F5344CB8AC3E}">
        <p14:creationId xmlns:p14="http://schemas.microsoft.com/office/powerpoint/2010/main" val="310054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7AF4-4A86-4304-89E9-EA095E9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 usada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84CD1-1C37-438D-8058-ECE7A7D9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una matriz generalizada y comparar con ella.</a:t>
            </a:r>
          </a:p>
          <a:p>
            <a:r>
              <a:rPr lang="es-CO" dirty="0"/>
              <a:t>Se sacó el promedio de todos los números 0 y 3.</a:t>
            </a:r>
          </a:p>
          <a:p>
            <a:r>
              <a:rPr lang="es-CO" dirty="0"/>
              <a:t>Se comparaba cada matriz con la matriz meta.</a:t>
            </a:r>
          </a:p>
        </p:txBody>
      </p:sp>
    </p:spTree>
    <p:extLst>
      <p:ext uri="{BB962C8B-B14F-4D97-AF65-F5344CB8AC3E}">
        <p14:creationId xmlns:p14="http://schemas.microsoft.com/office/powerpoint/2010/main" val="20092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BC5D-34A9-4EBD-B243-8D8B8C9D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FC3FA6-0EDE-4848-A2BE-1AEFF7C6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816733"/>
            <a:ext cx="9391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A3040-409D-4655-BAAF-912945F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Promedio de cada posición de la matriz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E9AF88-4F53-4F60-BBCD-B194EDA2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429000"/>
            <a:ext cx="4953000" cy="2962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C79291-A0A4-4291-BECB-513900B1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592" y="3657599"/>
            <a:ext cx="2657475" cy="2505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047C97-E28A-4F94-90C8-E84D3FA1D236}"/>
              </a:ext>
            </a:extLst>
          </p:cNvPr>
          <p:cNvSpPr txBox="1"/>
          <p:nvPr/>
        </p:nvSpPr>
        <p:spPr>
          <a:xfrm>
            <a:off x="5393635" y="282271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Para el caso del numero 0</a:t>
            </a:r>
          </a:p>
        </p:txBody>
      </p:sp>
    </p:spTree>
    <p:extLst>
      <p:ext uri="{BB962C8B-B14F-4D97-AF65-F5344CB8AC3E}">
        <p14:creationId xmlns:p14="http://schemas.microsoft.com/office/powerpoint/2010/main" val="217909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0D28D-F5EA-44C7-8D5B-E367436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4505C0-0550-4B08-B3E1-62D0647C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83" y="2443162"/>
            <a:ext cx="6866957" cy="34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8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CF3E3-69BA-4F52-8369-B9F5236F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44B638-99DB-4E41-B48B-4DC77F61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59" y="2884418"/>
            <a:ext cx="4781550" cy="2838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EBF5B1-F88F-4E45-9B58-64A045F0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29" y="2884418"/>
            <a:ext cx="2914650" cy="26955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5482F2-84E7-48CD-A88D-B61AA4AA618B}"/>
              </a:ext>
            </a:extLst>
          </p:cNvPr>
          <p:cNvSpPr txBox="1"/>
          <p:nvPr/>
        </p:nvSpPr>
        <p:spPr>
          <a:xfrm>
            <a:off x="4956312" y="23031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Para el caso del numero 3</a:t>
            </a:r>
          </a:p>
        </p:txBody>
      </p:sp>
    </p:spTree>
    <p:extLst>
      <p:ext uri="{BB962C8B-B14F-4D97-AF65-F5344CB8AC3E}">
        <p14:creationId xmlns:p14="http://schemas.microsoft.com/office/powerpoint/2010/main" val="414444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4B6C3-C7DF-464B-8B01-F6DEB474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80A3ED-BB7B-4B9A-AD96-BD22B01E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65" y="2635786"/>
            <a:ext cx="7865470" cy="36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380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29</TotalTime>
  <Words>67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Paquete</vt:lpstr>
      <vt:lpstr>MNIST (dígitos) solución tradicional</vt:lpstr>
      <vt:lpstr>0 y 3</vt:lpstr>
      <vt:lpstr>Estrategia usada</vt:lpstr>
      <vt:lpstr>métodos</vt:lpstr>
      <vt:lpstr>Promedio de cada posición de la matriz</vt:lpstr>
      <vt:lpstr>resultados</vt:lpstr>
      <vt:lpstr>Presentación de PowerPoint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(dígitos) solución tradicional</dc:title>
  <dc:creator>Eilen Guerrero Gómez</dc:creator>
  <cp:lastModifiedBy>Eilen Guerrero Gómez</cp:lastModifiedBy>
  <cp:revision>3</cp:revision>
  <dcterms:created xsi:type="dcterms:W3CDTF">2019-08-29T02:47:14Z</dcterms:created>
  <dcterms:modified xsi:type="dcterms:W3CDTF">2019-08-29T03:16:24Z</dcterms:modified>
</cp:coreProperties>
</file>