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7315200" cy="5486400" type="B5JIS"/>
  <p:notesSz cx="6858000" cy="9144000"/>
  <p:defaultTextStyle>
    <a:defPPr>
      <a:defRPr lang="en-US"/>
    </a:defPPr>
    <a:lvl1pPr marL="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657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315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972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6304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2880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9456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56032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926080" algn="l" defTabSz="36576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28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55" d="100"/>
          <a:sy n="155" d="100"/>
        </p:scale>
        <p:origin x="1832" y="176"/>
      </p:cViewPr>
      <p:guideLst>
        <p:guide orient="horz" pos="1728"/>
        <p:guide pos="230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04340"/>
            <a:ext cx="6217920" cy="117602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108960"/>
            <a:ext cx="5120640" cy="14020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6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9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945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56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9260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41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15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520" y="219711"/>
            <a:ext cx="1645920" cy="46812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760" y="219711"/>
            <a:ext cx="4815840" cy="46812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3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8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3525520"/>
            <a:ext cx="6217920" cy="1089660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2325371"/>
            <a:ext cx="6217920" cy="1200150"/>
          </a:xfrm>
        </p:spPr>
        <p:txBody>
          <a:bodyPr anchor="b"/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6576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3152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3pPr>
            <a:lvl4pPr marL="10972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6304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8288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9456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56032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92608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814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7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18560" y="1280161"/>
            <a:ext cx="3230880" cy="3620770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62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28090"/>
            <a:ext cx="323215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760" y="1739900"/>
            <a:ext cx="323215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020" y="1228090"/>
            <a:ext cx="3233420" cy="511810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00" b="1"/>
            </a:lvl3pPr>
            <a:lvl4pPr marL="1097280" indent="0">
              <a:buNone/>
              <a:defRPr sz="1300" b="1"/>
            </a:lvl4pPr>
            <a:lvl5pPr marL="1463040" indent="0">
              <a:buNone/>
              <a:defRPr sz="1300" b="1"/>
            </a:lvl5pPr>
            <a:lvl6pPr marL="1828800" indent="0">
              <a:buNone/>
              <a:defRPr sz="1300" b="1"/>
            </a:lvl6pPr>
            <a:lvl7pPr marL="2194560" indent="0">
              <a:buNone/>
              <a:defRPr sz="1300" b="1"/>
            </a:lvl7pPr>
            <a:lvl8pPr marL="2560320" indent="0">
              <a:buNone/>
              <a:defRPr sz="1300" b="1"/>
            </a:lvl8pPr>
            <a:lvl9pPr marL="2926080" indent="0">
              <a:buNone/>
              <a:defRPr sz="13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020" y="1739900"/>
            <a:ext cx="3233420" cy="316103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164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5613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574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761" y="218440"/>
            <a:ext cx="2406650" cy="92964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040" y="218441"/>
            <a:ext cx="4089400" cy="468249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19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761" y="1148081"/>
            <a:ext cx="2406650" cy="375285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630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830" y="3840480"/>
            <a:ext cx="4389120" cy="453390"/>
          </a:xfrm>
        </p:spPr>
        <p:txBody>
          <a:bodyPr anchor="b"/>
          <a:lstStyle>
            <a:lvl1pPr algn="l">
              <a:defRPr sz="16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830" y="490220"/>
            <a:ext cx="4389120" cy="3291840"/>
          </a:xfrm>
        </p:spPr>
        <p:txBody>
          <a:bodyPr/>
          <a:lstStyle>
            <a:lvl1pPr marL="0" indent="0">
              <a:buNone/>
              <a:defRPr sz="2600"/>
            </a:lvl1pPr>
            <a:lvl2pPr marL="365760" indent="0">
              <a:buNone/>
              <a:defRPr sz="2200"/>
            </a:lvl2pPr>
            <a:lvl3pPr marL="731520" indent="0">
              <a:buNone/>
              <a:defRPr sz="190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830" y="4293870"/>
            <a:ext cx="4389120" cy="643890"/>
          </a:xfrm>
        </p:spPr>
        <p:txBody>
          <a:bodyPr/>
          <a:lstStyle>
            <a:lvl1pPr marL="0" indent="0">
              <a:buNone/>
              <a:defRPr sz="1100"/>
            </a:lvl1pPr>
            <a:lvl2pPr marL="365760" indent="0">
              <a:buNone/>
              <a:defRPr sz="1000"/>
            </a:lvl2pPr>
            <a:lvl3pPr marL="731520" indent="0">
              <a:buNone/>
              <a:defRPr sz="800"/>
            </a:lvl3pPr>
            <a:lvl4pPr marL="1097280" indent="0">
              <a:buNone/>
              <a:defRPr sz="700"/>
            </a:lvl4pPr>
            <a:lvl5pPr marL="1463040" indent="0">
              <a:buNone/>
              <a:defRPr sz="700"/>
            </a:lvl5pPr>
            <a:lvl6pPr marL="1828800" indent="0">
              <a:buNone/>
              <a:defRPr sz="700"/>
            </a:lvl6pPr>
            <a:lvl7pPr marL="2194560" indent="0">
              <a:buNone/>
              <a:defRPr sz="700"/>
            </a:lvl7pPr>
            <a:lvl8pPr marL="2560320" indent="0">
              <a:buNone/>
              <a:defRPr sz="700"/>
            </a:lvl8pPr>
            <a:lvl9pPr marL="292608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2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760" y="219710"/>
            <a:ext cx="6583680" cy="914400"/>
          </a:xfrm>
          <a:prstGeom prst="rect">
            <a:avLst/>
          </a:prstGeom>
        </p:spPr>
        <p:txBody>
          <a:bodyPr vert="horz" lIns="73152" tIns="36576" rIns="73152" bIns="36576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760" y="1280161"/>
            <a:ext cx="6583680" cy="3620770"/>
          </a:xfrm>
          <a:prstGeom prst="rect">
            <a:avLst/>
          </a:prstGeom>
        </p:spPr>
        <p:txBody>
          <a:bodyPr vert="horz" lIns="73152" tIns="36576" rIns="73152" bIns="3657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5760" y="5085080"/>
            <a:ext cx="17068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8BB126-CA01-C84F-B0E0-5D0978873526}" type="datetimeFigureOut">
              <a:rPr lang="en-US" smtClean="0"/>
              <a:t>12/29/21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99360" y="5085080"/>
            <a:ext cx="23164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242560" y="5085080"/>
            <a:ext cx="1706880" cy="292100"/>
          </a:xfrm>
          <a:prstGeom prst="rect">
            <a:avLst/>
          </a:prstGeom>
        </p:spPr>
        <p:txBody>
          <a:bodyPr vert="horz" lIns="73152" tIns="36576" rIns="73152" bIns="36576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AB863-0D87-B944-AE18-5BB21AD3EA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03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65760" rtl="0" eaLnBrk="1" latinLnBrk="0" hangingPunct="1">
        <a:spcBef>
          <a:spcPct val="0"/>
        </a:spcBef>
        <a:buNone/>
        <a:defRPr sz="3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365760" rtl="0" eaLnBrk="1" latinLnBrk="0" hangingPunct="1">
        <a:spcBef>
          <a:spcPct val="20000"/>
        </a:spcBef>
        <a:buFont typeface="Arial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365760" rtl="0" eaLnBrk="1" latinLnBrk="0" hangingPunct="1">
        <a:spcBef>
          <a:spcPct val="20000"/>
        </a:spcBef>
        <a:buFont typeface="Arial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365760" rtl="0" eaLnBrk="1" latinLnBrk="0" hangingPunct="1">
        <a:spcBef>
          <a:spcPct val="20000"/>
        </a:spcBef>
        <a:buFont typeface="Arial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36576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365760" rtl="0" eaLnBrk="1" latinLnBrk="0" hangingPunct="1">
        <a:spcBef>
          <a:spcPct val="20000"/>
        </a:spcBef>
        <a:buFont typeface="Arial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36576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36576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endCxn id="15" idx="1"/>
          </p:cNvCxnSpPr>
          <p:nvPr/>
        </p:nvCxnSpPr>
        <p:spPr>
          <a:xfrm flipV="1">
            <a:off x="4525710" y="1790594"/>
            <a:ext cx="591820" cy="124052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cxnSpLocks/>
            <a:endCxn id="16" idx="1"/>
          </p:cNvCxnSpPr>
          <p:nvPr/>
        </p:nvCxnSpPr>
        <p:spPr>
          <a:xfrm flipV="1">
            <a:off x="4525708" y="2234830"/>
            <a:ext cx="579121" cy="79629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endCxn id="17" idx="1"/>
          </p:cNvCxnSpPr>
          <p:nvPr/>
        </p:nvCxnSpPr>
        <p:spPr>
          <a:xfrm flipV="1">
            <a:off x="4525710" y="2620274"/>
            <a:ext cx="579120" cy="41084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endCxn id="18" idx="1"/>
          </p:cNvCxnSpPr>
          <p:nvPr/>
        </p:nvCxnSpPr>
        <p:spPr>
          <a:xfrm>
            <a:off x="4525710" y="3031119"/>
            <a:ext cx="57912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endCxn id="110" idx="1"/>
          </p:cNvCxnSpPr>
          <p:nvPr/>
        </p:nvCxnSpPr>
        <p:spPr>
          <a:xfrm>
            <a:off x="4525710" y="3031119"/>
            <a:ext cx="599440" cy="40132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4" idx="3"/>
            <a:endCxn id="5" idx="1"/>
          </p:cNvCxnSpPr>
          <p:nvPr/>
        </p:nvCxnSpPr>
        <p:spPr>
          <a:xfrm>
            <a:off x="754215" y="3377565"/>
            <a:ext cx="75215" cy="128333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6" idx="1"/>
          </p:cNvCxnSpPr>
          <p:nvPr/>
        </p:nvCxnSpPr>
        <p:spPr>
          <a:xfrm flipV="1">
            <a:off x="754214" y="2945765"/>
            <a:ext cx="530860" cy="44831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endCxn id="7" idx="1"/>
          </p:cNvCxnSpPr>
          <p:nvPr/>
        </p:nvCxnSpPr>
        <p:spPr>
          <a:xfrm>
            <a:off x="754214" y="3397885"/>
            <a:ext cx="530860" cy="13652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endCxn id="8" idx="1"/>
          </p:cNvCxnSpPr>
          <p:nvPr/>
        </p:nvCxnSpPr>
        <p:spPr>
          <a:xfrm>
            <a:off x="754214" y="3422650"/>
            <a:ext cx="530860" cy="70040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4" idx="3"/>
            <a:endCxn id="9" idx="1"/>
          </p:cNvCxnSpPr>
          <p:nvPr/>
        </p:nvCxnSpPr>
        <p:spPr>
          <a:xfrm flipV="1">
            <a:off x="754214" y="2357120"/>
            <a:ext cx="429453" cy="1020445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-131375"/>
            <a:ext cx="6217920" cy="1176020"/>
          </a:xfrm>
        </p:spPr>
        <p:txBody>
          <a:bodyPr>
            <a:normAutofit/>
          </a:bodyPr>
          <a:lstStyle/>
          <a:p>
            <a:r>
              <a:rPr lang="en-US" sz="2900" dirty="0"/>
              <a:t>Directory tree structure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9054" y="3161665"/>
            <a:ext cx="64516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900" b="1" dirty="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5" name="Rectangle 4"/>
          <p:cNvSpPr/>
          <p:nvPr/>
        </p:nvSpPr>
        <p:spPr>
          <a:xfrm>
            <a:off x="829429" y="4444999"/>
            <a:ext cx="1120242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300" b="1" dirty="0" err="1">
                <a:solidFill>
                  <a:srgbClr val="000000"/>
                </a:solidFill>
              </a:rPr>
              <a:t>linuxshare</a:t>
            </a:r>
            <a:r>
              <a:rPr lang="en-US" sz="1300" b="1" dirty="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6" name="Rectangle 5"/>
          <p:cNvSpPr/>
          <p:nvPr/>
        </p:nvSpPr>
        <p:spPr>
          <a:xfrm>
            <a:off x="1285074" y="2729865"/>
            <a:ext cx="64516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300" b="1" dirty="0">
                <a:solidFill>
                  <a:srgbClr val="000000"/>
                </a:solidFill>
              </a:rPr>
              <a:t>home/</a:t>
            </a:r>
          </a:p>
        </p:txBody>
      </p:sp>
      <p:sp>
        <p:nvSpPr>
          <p:cNvPr id="7" name="Rectangle 6"/>
          <p:cNvSpPr/>
          <p:nvPr/>
        </p:nvSpPr>
        <p:spPr>
          <a:xfrm>
            <a:off x="1285074" y="3318510"/>
            <a:ext cx="64516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300" b="1" dirty="0" err="1">
                <a:solidFill>
                  <a:srgbClr val="000000"/>
                </a:solidFill>
              </a:rPr>
              <a:t>src</a:t>
            </a:r>
            <a:r>
              <a:rPr lang="en-US" sz="1300" b="1" dirty="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8" name="Rectangle 7"/>
          <p:cNvSpPr/>
          <p:nvPr/>
        </p:nvSpPr>
        <p:spPr>
          <a:xfrm>
            <a:off x="1285074" y="3907154"/>
            <a:ext cx="64516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scratch/</a:t>
            </a:r>
          </a:p>
        </p:txBody>
      </p:sp>
      <p:sp>
        <p:nvSpPr>
          <p:cNvPr id="9" name="Rectangle 8"/>
          <p:cNvSpPr/>
          <p:nvPr/>
        </p:nvSpPr>
        <p:spPr>
          <a:xfrm>
            <a:off x="1183667" y="2141220"/>
            <a:ext cx="815542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300" b="1" dirty="0">
                <a:solidFill>
                  <a:srgbClr val="000000"/>
                </a:solidFill>
              </a:rPr>
              <a:t>archive2/</a:t>
            </a:r>
          </a:p>
        </p:txBody>
      </p:sp>
      <p:sp>
        <p:nvSpPr>
          <p:cNvPr id="10" name="Rectangle 9"/>
          <p:cNvSpPr/>
          <p:nvPr/>
        </p:nvSpPr>
        <p:spPr>
          <a:xfrm>
            <a:off x="2369160" y="1768475"/>
            <a:ext cx="876299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 err="1">
                <a:solidFill>
                  <a:srgbClr val="000000"/>
                </a:solidFill>
              </a:rPr>
              <a:t>slurm</a:t>
            </a:r>
            <a:r>
              <a:rPr lang="en-US" sz="1100" b="1" dirty="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369160" y="2357120"/>
            <a:ext cx="876299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FCAM/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369160" y="2945765"/>
            <a:ext cx="876299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CAM/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8114" y="4338954"/>
            <a:ext cx="876299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 err="1">
                <a:solidFill>
                  <a:srgbClr val="000000"/>
                </a:solidFill>
              </a:rPr>
              <a:t>bbcarchive</a:t>
            </a:r>
            <a:r>
              <a:rPr lang="en-US" sz="1100" b="1" dirty="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748114" y="4940300"/>
            <a:ext cx="876300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 err="1">
                <a:solidFill>
                  <a:srgbClr val="000000"/>
                </a:solidFill>
              </a:rPr>
              <a:t>mguertin</a:t>
            </a:r>
            <a:r>
              <a:rPr lang="en-US" sz="1100" b="1" dirty="0">
                <a:solidFill>
                  <a:srgbClr val="000000"/>
                </a:solidFill>
              </a:rPr>
              <a:t>/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117530" y="1638194"/>
            <a:ext cx="741680" cy="304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000" b="1" dirty="0">
                <a:solidFill>
                  <a:srgbClr val="000000"/>
                </a:solidFill>
              </a:rPr>
              <a:t>Genomes/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104829" y="2087140"/>
            <a:ext cx="960383" cy="295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Annotations/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104830" y="2472584"/>
            <a:ext cx="754380" cy="295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Data/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104830" y="2883429"/>
            <a:ext cx="754380" cy="295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Scripts/</a:t>
            </a:r>
          </a:p>
        </p:txBody>
      </p:sp>
      <p:sp>
        <p:nvSpPr>
          <p:cNvPr id="19" name="Rectangle 18"/>
          <p:cNvSpPr/>
          <p:nvPr/>
        </p:nvSpPr>
        <p:spPr>
          <a:xfrm>
            <a:off x="4203533" y="4826000"/>
            <a:ext cx="926223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MEDS5420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4203533" y="4364354"/>
            <a:ext cx="817879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 err="1">
                <a:solidFill>
                  <a:srgbClr val="000000"/>
                </a:solidFill>
              </a:rPr>
              <a:t>guertinlab</a:t>
            </a:r>
            <a:endParaRPr lang="en-US" sz="1100" b="1" dirty="0">
              <a:solidFill>
                <a:srgbClr val="0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V="1">
            <a:off x="1930234" y="2082482"/>
            <a:ext cx="466338" cy="89662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1930234" y="2620274"/>
            <a:ext cx="466338" cy="37534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cxnSpLocks/>
            <a:endCxn id="12" idx="1"/>
          </p:cNvCxnSpPr>
          <p:nvPr/>
        </p:nvCxnSpPr>
        <p:spPr>
          <a:xfrm>
            <a:off x="1930234" y="2999423"/>
            <a:ext cx="438926" cy="162242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13" idx="1"/>
          </p:cNvCxnSpPr>
          <p:nvPr/>
        </p:nvCxnSpPr>
        <p:spPr>
          <a:xfrm flipV="1">
            <a:off x="1930234" y="4554855"/>
            <a:ext cx="817880" cy="18415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30235" y="4739004"/>
            <a:ext cx="817879" cy="40449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cxnSpLocks/>
            <a:endCxn id="20" idx="1"/>
          </p:cNvCxnSpPr>
          <p:nvPr/>
        </p:nvCxnSpPr>
        <p:spPr>
          <a:xfrm flipV="1">
            <a:off x="3624413" y="4580254"/>
            <a:ext cx="579120" cy="563248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3624413" y="5143500"/>
            <a:ext cx="57912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210654" y="2703957"/>
            <a:ext cx="514270" cy="2954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Root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457561" y="1194593"/>
            <a:ext cx="1000706" cy="289310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Home login</a:t>
            </a:r>
          </a:p>
        </p:txBody>
      </p:sp>
      <p:sp>
        <p:nvSpPr>
          <p:cNvPr id="69" name="Rectangle 68"/>
          <p:cNvSpPr/>
          <p:nvPr/>
        </p:nvSpPr>
        <p:spPr>
          <a:xfrm>
            <a:off x="76118" y="4876800"/>
            <a:ext cx="322580" cy="24320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endParaRPr lang="en-US" sz="1900" b="1" dirty="0">
              <a:solidFill>
                <a:srgbClr val="0000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60598" y="4864100"/>
            <a:ext cx="1461404" cy="2954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en-US" dirty="0"/>
              <a:t>Folder / directory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76118" y="5219700"/>
            <a:ext cx="322580" cy="2286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472358" y="5194300"/>
            <a:ext cx="379738" cy="2954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74" name="Rounded Rectangle 73"/>
          <p:cNvSpPr/>
          <p:nvPr/>
        </p:nvSpPr>
        <p:spPr>
          <a:xfrm>
            <a:off x="6674550" y="3521074"/>
            <a:ext cx="322580" cy="2286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Connector 74"/>
          <p:cNvCxnSpPr/>
          <p:nvPr/>
        </p:nvCxnSpPr>
        <p:spPr>
          <a:xfrm>
            <a:off x="5859210" y="3521074"/>
            <a:ext cx="49276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351970" y="3521075"/>
            <a:ext cx="0" cy="69532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endCxn id="74" idx="1"/>
          </p:cNvCxnSpPr>
          <p:nvPr/>
        </p:nvCxnSpPr>
        <p:spPr>
          <a:xfrm flipV="1">
            <a:off x="6351970" y="3635375"/>
            <a:ext cx="322580" cy="762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endCxn id="85" idx="1"/>
          </p:cNvCxnSpPr>
          <p:nvPr/>
        </p:nvCxnSpPr>
        <p:spPr>
          <a:xfrm>
            <a:off x="6351970" y="3832648"/>
            <a:ext cx="411480" cy="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endCxn id="86" idx="1"/>
          </p:cNvCxnSpPr>
          <p:nvPr/>
        </p:nvCxnSpPr>
        <p:spPr>
          <a:xfrm>
            <a:off x="6351970" y="4022936"/>
            <a:ext cx="487680" cy="84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endCxn id="87" idx="1"/>
          </p:cNvCxnSpPr>
          <p:nvPr/>
        </p:nvCxnSpPr>
        <p:spPr>
          <a:xfrm>
            <a:off x="6351970" y="4216400"/>
            <a:ext cx="576580" cy="9736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ounded Rectangle 84"/>
          <p:cNvSpPr/>
          <p:nvPr/>
        </p:nvSpPr>
        <p:spPr>
          <a:xfrm>
            <a:off x="6763450" y="3718348"/>
            <a:ext cx="322580" cy="2286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endParaRPr lang="en-US" dirty="0"/>
          </a:p>
        </p:txBody>
      </p:sp>
      <p:sp>
        <p:nvSpPr>
          <p:cNvPr id="86" name="Rounded Rectangle 85"/>
          <p:cNvSpPr/>
          <p:nvPr/>
        </p:nvSpPr>
        <p:spPr>
          <a:xfrm>
            <a:off x="6839650" y="3909482"/>
            <a:ext cx="322580" cy="2286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endParaRPr lang="en-US" dirty="0"/>
          </a:p>
        </p:txBody>
      </p:sp>
      <p:sp>
        <p:nvSpPr>
          <p:cNvPr id="87" name="Rounded Rectangle 86"/>
          <p:cNvSpPr/>
          <p:nvPr/>
        </p:nvSpPr>
        <p:spPr>
          <a:xfrm>
            <a:off x="6928550" y="4111836"/>
            <a:ext cx="322580" cy="228600"/>
          </a:xfrm>
          <a:prstGeom prst="roundRect">
            <a:avLst/>
          </a:prstGeom>
          <a:solidFill>
            <a:schemeClr val="bg1"/>
          </a:solidFill>
          <a:ln w="28575" cmpd="sng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endParaRPr lang="en-US" dirty="0"/>
          </a:p>
        </p:txBody>
      </p:sp>
      <p:grpSp>
        <p:nvGrpSpPr>
          <p:cNvPr id="104" name="Group 103"/>
          <p:cNvGrpSpPr/>
          <p:nvPr/>
        </p:nvGrpSpPr>
        <p:grpSpPr>
          <a:xfrm flipV="1">
            <a:off x="6065212" y="1508896"/>
            <a:ext cx="1185917" cy="744875"/>
            <a:chOff x="6661150" y="2819400"/>
            <a:chExt cx="1739900" cy="1024202"/>
          </a:xfrm>
        </p:grpSpPr>
        <p:sp>
          <p:nvSpPr>
            <p:cNvPr id="94" name="Rounded Rectangle 93"/>
            <p:cNvSpPr/>
            <p:nvPr/>
          </p:nvSpPr>
          <p:spPr>
            <a:xfrm flipV="1">
              <a:off x="7680325" y="2819400"/>
              <a:ext cx="403225" cy="285750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95" name="Straight Connector 94"/>
            <p:cNvCxnSpPr/>
            <p:nvPr/>
          </p:nvCxnSpPr>
          <p:spPr>
            <a:xfrm flipV="1">
              <a:off x="6661150" y="2819400"/>
              <a:ext cx="61595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/>
            <p:cNvCxnSpPr/>
            <p:nvPr/>
          </p:nvCxnSpPr>
          <p:spPr>
            <a:xfrm flipV="1">
              <a:off x="7277100" y="2819400"/>
              <a:ext cx="0" cy="869157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7277100" y="2962275"/>
              <a:ext cx="403225" cy="9526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flipV="1">
              <a:off x="7277100" y="3208867"/>
              <a:ext cx="514350" cy="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 flipV="1">
              <a:off x="7277100" y="3446727"/>
              <a:ext cx="609600" cy="1058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flipV="1">
              <a:off x="7277100" y="3688557"/>
              <a:ext cx="720725" cy="12170"/>
            </a:xfrm>
            <a:prstGeom prst="line">
              <a:avLst/>
            </a:prstGeom>
            <a:ln w="2857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ounded Rectangle 100"/>
            <p:cNvSpPr/>
            <p:nvPr/>
          </p:nvSpPr>
          <p:spPr>
            <a:xfrm flipV="1">
              <a:off x="7791450" y="3065992"/>
              <a:ext cx="403225" cy="285750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2" name="Rounded Rectangle 101"/>
            <p:cNvSpPr/>
            <p:nvPr/>
          </p:nvSpPr>
          <p:spPr>
            <a:xfrm flipV="1">
              <a:off x="7886700" y="3304910"/>
              <a:ext cx="403225" cy="285750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Rounded Rectangle 102"/>
            <p:cNvSpPr/>
            <p:nvPr/>
          </p:nvSpPr>
          <p:spPr>
            <a:xfrm flipV="1">
              <a:off x="7997825" y="3557852"/>
              <a:ext cx="403225" cy="285750"/>
            </a:xfrm>
            <a:prstGeom prst="roundRect">
              <a:avLst/>
            </a:prstGeom>
            <a:solidFill>
              <a:schemeClr val="bg1"/>
            </a:solidFill>
            <a:ln w="28575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8" name="Group 107"/>
          <p:cNvGrpSpPr/>
          <p:nvPr/>
        </p:nvGrpSpPr>
        <p:grpSpPr>
          <a:xfrm>
            <a:off x="953300" y="639535"/>
            <a:ext cx="5139371" cy="585787"/>
            <a:chOff x="1589087" y="873125"/>
            <a:chExt cx="5680075" cy="732234"/>
          </a:xfrm>
        </p:grpSpPr>
        <p:sp>
          <p:nvSpPr>
            <p:cNvPr id="105" name="Left-Right Arrow 104"/>
            <p:cNvSpPr/>
            <p:nvPr/>
          </p:nvSpPr>
          <p:spPr>
            <a:xfrm>
              <a:off x="1589087" y="873125"/>
              <a:ext cx="5680075" cy="732234"/>
            </a:xfrm>
            <a:prstGeom prst="leftRightArrow">
              <a:avLst>
                <a:gd name="adj1" fmla="val 50000"/>
                <a:gd name="adj2" fmla="val 95221"/>
              </a:avLst>
            </a:prstGeom>
            <a:noFill/>
            <a:ln w="28575" cmpd="sng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1902066" y="1032669"/>
              <a:ext cx="839974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Higher 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5975591" y="1016794"/>
              <a:ext cx="793856" cy="3847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Lower </a:t>
              </a:r>
            </a:p>
          </p:txBody>
        </p:sp>
      </p:grpSp>
      <p:sp>
        <p:nvSpPr>
          <p:cNvPr id="109" name="TextBox 108"/>
          <p:cNvSpPr txBox="1"/>
          <p:nvPr/>
        </p:nvSpPr>
        <p:spPr>
          <a:xfrm>
            <a:off x="2818598" y="809563"/>
            <a:ext cx="1267541" cy="295466"/>
          </a:xfrm>
          <a:prstGeom prst="rect">
            <a:avLst/>
          </a:prstGeom>
          <a:noFill/>
        </p:spPr>
        <p:txBody>
          <a:bodyPr wrap="none" lIns="73152" tIns="36576" rIns="73152" bIns="36576" rtlCol="0">
            <a:spAutoFit/>
          </a:bodyPr>
          <a:lstStyle/>
          <a:p>
            <a:r>
              <a:rPr lang="en-US" b="1" dirty="0"/>
              <a:t>Directory level</a:t>
            </a:r>
          </a:p>
        </p:txBody>
      </p:sp>
      <p:cxnSp>
        <p:nvCxnSpPr>
          <p:cNvPr id="71" name="Straight Connector 70"/>
          <p:cNvCxnSpPr/>
          <p:nvPr/>
        </p:nvCxnSpPr>
        <p:spPr>
          <a:xfrm flipV="1">
            <a:off x="1930233" y="3953933"/>
            <a:ext cx="817880" cy="184150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2748113" y="3706282"/>
            <a:ext cx="876299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username/</a:t>
            </a:r>
          </a:p>
        </p:txBody>
      </p:sp>
      <p:sp>
        <p:nvSpPr>
          <p:cNvPr id="78" name="Rectangle 77"/>
          <p:cNvSpPr/>
          <p:nvPr/>
        </p:nvSpPr>
        <p:spPr>
          <a:xfrm>
            <a:off x="5310974" y="4599201"/>
            <a:ext cx="942340" cy="19695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data</a:t>
            </a:r>
          </a:p>
        </p:txBody>
      </p:sp>
      <p:cxnSp>
        <p:nvCxnSpPr>
          <p:cNvPr id="89" name="Straight Connector 88"/>
          <p:cNvCxnSpPr>
            <a:cxnSpLocks/>
            <a:stCxn id="20" idx="3"/>
            <a:endCxn id="78" idx="1"/>
          </p:cNvCxnSpPr>
          <p:nvPr/>
        </p:nvCxnSpPr>
        <p:spPr>
          <a:xfrm>
            <a:off x="5021412" y="4580254"/>
            <a:ext cx="289562" cy="11742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Rectangle 109"/>
          <p:cNvSpPr/>
          <p:nvPr/>
        </p:nvSpPr>
        <p:spPr>
          <a:xfrm>
            <a:off x="5125150" y="3284749"/>
            <a:ext cx="754380" cy="29538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Output/</a:t>
            </a: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3245459" y="2573020"/>
            <a:ext cx="226502" cy="4725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3471961" y="2344074"/>
            <a:ext cx="848887" cy="431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100" b="1" dirty="0">
                <a:solidFill>
                  <a:srgbClr val="000000"/>
                </a:solidFill>
              </a:rPr>
              <a:t>meds5420/</a:t>
            </a:r>
          </a:p>
        </p:txBody>
      </p:sp>
      <p:cxnSp>
        <p:nvCxnSpPr>
          <p:cNvPr id="92" name="Straight Connector 91"/>
          <p:cNvCxnSpPr/>
          <p:nvPr/>
        </p:nvCxnSpPr>
        <p:spPr>
          <a:xfrm>
            <a:off x="3741998" y="2779846"/>
            <a:ext cx="0" cy="75456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V="1">
            <a:off x="3741998" y="2989094"/>
            <a:ext cx="221576" cy="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/>
          <p:nvPr/>
        </p:nvCxnSpPr>
        <p:spPr>
          <a:xfrm flipV="1">
            <a:off x="3747686" y="3519611"/>
            <a:ext cx="221576" cy="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" name="Rectangle 114"/>
          <p:cNvSpPr/>
          <p:nvPr/>
        </p:nvSpPr>
        <p:spPr>
          <a:xfrm>
            <a:off x="3880548" y="2829891"/>
            <a:ext cx="604192" cy="310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300" b="1" dirty="0">
                <a:solidFill>
                  <a:srgbClr val="000000"/>
                </a:solidFill>
              </a:rPr>
              <a:t>usr1/</a:t>
            </a:r>
          </a:p>
        </p:txBody>
      </p:sp>
      <p:sp>
        <p:nvSpPr>
          <p:cNvPr id="116" name="Rectangle 115"/>
          <p:cNvSpPr/>
          <p:nvPr/>
        </p:nvSpPr>
        <p:spPr>
          <a:xfrm>
            <a:off x="3877084" y="3364406"/>
            <a:ext cx="607656" cy="310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300" b="1" dirty="0">
                <a:solidFill>
                  <a:srgbClr val="000000"/>
                </a:solidFill>
              </a:rPr>
              <a:t>usr13/</a:t>
            </a:r>
          </a:p>
        </p:txBody>
      </p:sp>
      <p:cxnSp>
        <p:nvCxnSpPr>
          <p:cNvPr id="117" name="Straight Connector 116"/>
          <p:cNvCxnSpPr/>
          <p:nvPr/>
        </p:nvCxnSpPr>
        <p:spPr>
          <a:xfrm>
            <a:off x="3753373" y="1614104"/>
            <a:ext cx="0" cy="754564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flipV="1">
            <a:off x="3753373" y="1627951"/>
            <a:ext cx="221576" cy="1"/>
          </a:xfrm>
          <a:prstGeom prst="line">
            <a:avLst/>
          </a:prstGeom>
          <a:ln w="28575" cmpd="sng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/>
          <p:nvPr/>
        </p:nvCxnSpPr>
        <p:spPr>
          <a:xfrm flipH="1">
            <a:off x="4352763" y="1533789"/>
            <a:ext cx="605151" cy="1296102"/>
          </a:xfrm>
          <a:prstGeom prst="straightConnector1">
            <a:avLst/>
          </a:prstGeom>
          <a:ln w="38100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tangle 119"/>
          <p:cNvSpPr/>
          <p:nvPr/>
        </p:nvSpPr>
        <p:spPr>
          <a:xfrm>
            <a:off x="3963573" y="1533789"/>
            <a:ext cx="706683" cy="31040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73152" tIns="36576" rIns="73152" bIns="36576" rtlCol="0" anchor="ctr"/>
          <a:lstStyle/>
          <a:p>
            <a:pPr algn="ctr"/>
            <a:r>
              <a:rPr lang="en-US" sz="1300" b="1" dirty="0" err="1">
                <a:solidFill>
                  <a:srgbClr val="000000"/>
                </a:solidFill>
              </a:rPr>
              <a:t>In_class</a:t>
            </a:r>
            <a:endParaRPr lang="en-US" sz="13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2217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11276</TotalTime>
  <Words>59</Words>
  <Application>Microsoft Macintosh PowerPoint</Application>
  <PresentationFormat>Custom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Directory tree structure</vt:lpstr>
    </vt:vector>
  </TitlesOfParts>
  <Company>UConn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of directory structure</dc:title>
  <dc:creator>Leighton Core</dc:creator>
  <cp:lastModifiedBy>Microsoft Office User</cp:lastModifiedBy>
  <cp:revision>22</cp:revision>
  <cp:lastPrinted>2021-12-29T17:20:30Z</cp:lastPrinted>
  <dcterms:created xsi:type="dcterms:W3CDTF">2015-01-21T22:05:42Z</dcterms:created>
  <dcterms:modified xsi:type="dcterms:W3CDTF">2022-01-05T14:10:01Z</dcterms:modified>
</cp:coreProperties>
</file>