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Rodrigues" initials="GR" lastIdx="1" clrIdx="0">
    <p:extLst>
      <p:ext uri="{19B8F6BF-5375-455C-9EA6-DF929625EA0E}">
        <p15:presenceInfo xmlns:p15="http://schemas.microsoft.com/office/powerpoint/2012/main" userId="96450d1e6e5e6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5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26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465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6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8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97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145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0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2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1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59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7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3B004D-1348-4149-B40E-518F56B2E54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2BC289-4CBE-4848-AD48-9E1A72CFA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18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E9F2597-E7D3-4F8B-A346-B28A1C9A28EC}"/>
              </a:ext>
            </a:extLst>
          </p:cNvPr>
          <p:cNvSpPr/>
          <p:nvPr/>
        </p:nvSpPr>
        <p:spPr>
          <a:xfrm>
            <a:off x="10942655" y="5546691"/>
            <a:ext cx="1249345" cy="1311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24C4F2-F363-4884-8534-1E7048706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do filme</a:t>
            </a:r>
            <a:br>
              <a:rPr lang="pt-BR" dirty="0"/>
            </a:br>
            <a:r>
              <a:rPr lang="pt-BR" dirty="0"/>
              <a:t>‘Piratas do Vale do Silício’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CE286-8A53-4BB8-A8A6-5EF86A00E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/>
              <a:t>-</a:t>
            </a:r>
          </a:p>
          <a:p>
            <a:r>
              <a:rPr lang="pt-BR" b="1" dirty="0"/>
              <a:t>Aluno: </a:t>
            </a:r>
            <a:r>
              <a:rPr lang="pt-BR" dirty="0"/>
              <a:t>Gabriel R. Antunes | </a:t>
            </a:r>
            <a:r>
              <a:rPr lang="pt-BR" b="1" dirty="0"/>
              <a:t>Turma: </a:t>
            </a:r>
            <a:r>
              <a:rPr lang="pt-BR" dirty="0"/>
              <a:t>1º A – Informática</a:t>
            </a:r>
          </a:p>
          <a:p>
            <a:r>
              <a:rPr lang="pt-BR" b="1" dirty="0"/>
              <a:t>Professor: </a:t>
            </a:r>
            <a:r>
              <a:rPr lang="pt-BR" dirty="0"/>
              <a:t>João | </a:t>
            </a:r>
            <a:r>
              <a:rPr lang="pt-BR" b="1" dirty="0"/>
              <a:t>Disciplina: </a:t>
            </a:r>
            <a:r>
              <a:rPr lang="pt-BR" dirty="0"/>
              <a:t>ITI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115630-1F9A-49F3-8D3D-BDCC1403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853" y="5707649"/>
            <a:ext cx="1223147" cy="10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6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36947-5D99-4EE2-86E2-8640C8AF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 Paul Allen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93A2B9-5CDA-456D-AB02-08D2ABF0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Empresário e programador;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Cofundador da Microsoft;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Amigo de Gates;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F5AFA668-E724-49BA-A200-2C5728797C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3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605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7416553F-20E3-428A-B678-D56E819AAA50}"/>
              </a:ext>
            </a:extLst>
          </p:cNvPr>
          <p:cNvGrpSpPr/>
          <p:nvPr/>
        </p:nvGrpSpPr>
        <p:grpSpPr>
          <a:xfrm>
            <a:off x="6591713" y="2861090"/>
            <a:ext cx="5202316" cy="3663997"/>
            <a:chOff x="6826928" y="3003515"/>
            <a:chExt cx="5113539" cy="360147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80E8290-F4A5-4375-891D-3C975F82E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4" t="5955" r="43851" b="43171"/>
            <a:stretch/>
          </p:blipFill>
          <p:spPr>
            <a:xfrm>
              <a:off x="6826928" y="3003515"/>
              <a:ext cx="5113539" cy="360147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5645EA-AB86-4CEC-86D6-B34543BA3242}"/>
                </a:ext>
              </a:extLst>
            </p:cNvPr>
            <p:cNvSpPr txBox="1"/>
            <p:nvPr/>
          </p:nvSpPr>
          <p:spPr>
            <a:xfrm>
              <a:off x="6826928" y="6174099"/>
              <a:ext cx="4950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Altair 8800 - </a:t>
              </a:r>
              <a:r>
                <a:rPr lang="en-US" sz="1100" dirty="0"/>
                <a:t>By Tim Colegrove - Own work, CC BY-SA 4.0, https://commons.wikimedia.org/w/index.php?curid=89430810</a:t>
              </a:r>
              <a:endParaRPr lang="pt-BR" sz="110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3365CF-EA3D-4BCB-BC8F-BBF022DA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934065" cy="970450"/>
          </a:xfrm>
        </p:spPr>
        <p:txBody>
          <a:bodyPr/>
          <a:lstStyle/>
          <a:p>
            <a:pPr algn="l"/>
            <a:r>
              <a:rPr lang="pt-BR" dirty="0"/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00015-0A32-4D5C-B087-5F038A68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191517" cy="4058751"/>
          </a:xfrm>
        </p:spPr>
        <p:txBody>
          <a:bodyPr/>
          <a:lstStyle/>
          <a:p>
            <a:r>
              <a:rPr lang="pt-BR" dirty="0"/>
              <a:t>Época em que os computadores estavam se popularizando;</a:t>
            </a:r>
          </a:p>
          <a:p>
            <a:r>
              <a:rPr lang="pt-BR" dirty="0"/>
              <a:t>Era comum a presença computadores no meio universitário, no governo e no meio corporativo;</a:t>
            </a:r>
          </a:p>
          <a:p>
            <a:r>
              <a:rPr lang="pt-BR" dirty="0"/>
              <a:t>Steve Jobs é uma pessoa importante na                         revolução que traria o computador ao                                público em geral;</a:t>
            </a:r>
          </a:p>
          <a:p>
            <a:r>
              <a:rPr lang="pt-BR" dirty="0"/>
              <a:t>Posteriormente, a Apple e Microsoft                                  ajudaram a popularizar os computadores;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15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EAC8F-ADED-49D6-9749-796FF5AE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Interface Gráfica:</a:t>
            </a:r>
            <a:br>
              <a:rPr lang="pt-BR" dirty="0"/>
            </a:br>
            <a:r>
              <a:rPr lang="pt-BR" dirty="0"/>
              <a:t>invenção da Xerox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F7D8C5-CC1F-4D70-98D4-265D5A1FC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732231"/>
            <a:ext cx="5934949" cy="279019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A equipe da Xerox que criou o computador com um “mouse” e uma interface gráfica;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Não foi dado muito valor a esse produto por parte das grandes empresas de computação;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A Apple viu um potencial nesse produto e se inspirou nele para criar o seu próprio;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06047C8C-5FEE-4001-A4FF-BC604A67C7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r="5527"/>
          <a:stretch>
            <a:fillRect/>
          </a:stretch>
        </p:blipFill>
        <p:spPr/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D2791F-4508-452F-82A5-9071EB5A213C}"/>
              </a:ext>
            </a:extLst>
          </p:cNvPr>
          <p:cNvSpPr txBox="1"/>
          <p:nvPr/>
        </p:nvSpPr>
        <p:spPr>
          <a:xfrm>
            <a:off x="7442551" y="5076360"/>
            <a:ext cx="327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Xerox Alto -</a:t>
            </a:r>
            <a:r>
              <a:rPr lang="en-US" sz="1100" dirty="0"/>
              <a:t> https://www.flickr.com/photos/saschapohflepp/2707599464/sizes/o/, CC BY 2.0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09447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F41E4-5FBA-4105-AAC8-927DD15C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Empresas criadas do nada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46156C8-E9FE-403B-AE72-F7AE3CB13F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532" b="-62532"/>
          <a:stretch/>
        </p:blipFill>
        <p:spPr>
          <a:xfrm>
            <a:off x="7442551" y="763702"/>
            <a:ext cx="3275751" cy="491282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162891-EF63-4DAE-BF98-27AB9A1A2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31861"/>
            <a:ext cx="5934949" cy="337613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Os primeiro escritórios da Apple e da Microsoft nasceram em garagens ou dentro da casa de seus fundadores;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Steve Jobs tinha uma boa oratória na apresentação dos produtos e serviços;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A Apple contou com um investimento de risco de um empresário da Intel, que viu um potencial nela;</a:t>
            </a:r>
          </a:p>
        </p:txBody>
      </p:sp>
    </p:spTree>
    <p:extLst>
      <p:ext uri="{BB962C8B-B14F-4D97-AF65-F5344CB8AC3E}">
        <p14:creationId xmlns:p14="http://schemas.microsoft.com/office/powerpoint/2010/main" val="3392912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B7925-3537-4183-B620-6F76BFC7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Apple x Microsoft:</a:t>
            </a:r>
            <a:br>
              <a:rPr lang="pt-BR" dirty="0"/>
            </a:br>
            <a:r>
              <a:rPr lang="pt-BR" dirty="0"/>
              <a:t>Amigas ou Rivais?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07AEE9C-9397-4E45-9716-585F7D505D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DB4FD3-BC53-4EAD-A3DF-6901C42C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Bill Gates cita uma filosofia no filme que diz: “Faça com que as pessoas dependam de você”;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Microsoft vendeu um Sistema Operacional à IBM para competir com os computadores da Apple: o Microsoft DOS;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92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B7925-3537-4183-B620-6F76BFC7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Apple x Microsoft:</a:t>
            </a:r>
            <a:br>
              <a:rPr lang="pt-BR" dirty="0"/>
            </a:br>
            <a:r>
              <a:rPr lang="pt-BR" dirty="0"/>
              <a:t>Amigas ou Rivais?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85964EB7-7146-466A-B748-73620570F9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808" b="-92808"/>
          <a:stretch/>
        </p:blipFill>
        <p:spPr>
          <a:xfrm>
            <a:off x="7442551" y="763702"/>
            <a:ext cx="3275751" cy="491282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DB4FD3-BC53-4EAD-A3DF-6901C42C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20286"/>
            <a:ext cx="5934949" cy="337613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Com a inédita interface gráfica da Apple, a Microsoft foi ver essa novidade;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Bill Gates conseguiu convencer o Steve Jobs a entregar algumas cópias do não lançado computador com mouse, no intuito de desenvolver softwares para ele;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Microsoft cria seu próprio sistema operacional com interface gráfica;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 rival da Apple deixara de ser a IBM e se tornara a Microsoft.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50954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36947-5D99-4EE2-86E2-8640C8AF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Steve Jobs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F41980C-BB53-45D4-98AD-48BD3F1F0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557" b="-62557"/>
          <a:stretch/>
        </p:blipFill>
        <p:spPr>
          <a:xfrm>
            <a:off x="7442551" y="763702"/>
            <a:ext cx="3275751" cy="491282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93A2B9-5CDA-456D-AB02-08D2ABF0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Jobs era adotado, não conhecia sua mãe verdadeira e parecia perturbado com esse assunto;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Extrovertido;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Jobs chegou a ignorar que tinha uma filha. Entretanto, usou o nome de sua filha Lisa para dar o nome do computador Apple Lisa;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Tinha problemas sérios de relacionamento e temperamento;</a:t>
            </a:r>
          </a:p>
        </p:txBody>
      </p:sp>
    </p:spTree>
    <p:extLst>
      <p:ext uri="{BB962C8B-B14F-4D97-AF65-F5344CB8AC3E}">
        <p14:creationId xmlns:p14="http://schemas.microsoft.com/office/powerpoint/2010/main" val="3222762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36947-5D99-4EE2-86E2-8640C8AF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Bill Gates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93A2B9-5CDA-456D-AB02-08D2ABF0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Bill Gates já foi preso por dirigir em alta velocidade;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Vendeu um sistema operacional à IBM que nem possuía; Mais tarde comprou um sistema operacional de outra pessoa que estava fazendo um;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Uma das únicas pessoas que o Gates não gritava era com Jobs;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3259B4EB-CEBB-48D1-A765-5A6E019DB5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-82188" r="561" b="-82188"/>
          <a:stretch/>
        </p:blipFill>
        <p:spPr>
          <a:xfrm>
            <a:off x="7442200" y="763588"/>
            <a:ext cx="3276600" cy="4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06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36947-5D99-4EE2-86E2-8640C8AF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Steve </a:t>
            </a:r>
            <a:r>
              <a:rPr lang="pt-BR" dirty="0" err="1"/>
              <a:t>Wozniak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93A2B9-5CDA-456D-AB02-08D2ABF0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Engenheiro e programador;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Cofundador da Apple;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Amigo de Jobs;</a:t>
            </a:r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AACFE907-90E2-4447-9085-B3F888FC12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23" b="-62623"/>
          <a:stretch/>
        </p:blipFill>
        <p:spPr>
          <a:xfrm>
            <a:off x="7442551" y="763702"/>
            <a:ext cx="3275751" cy="4912822"/>
          </a:xfrm>
        </p:spPr>
      </p:pic>
    </p:spTree>
    <p:extLst>
      <p:ext uri="{BB962C8B-B14F-4D97-AF65-F5344CB8AC3E}">
        <p14:creationId xmlns:p14="http://schemas.microsoft.com/office/powerpoint/2010/main" val="3629646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168</TotalTime>
  <Words>513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Ardósia</vt:lpstr>
      <vt:lpstr>Análise do filme ‘Piratas do Vale do Silício’</vt:lpstr>
      <vt:lpstr>Observações</vt:lpstr>
      <vt:lpstr>Interface Gráfica: invenção da Xerox</vt:lpstr>
      <vt:lpstr>Empresas criadas do nada</vt:lpstr>
      <vt:lpstr>Apple x Microsoft: Amigas ou Rivais?</vt:lpstr>
      <vt:lpstr>Apple x Microsoft: Amigas ou Rivais?</vt:lpstr>
      <vt:lpstr>Steve Jobs</vt:lpstr>
      <vt:lpstr>Bill Gates</vt:lpstr>
      <vt:lpstr>Steve Wozniak</vt:lpstr>
      <vt:lpstr> Paul Allen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filme ‘Piratas do Vale do Silício’</dc:title>
  <dc:creator>Gabriel Rodrigues</dc:creator>
  <cp:lastModifiedBy>Gabriel Rodrigues</cp:lastModifiedBy>
  <cp:revision>20</cp:revision>
  <dcterms:created xsi:type="dcterms:W3CDTF">2021-09-15T22:36:39Z</dcterms:created>
  <dcterms:modified xsi:type="dcterms:W3CDTF">2021-09-16T01:25:28Z</dcterms:modified>
</cp:coreProperties>
</file>