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1" r:id="rId4"/>
    <p:sldId id="263" r:id="rId5"/>
    <p:sldId id="257" r:id="rId6"/>
    <p:sldId id="256" r:id="rId7"/>
    <p:sldId id="259" r:id="rId8"/>
    <p:sldId id="260" r:id="rId9"/>
    <p:sldId id="258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974" autoAdjust="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2930B-2FE4-0645-8FBB-1994E342D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347654-6F54-90CE-0C21-29C8864A9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EAC4DB-15BA-976C-F219-0878CAF7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6DF0E-D223-7A94-2FDE-AF61DAF8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6D6BF-FCDC-2B9D-135D-32A6E477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66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E3DD2-B03A-2282-26D2-5D34A9D6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545469-55B0-F39F-1EE0-8064C16FB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F710C-D043-98C0-2F3D-5E669411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7AAE80-6DF4-32FB-0706-7BFA9DE7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9F432-1C7F-EE01-A846-DB62EFF5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45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F4957D-E5A4-D94E-CBEC-21ECCB16F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4F6E70-40C1-DB00-D5F8-419DCE7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50A57-708D-AEBB-8C8F-15E412B2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772D86-A365-88DE-B5AD-15CAD622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21745F-89D2-7CB6-3277-A7F9E4C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95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CA385-94A2-CD6D-399B-A4D6744A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622956-966E-389D-749D-257BE1EC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05059-E5ED-2FC3-493B-96730E4B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21DD3B-CF0F-5E00-7C45-041808F6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8BCC64-04C6-93E7-C8B9-8FF6B965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39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BFE05-EDDF-8BE2-D467-38486F51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B174E2-8A05-CF8C-B7AF-F82E01CD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1863E-32B9-DE7F-6587-5FD8369D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FBE294-C7B1-54AC-081C-4528F8E6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9BE743-58E7-31DD-9537-5C29C2A3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04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CCC35-2EE4-3C51-ED80-EBBE72DB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B06B51-1B61-E15F-9E6F-A36785748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5B4E4C-885A-32BB-3909-8593283E9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B72088-EB89-5198-4D33-EDBBF298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84CA7C-B8E1-50FB-878D-480C1910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25F9E1-81E6-8308-7578-0EA746C7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DA372D-AE65-F862-A447-3E0AC4F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60AEB0-DB3D-E4B5-4208-DC117C2A8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8BA1F3-212F-0726-6DD0-415515B5C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0488431-6779-5C7B-DBE4-7E95D67E6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AED3BB-3904-0498-12C9-04D34546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4A6FA56-E9E2-188F-C926-FCA70F76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F44B29-A5DE-B2EA-C5D7-AA6823A6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5DF1EB4-D889-34A2-AE73-BCAF8603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3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80273-5D00-B1CB-F3B6-AB1AD7A0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3BDEE7A-7916-4A15-221A-A37AFE82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938EE3-2736-DB0B-CE6D-6383EB54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E30834-7296-8784-4FAF-09725EC7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7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D28F70-672B-7193-2465-10ED17C3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6AA16FC-2399-D8DB-A4FB-42AD5C36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659452-E24D-80D3-1C14-722FBFD0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70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20F23-9DBA-C334-632A-DA21FB25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39824E-CD5B-E2B1-7584-A29C57A16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B3B670-104F-D673-3F5F-7421E2773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DAF8EF-BFB1-EBE4-FB2D-F768B911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5E502F-4FDA-3992-407D-A3657183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304389-005B-50F1-40E1-CB25D141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0C57C-222B-9B49-1B01-A1F3A65C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E7B8C3-FE48-7660-FF25-B85D214C1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F62340-FFBB-C92A-2C01-575CB8367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527F8C-62A0-EA67-8A23-57201EBC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495B3-11E3-747F-6854-148301C8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FFFFA0-859D-F7C6-EEF4-F22AFCE1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96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FAA693-4C82-DA8E-27F1-5CA16096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C9D82E-2852-8FF9-13CE-7847B855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B0311-DCDC-036D-75D9-92E75CC9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028E23-5101-B59E-1134-DAE63F23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C2228B-956B-DB7F-8657-55E70213B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3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0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5902" y="179279"/>
            <a:ext cx="32783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0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68" y="448312"/>
            <a:ext cx="5443158" cy="58987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8497" y="351837"/>
            <a:ext cx="5467928" cy="6364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134" y="6272678"/>
            <a:ext cx="3084946" cy="364960"/>
          </a:xfrm>
          <a:prstGeom prst="rect">
            <a:avLst/>
          </a:prstGeom>
        </p:spPr>
      </p:pic>
      <p:sp>
        <p:nvSpPr>
          <p:cNvPr id="8" name="Double flèche horizontale 7"/>
          <p:cNvSpPr/>
          <p:nvPr/>
        </p:nvSpPr>
        <p:spPr>
          <a:xfrm>
            <a:off x="5170828" y="3419105"/>
            <a:ext cx="1482440" cy="277091"/>
          </a:xfrm>
          <a:prstGeom prst="leftRightArrow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9955" y="3169722"/>
            <a:ext cx="1440873" cy="77585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87120" y="3296086"/>
            <a:ext cx="108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</a:rPr>
              <a:t>Backend</a:t>
            </a:r>
            <a:endParaRPr lang="fr-F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Double flèche horizontale 10"/>
          <p:cNvSpPr/>
          <p:nvPr/>
        </p:nvSpPr>
        <p:spPr>
          <a:xfrm>
            <a:off x="1790319" y="3419103"/>
            <a:ext cx="1939636" cy="277093"/>
          </a:xfrm>
          <a:prstGeom prst="leftRightArrow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570" y="3183577"/>
            <a:ext cx="1645749" cy="77585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7086" y="3334106"/>
            <a:ext cx="1690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</a:rPr>
              <a:t>Application UI</a:t>
            </a:r>
            <a:endParaRPr lang="fr-F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AutoShape 2" descr="User Icon Vector Art, Icons, and Graphics for Free Download"/>
          <p:cNvSpPr>
            <a:spLocks noChangeAspect="1" noChangeArrowheads="1"/>
          </p:cNvSpPr>
          <p:nvPr/>
        </p:nvSpPr>
        <p:spPr bwMode="auto">
          <a:xfrm>
            <a:off x="1777933" y="1519733"/>
            <a:ext cx="814274" cy="8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User Icon Vector Art, Icons, and Graphics for Free Downloa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02" y="1423687"/>
            <a:ext cx="1123084" cy="112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>
            <a:stCxn id="1030" idx="2"/>
            <a:endCxn id="12" idx="0"/>
          </p:cNvCxnSpPr>
          <p:nvPr/>
        </p:nvCxnSpPr>
        <p:spPr>
          <a:xfrm>
            <a:off x="967444" y="2546771"/>
            <a:ext cx="1" cy="636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732660" y="4042052"/>
            <a:ext cx="2920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err="1" smtClean="0"/>
              <a:t>Backend</a:t>
            </a:r>
            <a:r>
              <a:rPr lang="fr-FR" sz="1400" b="1" dirty="0" smtClean="0"/>
              <a:t> calls </a:t>
            </a:r>
            <a:r>
              <a:rPr lang="fr-FR" sz="1400" b="1" dirty="0" err="1" smtClean="0"/>
              <a:t>fabric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commands</a:t>
            </a:r>
            <a:endParaRPr lang="fr-FR" sz="1400" b="1" dirty="0" smtClean="0"/>
          </a:p>
          <a:p>
            <a:pPr algn="ctr"/>
            <a:r>
              <a:rPr lang="fr-FR" sz="1400" b="1" dirty="0" smtClean="0"/>
              <a:t> to </a:t>
            </a:r>
            <a:r>
              <a:rPr lang="fr-FR" sz="1400" b="1" dirty="0" err="1" smtClean="0"/>
              <a:t>deploy</a:t>
            </a:r>
            <a:r>
              <a:rPr lang="fr-FR" sz="1400" b="1" dirty="0" smtClean="0"/>
              <a:t>, invoque, </a:t>
            </a:r>
            <a:r>
              <a:rPr lang="fr-FR" sz="1400" b="1" dirty="0" err="1" smtClean="0"/>
              <a:t>query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chaincode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1040128" y="2428645"/>
            <a:ext cx="389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User select the </a:t>
            </a:r>
            <a:r>
              <a:rPr lang="fr-FR" sz="1400" b="1" dirty="0" err="1" smtClean="0"/>
              <a:t>chaincode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from</a:t>
            </a:r>
            <a:r>
              <a:rPr lang="fr-FR" sz="1400" b="1" dirty="0" smtClean="0"/>
              <a:t> the application UI </a:t>
            </a:r>
          </a:p>
          <a:p>
            <a:pPr algn="ctr"/>
            <a:r>
              <a:rPr lang="fr-FR" sz="1400" b="1" dirty="0" smtClean="0"/>
              <a:t>and </a:t>
            </a:r>
            <a:r>
              <a:rPr lang="fr-FR" sz="1400" b="1" dirty="0" err="1" smtClean="0"/>
              <a:t>submit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it</a:t>
            </a:r>
            <a:r>
              <a:rPr lang="fr-FR" sz="1400" b="1" dirty="0" smtClean="0"/>
              <a:t> to the </a:t>
            </a:r>
            <a:r>
              <a:rPr lang="fr-FR" sz="1400" b="1" dirty="0" err="1" smtClean="0"/>
              <a:t>backend</a:t>
            </a:r>
            <a:endParaRPr lang="fr-FR" sz="1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405902" y="179279"/>
            <a:ext cx="3028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diagram: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5902" y="179279"/>
            <a:ext cx="19191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705D22F-9CFE-95EE-E5C4-2DB6B241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85" y="480532"/>
            <a:ext cx="6076950" cy="6115050"/>
          </a:xfrm>
          <a:prstGeom prst="rect">
            <a:avLst/>
          </a:prstGeom>
        </p:spPr>
      </p:pic>
      <p:sp>
        <p:nvSpPr>
          <p:cNvPr id="8" name="Scorrimento orizzontale 7">
            <a:extLst>
              <a:ext uri="{FF2B5EF4-FFF2-40B4-BE49-F238E27FC236}">
                <a16:creationId xmlns:a16="http://schemas.microsoft.com/office/drawing/2014/main" id="{4DE5085F-94F7-0B1A-8759-AA28E793769F}"/>
              </a:ext>
            </a:extLst>
          </p:cNvPr>
          <p:cNvSpPr/>
          <p:nvPr/>
        </p:nvSpPr>
        <p:spPr>
          <a:xfrm>
            <a:off x="6954473" y="2845704"/>
            <a:ext cx="2541864" cy="97128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List of available functions </a:t>
            </a:r>
          </a:p>
          <a:p>
            <a:pPr algn="ctr"/>
            <a:r>
              <a:rPr lang="en-US" sz="1600" b="1" dirty="0"/>
              <a:t>in the smart contract</a:t>
            </a:r>
            <a:endParaRPr lang="it-IT" sz="1600" b="1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85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86E1D24-D0CC-D7CF-F3B6-FD79720A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1" y="370776"/>
            <a:ext cx="5184179" cy="4797735"/>
          </a:xfrm>
          <a:prstGeom prst="rect">
            <a:avLst/>
          </a:prstGeom>
        </p:spPr>
      </p:pic>
      <p:sp>
        <p:nvSpPr>
          <p:cNvPr id="6" name="Scorrimento orizzontale 5">
            <a:extLst>
              <a:ext uri="{FF2B5EF4-FFF2-40B4-BE49-F238E27FC236}">
                <a16:creationId xmlns:a16="http://schemas.microsoft.com/office/drawing/2014/main" id="{FAF086D0-EBDF-E2A1-C843-EFB8CD818409}"/>
              </a:ext>
            </a:extLst>
          </p:cNvPr>
          <p:cNvSpPr/>
          <p:nvPr/>
        </p:nvSpPr>
        <p:spPr>
          <a:xfrm>
            <a:off x="1937857" y="5446291"/>
            <a:ext cx="2541864" cy="97128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getAllPatients</a:t>
            </a:r>
            <a:endParaRPr lang="it-IT" sz="1600" b="1" dirty="0"/>
          </a:p>
          <a:p>
            <a:pPr algn="ctr"/>
            <a:r>
              <a:rPr lang="it-IT" sz="1600" b="1" dirty="0" err="1"/>
              <a:t>Function</a:t>
            </a:r>
            <a:r>
              <a:rPr lang="it-IT" sz="1600" b="1" dirty="0"/>
              <a:t> call</a:t>
            </a:r>
          </a:p>
          <a:p>
            <a:pPr algn="ctr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EFB1E86-CA2D-6383-A706-6A823F427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84"/>
          <a:stretch/>
        </p:blipFill>
        <p:spPr>
          <a:xfrm>
            <a:off x="6286152" y="456020"/>
            <a:ext cx="5491991" cy="582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DD4BBBB-56E1-C207-EA1F-7785A7C8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92" y="1149291"/>
            <a:ext cx="5243362" cy="48319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CA910E2-E4AA-6CFF-D3B5-2A5996C04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74" y="2819399"/>
            <a:ext cx="4745208" cy="1526097"/>
          </a:xfrm>
          <a:prstGeom prst="rect">
            <a:avLst/>
          </a:prstGeom>
        </p:spPr>
      </p:pic>
      <p:sp>
        <p:nvSpPr>
          <p:cNvPr id="7" name="Scorrimento orizzontale 6">
            <a:extLst>
              <a:ext uri="{FF2B5EF4-FFF2-40B4-BE49-F238E27FC236}">
                <a16:creationId xmlns:a16="http://schemas.microsoft.com/office/drawing/2014/main" id="{DCFE4CD8-A836-78C8-C8A0-527828EC1746}"/>
              </a:ext>
            </a:extLst>
          </p:cNvPr>
          <p:cNvSpPr/>
          <p:nvPr/>
        </p:nvSpPr>
        <p:spPr>
          <a:xfrm>
            <a:off x="7287674" y="1327297"/>
            <a:ext cx="2541864" cy="97128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Patient</a:t>
            </a:r>
            <a:r>
              <a:rPr lang="it-IT" sz="1600" b="1" dirty="0"/>
              <a:t> </a:t>
            </a:r>
            <a:r>
              <a:rPr lang="it-IT" sz="1600" b="1" dirty="0" err="1"/>
              <a:t>Registration</a:t>
            </a:r>
            <a:endParaRPr lang="it-IT" sz="1600" b="1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277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123274A-3584-12AD-4DA6-2E8CE794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7" y="1468861"/>
            <a:ext cx="5236359" cy="45005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9B56BAF-2999-D2F0-534B-B68B70D8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49" y="2131327"/>
            <a:ext cx="6210922" cy="3145348"/>
          </a:xfrm>
          <a:prstGeom prst="rect">
            <a:avLst/>
          </a:prstGeom>
        </p:spPr>
      </p:pic>
      <p:sp>
        <p:nvSpPr>
          <p:cNvPr id="8" name="Scorrimento orizzontale 7">
            <a:extLst>
              <a:ext uri="{FF2B5EF4-FFF2-40B4-BE49-F238E27FC236}">
                <a16:creationId xmlns:a16="http://schemas.microsoft.com/office/drawing/2014/main" id="{A6636C07-9E94-EB7E-0B83-D9C83F9E6159}"/>
              </a:ext>
            </a:extLst>
          </p:cNvPr>
          <p:cNvSpPr/>
          <p:nvPr/>
        </p:nvSpPr>
        <p:spPr>
          <a:xfrm>
            <a:off x="6801112" y="610038"/>
            <a:ext cx="2541864" cy="97128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Check</a:t>
            </a:r>
          </a:p>
          <a:p>
            <a:pPr algn="ctr"/>
            <a:r>
              <a:rPr lang="it-IT" sz="1600" b="1" dirty="0" err="1"/>
              <a:t>Patient</a:t>
            </a:r>
            <a:r>
              <a:rPr lang="it-IT" sz="1600" b="1" dirty="0"/>
              <a:t> </a:t>
            </a:r>
            <a:r>
              <a:rPr lang="it-IT" sz="1600" b="1" dirty="0" err="1"/>
              <a:t>Registration</a:t>
            </a:r>
            <a:endParaRPr lang="it-IT" sz="1600" b="1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429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7F62CED-3223-572A-BD06-91DDA233C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84"/>
          <a:stretch/>
        </p:blipFill>
        <p:spPr>
          <a:xfrm>
            <a:off x="519112" y="1185862"/>
            <a:ext cx="422905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</Words>
  <Application>Microsoft Office PowerPoint</Application>
  <PresentationFormat>Grand écran</PresentationFormat>
  <Paragraphs>16</Paragraphs>
  <Slides>9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di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Gerardi</dc:creator>
  <cp:lastModifiedBy>hp</cp:lastModifiedBy>
  <cp:revision>2</cp:revision>
  <dcterms:created xsi:type="dcterms:W3CDTF">2024-01-25T15:45:54Z</dcterms:created>
  <dcterms:modified xsi:type="dcterms:W3CDTF">2024-01-25T16:18:17Z</dcterms:modified>
</cp:coreProperties>
</file>