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97"/>
  </p:normalViewPr>
  <p:slideViewPr>
    <p:cSldViewPr snapToGrid="0" snapToObjects="1">
      <p:cViewPr varScale="1">
        <p:scale>
          <a:sx n="69" d="100"/>
          <a:sy n="69" d="100"/>
        </p:scale>
        <p:origin x="5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9695B-1458-7B4F-9A27-A67B9FD5D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D9C5E4-495E-554E-86FE-B8CC52777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719B9-221F-F04C-BAA4-4C7B07B79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553C-D3C3-7D48-A2A0-BE9D36DDFA43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21807-E611-984F-A4D4-B0605F84C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F876A-D4D3-B341-8E12-27D2ACAA1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EB8B3-8A9A-9C4E-A275-0935E80EEE9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62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5B872-663A-2348-9BDE-882AD3402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494A41-2169-234C-A6E4-C99BA49453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CF7A8-8898-5848-BA6C-47D807DB2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553C-D3C3-7D48-A2A0-BE9D36DDFA43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BD16A-F88B-DF4E-8332-F61287602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95141-11B3-994F-B57A-B61601C7C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EB8B3-8A9A-9C4E-A275-0935E80EEE9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71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F7E3E3-81C3-0540-A36F-81DB648D1B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C075A2-34ED-F243-8980-A3DEBA30ED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987C1-05AD-F146-90D3-C375F3194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553C-D3C3-7D48-A2A0-BE9D36DDFA43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B5258-4628-394A-84FE-485788C33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396B0-7665-9B4B-BE07-152CB62C0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EB8B3-8A9A-9C4E-A275-0935E80EEE9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757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E8A8-3C7F-994F-B42C-11A27BB3A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D6BB3-AA9A-7D47-9680-E13379AD8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0E2AD-7749-074D-BF66-A489DA2FE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553C-D3C3-7D48-A2A0-BE9D36DDFA43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B34EF-082F-5146-9C34-10917F2FC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52E86-54A3-9948-9D3E-3800F2164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EB8B3-8A9A-9C4E-A275-0935E80EEE9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44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9B71C-C4AF-1046-9561-C912D520E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1297D-6E48-6646-A8C0-19701C193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4FFE5-DA42-6545-B08A-762A63045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553C-D3C3-7D48-A2A0-BE9D36DDFA43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F9FC0-87C5-AE4E-92AB-30F5D87C3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B1B16-BEEB-EB41-B63F-04BE2FDBB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EB8B3-8A9A-9C4E-A275-0935E80EEE9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6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61F48-96FB-E040-B304-48363037A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287EB-5F9D-F941-958A-92014FFB07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ABC903-C970-B841-A79D-BDE644A34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04BCF4-FC69-194B-95F3-7A423812E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553C-D3C3-7D48-A2A0-BE9D36DDFA43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638F96-C747-0449-9597-AF9C1D70F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849CBF-2095-EF4D-B4FE-77AC09A73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EB8B3-8A9A-9C4E-A275-0935E80EEE9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944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62333-EFE4-7445-B589-A00610B6C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0B65C-9E40-1047-9DD2-131512CE2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4D1B9-CB76-0849-A298-895BE820C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2AA7E5-EF22-EE40-963B-71EC45BFA6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779CFA-7762-7D44-8B28-6DF00874E1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CBBA74-E6D7-2B40-942E-D33210B5E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553C-D3C3-7D48-A2A0-BE9D36DDFA43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36D0AA-4F68-1746-99AC-572242A86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C649B7-9704-7744-ADB0-E9E1DDD4D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EB8B3-8A9A-9C4E-A275-0935E80EEE9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945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17CBE-D3BF-5C41-AB80-4E09FB79C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ED68BF-A4FC-8F48-9F74-05C822AEF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553C-D3C3-7D48-A2A0-BE9D36DDFA43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DA7499-1512-1143-B6C7-045FC921F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EB2C8E-F9C2-DA4D-8934-7709529CC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EB8B3-8A9A-9C4E-A275-0935E80EEE9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14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06E0B1-E14B-E04C-878A-4E7CB7E63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553C-D3C3-7D48-A2A0-BE9D36DDFA43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CD4AC3-E3E9-FE48-8DAB-F50078676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7DE779-B562-0942-9E00-54ED6199B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EB8B3-8A9A-9C4E-A275-0935E80EEE9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10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BA639-5768-9948-8D45-64D6AAAD4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D4867-08C6-ED4F-98A2-18CE6BC47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C67E40-FA8D-9D4D-8C9F-F878E1DC7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85E04D-7FEB-EE43-9135-26FD4F559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553C-D3C3-7D48-A2A0-BE9D36DDFA43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780D86-0F0B-1048-84EF-C18A0D262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F2407-D305-EA4A-A2A2-07F14A965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EB8B3-8A9A-9C4E-A275-0935E80EEE9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82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E23F4-642C-4242-92F1-27DD1DDB6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40AD28-BB87-4945-82FB-4AE10B24EC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89B97-AFEC-0247-B9CC-AAA855360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7BC06C-ED69-6A4E-9AE3-D082A026D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553C-D3C3-7D48-A2A0-BE9D36DDFA43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8687D7-35B9-9545-8BDD-15FF79B74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CFE4A-1049-1744-91A1-97385FBA0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EB8B3-8A9A-9C4E-A275-0935E80EEE9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87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A46979-A6C4-9145-BA0E-6580F3A76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6FFF4-B65C-0B46-B744-B40182906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7901B-29AC-0D45-AC7B-14B32AC708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9553C-D3C3-7D48-A2A0-BE9D36DDFA43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1E26F-D9B2-7F47-93DC-8E53CF2483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B49AE-BE5E-F04A-A415-B4BC492463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EB8B3-8A9A-9C4E-A275-0935E80EEE9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16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22AD-A3A0-1542-8036-85348CCA7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</a:t>
            </a:r>
            <a:r>
              <a:rPr lang="en-US" dirty="0" err="1"/>
              <a:t>Funtions</a:t>
            </a:r>
            <a:r>
              <a:rPr lang="en-US" dirty="0"/>
              <a:t> of </a:t>
            </a:r>
            <a:r>
              <a:rPr lang="en-US" dirty="0" err="1"/>
              <a:t>samia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79BB7-6143-FA4B-BEF1-CBCBA3BD3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initLedger</a:t>
            </a:r>
            <a:r>
              <a:rPr lang="en-US" sz="1800" dirty="0"/>
              <a:t>(</a:t>
            </a:r>
            <a:r>
              <a:rPr lang="en-US" sz="1800" dirty="0" err="1"/>
              <a:t>ctx</a:t>
            </a:r>
            <a:r>
              <a:rPr lang="en-US" sz="1800" dirty="0"/>
              <a:t>)-  It is used to initially fill the ledger.</a:t>
            </a:r>
          </a:p>
          <a:p>
            <a:r>
              <a:rPr lang="en-US" sz="1800" dirty="0" err="1"/>
              <a:t>registerPatient</a:t>
            </a:r>
            <a:r>
              <a:rPr lang="en-US" sz="1800" dirty="0"/>
              <a:t>(</a:t>
            </a:r>
            <a:r>
              <a:rPr lang="en-US" sz="1800" dirty="0" err="1"/>
              <a:t>ctx</a:t>
            </a:r>
            <a:r>
              <a:rPr lang="en-US" sz="1800" dirty="0"/>
              <a:t>, </a:t>
            </a:r>
            <a:r>
              <a:rPr lang="en-US" sz="1800" dirty="0" err="1"/>
              <a:t>patientId</a:t>
            </a:r>
            <a:r>
              <a:rPr lang="en-US" sz="1800" dirty="0"/>
              <a:t>, name, </a:t>
            </a:r>
            <a:r>
              <a:rPr lang="en-US" sz="1800" dirty="0" err="1"/>
              <a:t>age,data</a:t>
            </a:r>
            <a:r>
              <a:rPr lang="en-US" sz="1800" dirty="0"/>
              <a:t>)- </a:t>
            </a:r>
            <a:r>
              <a:rPr lang="en-US" sz="1800" dirty="0" smtClean="0"/>
              <a:t>Add new Patient</a:t>
            </a:r>
            <a:endParaRPr lang="en-US" sz="1800" dirty="0"/>
          </a:p>
          <a:p>
            <a:r>
              <a:rPr lang="en-US" sz="1800" dirty="0" err="1"/>
              <a:t>getPatientData</a:t>
            </a:r>
            <a:r>
              <a:rPr lang="en-US" sz="1800" dirty="0"/>
              <a:t>(</a:t>
            </a:r>
            <a:r>
              <a:rPr lang="en-US" sz="1800" dirty="0" err="1"/>
              <a:t>ctx</a:t>
            </a:r>
            <a:r>
              <a:rPr lang="en-US" sz="1800" dirty="0"/>
              <a:t>, </a:t>
            </a:r>
            <a:r>
              <a:rPr lang="en-US" sz="1800" dirty="0" err="1"/>
              <a:t>patientId</a:t>
            </a:r>
            <a:r>
              <a:rPr lang="en-US" sz="1800" dirty="0"/>
              <a:t>)- </a:t>
            </a:r>
            <a:r>
              <a:rPr lang="en-US" sz="1800" dirty="0" smtClean="0"/>
              <a:t>get the data of the patient with </a:t>
            </a:r>
            <a:r>
              <a:rPr lang="en-US" sz="1800" dirty="0" err="1"/>
              <a:t>patientId</a:t>
            </a:r>
            <a:r>
              <a:rPr lang="en-US" sz="1800" dirty="0" smtClean="0"/>
              <a:t> </a:t>
            </a:r>
            <a:r>
              <a:rPr lang="en-US" sz="1800" dirty="0" smtClean="0"/>
              <a:t>.</a:t>
            </a:r>
            <a:endParaRPr lang="en-US" sz="1800" dirty="0"/>
          </a:p>
          <a:p>
            <a:r>
              <a:rPr lang="en-US" sz="1800" dirty="0" err="1"/>
              <a:t>getAllPatients</a:t>
            </a:r>
            <a:r>
              <a:rPr lang="en-US" sz="1800" dirty="0"/>
              <a:t>(</a:t>
            </a:r>
            <a:r>
              <a:rPr lang="en-US" sz="1800" dirty="0" err="1"/>
              <a:t>ctx</a:t>
            </a:r>
            <a:r>
              <a:rPr lang="en-US" sz="1800" dirty="0"/>
              <a:t>)- Returns data of all patients found in the world state.</a:t>
            </a:r>
          </a:p>
          <a:p>
            <a:r>
              <a:rPr lang="en-US" sz="1800" dirty="0" err="1"/>
              <a:t>getPatientsWithConsent</a:t>
            </a:r>
            <a:r>
              <a:rPr lang="en-US" sz="1800" dirty="0"/>
              <a:t>(</a:t>
            </a:r>
            <a:r>
              <a:rPr lang="en-US" sz="1800" dirty="0" err="1"/>
              <a:t>ctx</a:t>
            </a:r>
            <a:r>
              <a:rPr lang="en-US" sz="1800" dirty="0"/>
              <a:t>)- Returns the list of patients who have given their consent to share their data.</a:t>
            </a:r>
          </a:p>
          <a:p>
            <a:r>
              <a:rPr lang="en-US" sz="1800" dirty="0" err="1"/>
              <a:t>revokeConsent</a:t>
            </a:r>
            <a:r>
              <a:rPr lang="en-US" sz="1800" dirty="0"/>
              <a:t>(</a:t>
            </a:r>
            <a:r>
              <a:rPr lang="en-US" sz="1800" dirty="0" err="1"/>
              <a:t>ctx</a:t>
            </a:r>
            <a:r>
              <a:rPr lang="en-US" sz="1800" dirty="0"/>
              <a:t>, </a:t>
            </a:r>
            <a:r>
              <a:rPr lang="en-US" sz="1800" dirty="0" err="1"/>
              <a:t>patientId</a:t>
            </a:r>
            <a:r>
              <a:rPr lang="en-US" sz="1800" dirty="0"/>
              <a:t>)-  </a:t>
            </a:r>
            <a:r>
              <a:rPr lang="en-US" sz="1800" dirty="0" smtClean="0"/>
              <a:t>remove </a:t>
            </a:r>
            <a:r>
              <a:rPr lang="en-US" sz="1800" dirty="0" err="1" smtClean="0"/>
              <a:t>concent</a:t>
            </a:r>
            <a:r>
              <a:rPr lang="en-US" sz="1800" dirty="0" smtClean="0"/>
              <a:t> of the patient with </a:t>
            </a:r>
            <a:r>
              <a:rPr lang="en-US" sz="1800" dirty="0"/>
              <a:t>the </a:t>
            </a:r>
            <a:r>
              <a:rPr lang="en-US" sz="1800" dirty="0" err="1" smtClean="0"/>
              <a:t>patientId</a:t>
            </a:r>
            <a:r>
              <a:rPr lang="en-US" sz="1800" dirty="0" smtClean="0"/>
              <a:t> “only the owner can </a:t>
            </a:r>
            <a:r>
              <a:rPr lang="en-US" sz="1800" dirty="0" err="1" smtClean="0"/>
              <a:t>invoque</a:t>
            </a:r>
            <a:r>
              <a:rPr lang="en-US" sz="1800" dirty="0" smtClean="0"/>
              <a:t> this function”</a:t>
            </a:r>
            <a:endParaRPr lang="en-US" sz="1800" dirty="0"/>
          </a:p>
          <a:p>
            <a:r>
              <a:rPr lang="en-US" sz="1800" dirty="0" err="1"/>
              <a:t>giveConsent</a:t>
            </a:r>
            <a:r>
              <a:rPr lang="en-US" sz="1800" dirty="0"/>
              <a:t>(</a:t>
            </a:r>
            <a:r>
              <a:rPr lang="en-US" sz="1800" dirty="0" err="1"/>
              <a:t>ctx</a:t>
            </a:r>
            <a:r>
              <a:rPr lang="en-US" sz="1800" dirty="0"/>
              <a:t>, </a:t>
            </a:r>
            <a:r>
              <a:rPr lang="en-US" sz="1800" dirty="0" err="1"/>
              <a:t>patientId</a:t>
            </a:r>
            <a:r>
              <a:rPr lang="en-US" sz="1800" dirty="0"/>
              <a:t>)- </a:t>
            </a:r>
            <a:r>
              <a:rPr lang="en-US" sz="1800" dirty="0" smtClean="0"/>
              <a:t>update the consent field to </a:t>
            </a:r>
            <a:r>
              <a:rPr lang="en-US" sz="1800" dirty="0"/>
              <a:t>true and “only the owner can </a:t>
            </a:r>
            <a:r>
              <a:rPr lang="en-US" sz="1800" dirty="0" err="1"/>
              <a:t>invoque</a:t>
            </a:r>
            <a:r>
              <a:rPr lang="en-US" sz="1800" dirty="0"/>
              <a:t> this function”</a:t>
            </a:r>
          </a:p>
          <a:p>
            <a:r>
              <a:rPr lang="en-US" sz="1800" dirty="0" err="1" smtClean="0"/>
              <a:t>getConsentedPatientsBetweenAges</a:t>
            </a:r>
            <a:r>
              <a:rPr lang="en-US" sz="1800" dirty="0" smtClean="0"/>
              <a:t>(</a:t>
            </a:r>
            <a:r>
              <a:rPr lang="en-US" sz="1800" dirty="0" err="1" smtClean="0"/>
              <a:t>ctx</a:t>
            </a:r>
            <a:r>
              <a:rPr lang="en-US" sz="1800" dirty="0"/>
              <a:t>, </a:t>
            </a:r>
            <a:r>
              <a:rPr lang="en-US" sz="1800" dirty="0" err="1"/>
              <a:t>minAge</a:t>
            </a:r>
            <a:r>
              <a:rPr lang="en-US" sz="1800" dirty="0"/>
              <a:t>, </a:t>
            </a:r>
            <a:r>
              <a:rPr lang="en-US" sz="1800" dirty="0" err="1"/>
              <a:t>maxAge</a:t>
            </a:r>
            <a:r>
              <a:rPr lang="en-US" sz="1800" dirty="0"/>
              <a:t>)- </a:t>
            </a:r>
            <a:r>
              <a:rPr lang="en-US" sz="1800" dirty="0" smtClean="0"/>
              <a:t>returns the list of patient who are give their </a:t>
            </a:r>
            <a:r>
              <a:rPr lang="en-US" sz="1800" dirty="0" err="1" smtClean="0"/>
              <a:t>concent</a:t>
            </a:r>
            <a:r>
              <a:rPr lang="en-US" sz="1800" dirty="0" smtClean="0"/>
              <a:t> and their age </a:t>
            </a:r>
            <a:r>
              <a:rPr lang="en-US" sz="1800" dirty="0"/>
              <a:t>is between </a:t>
            </a:r>
            <a:r>
              <a:rPr lang="en-US" sz="1800" dirty="0" err="1" smtClean="0"/>
              <a:t>minAge</a:t>
            </a:r>
            <a:r>
              <a:rPr lang="en-US" sz="1800" dirty="0" smtClean="0"/>
              <a:t> and </a:t>
            </a:r>
            <a:r>
              <a:rPr lang="en-US" sz="1800" dirty="0" err="1"/>
              <a:t>maxAge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09048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135</Words>
  <Application>Microsoft Office PowerPoint</Application>
  <PresentationFormat>Grand écran</PresentationFormat>
  <Paragraphs>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List of Funtions of samia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Gulshan kumar sharma</dc:creator>
  <cp:lastModifiedBy>hp</cp:lastModifiedBy>
  <cp:revision>9</cp:revision>
  <dcterms:created xsi:type="dcterms:W3CDTF">2024-01-25T13:53:07Z</dcterms:created>
  <dcterms:modified xsi:type="dcterms:W3CDTF">2024-01-25T16:30:58Z</dcterms:modified>
</cp:coreProperties>
</file>