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95B-1458-7B4F-9A27-A67B9FD5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9C5E4-495E-554E-86FE-B8CC5277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19B9-221F-F04C-BAA4-4C7B07B7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1807-E611-984F-A4D4-B0605F8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876A-D4D3-B341-8E12-27D2ACAA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B872-663A-2348-9BDE-882AD340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94A41-2169-234C-A6E4-C99BA494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F7A8-8898-5848-BA6C-47D807DB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D16A-F88B-DF4E-8332-F6128760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5141-11B3-994F-B57A-B61601C7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7E3E3-81C3-0540-A36F-81DB648D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75A2-34ED-F243-8980-A3DEBA30E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87C1-05AD-F146-90D3-C375F319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B5258-4628-394A-84FE-485788C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96B0-7665-9B4B-BE07-152CB62C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E8A8-3C7F-994F-B42C-11A27BB3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6BB3-AA9A-7D47-9680-E13379A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E2AD-7749-074D-BF66-A489DA2F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34EF-082F-5146-9C34-10917F2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2E86-54A3-9948-9D3E-3800F216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71C-C4AF-1046-9561-C912D52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297D-6E48-6646-A8C0-19701C19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FFE5-DA42-6545-B08A-762A6304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9FC0-87C5-AE4E-92AB-30F5D87C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1B16-BEEB-EB41-B63F-04BE2FDB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F48-96FB-E040-B304-48363037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87EB-5F9D-F941-958A-92014FFB0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BC903-C970-B841-A79D-BDE644A3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BCF4-FC69-194B-95F3-7A423812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8F96-C747-0449-9597-AF9C1D70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49CBF-2095-EF4D-B4FE-77AC09A7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333-EFE4-7445-B589-A00610B6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B65C-9E40-1047-9DD2-131512CE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D1B9-CB76-0849-A298-895BE820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AA7E5-EF22-EE40-963B-71EC45BFA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9CFA-7762-7D44-8B28-6DF00874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BBA74-E6D7-2B40-942E-D33210B5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6D0AA-4F68-1746-99AC-572242A8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49B7-9704-7744-ADB0-E9E1DDD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7CBE-D3BF-5C41-AB80-4E09FB79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68BF-A4FC-8F48-9F74-05C822AE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A7499-1512-1143-B6C7-045FC92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C8E-F9C2-DA4D-8934-7709529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6E0B1-E14B-E04C-878A-4E7CB7E6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D4AC3-E3E9-FE48-8DAB-F5007867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DE779-B562-0942-9E00-54ED6199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A639-5768-9948-8D45-64D6AAA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4867-08C6-ED4F-98A2-18CE6BC4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67E40-FA8D-9D4D-8C9F-F878E1DC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E04D-7FEB-EE43-9135-26FD4F5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0D86-0F0B-1048-84EF-C18A0D26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2407-D305-EA4A-A2A2-07F14A96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23F4-642C-4242-92F1-27DD1DDB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0AD28-BB87-4945-82FB-4AE10B24E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9B97-AFEC-0247-B9CC-AAA855360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BC06C-ED69-6A4E-9AE3-D082A026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87D7-35B9-9545-8BDD-15FF79B7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CFE4A-1049-1744-91A1-97385FB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46979-A6C4-9145-BA0E-6580F3A7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FFF4-B65C-0B46-B744-B4018290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901B-29AC-0D45-AC7B-14B32AC7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553C-D3C3-7D48-A2A0-BE9D36DDFA43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E26F-D9B2-7F47-93DC-8E53CF24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49AE-BE5E-F04A-A415-B4BC4924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B8B3-8A9A-9C4E-A275-0935E80EE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22AD-A3A0-1542-8036-85348CCA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Funtions</a:t>
            </a:r>
            <a:r>
              <a:rPr lang="en-US" dirty="0"/>
              <a:t> of </a:t>
            </a:r>
            <a:r>
              <a:rPr lang="en-US" dirty="0" err="1"/>
              <a:t>samia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9BB7-6143-FA4B-BEF1-CBCBA3B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initLedger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 It is used to initially fill the ledger.</a:t>
            </a:r>
          </a:p>
          <a:p>
            <a:r>
              <a:rPr lang="en-US" sz="1800" dirty="0" err="1"/>
              <a:t>registerPatient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, name, </a:t>
            </a:r>
            <a:r>
              <a:rPr lang="en-US" sz="1800" dirty="0" err="1"/>
              <a:t>age,data</a:t>
            </a:r>
            <a:r>
              <a:rPr lang="en-US" sz="1800" dirty="0"/>
              <a:t>)- It will register the various patients with their attributes in the world state.</a:t>
            </a:r>
          </a:p>
          <a:p>
            <a:r>
              <a:rPr lang="en-US" sz="1800" dirty="0" err="1"/>
              <a:t>getPatientData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)- By invoking the ID we can get the required Patient’s data.</a:t>
            </a:r>
          </a:p>
          <a:p>
            <a:r>
              <a:rPr lang="en-US" sz="1800" dirty="0" err="1"/>
              <a:t>getAllPatients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Returns data of all patients found in the world state.</a:t>
            </a:r>
          </a:p>
          <a:p>
            <a:r>
              <a:rPr lang="en-US" sz="1800" dirty="0" err="1"/>
              <a:t>getPatientsWithConsent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Returns the list of patients who have given their consent to share their data.</a:t>
            </a:r>
          </a:p>
          <a:p>
            <a:r>
              <a:rPr lang="en-US" sz="1800" dirty="0" err="1"/>
              <a:t>revokeConsent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)-  By invoking the ID of the patient we can revoke the ID of the patient in the world state.</a:t>
            </a:r>
          </a:p>
          <a:p>
            <a:r>
              <a:rPr lang="en-US" sz="1800" dirty="0" err="1"/>
              <a:t>giveConsent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)- Returns the Patient ID who have given their consent.</a:t>
            </a:r>
          </a:p>
          <a:p>
            <a:r>
              <a:rPr lang="en-US" sz="1800" dirty="0" err="1"/>
              <a:t>deleteAllPatients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It will delete an object from the ledger. It will delete all IDs of the patients.</a:t>
            </a:r>
          </a:p>
          <a:p>
            <a:r>
              <a:rPr lang="en-US" sz="1800" dirty="0" err="1"/>
              <a:t>getConsentedPatientsBetweenAges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minAge</a:t>
            </a:r>
            <a:r>
              <a:rPr lang="en-US" sz="1800" dirty="0"/>
              <a:t>, </a:t>
            </a:r>
            <a:r>
              <a:rPr lang="en-US" sz="1800" dirty="0" err="1"/>
              <a:t>maxAge</a:t>
            </a:r>
            <a:r>
              <a:rPr lang="en-US" sz="1800" dirty="0"/>
              <a:t>)- Returns true when the age is between the range of min and max.</a:t>
            </a:r>
          </a:p>
        </p:txBody>
      </p:sp>
    </p:spTree>
    <p:extLst>
      <p:ext uri="{BB962C8B-B14F-4D97-AF65-F5344CB8AC3E}">
        <p14:creationId xmlns:p14="http://schemas.microsoft.com/office/powerpoint/2010/main" val="380904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List of Funtions of samia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Gulshan kumar sharma</dc:creator>
  <cp:lastModifiedBy>Gulshan kumar sharma</cp:lastModifiedBy>
  <cp:revision>8</cp:revision>
  <dcterms:created xsi:type="dcterms:W3CDTF">2024-01-25T13:53:07Z</dcterms:created>
  <dcterms:modified xsi:type="dcterms:W3CDTF">2024-01-25T16:20:31Z</dcterms:modified>
</cp:coreProperties>
</file>