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579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189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263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328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08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245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918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256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0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02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046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2A83-8129-D644-B6B2-43C66E8B539E}" type="datetimeFigureOut">
              <a:rPr kumimoji="1" lang="zh-TW" altLang="en-US" smtClean="0"/>
              <a:t>15/10/27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D1E06-50E5-4C46-A92A-EC9FD32572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40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電影場次訂位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Hank Tom</a:t>
            </a:r>
          </a:p>
          <a:p>
            <a:r>
              <a:rPr kumimoji="1" lang="en-US" altLang="zh-TW" dirty="0" smtClean="0"/>
              <a:t>2015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1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需求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選擇電影後列出所有場次</a:t>
            </a:r>
            <a:endParaRPr kumimoji="1" lang="en-US" altLang="zh-TW" dirty="0" smtClean="0"/>
          </a:p>
          <a:p>
            <a:r>
              <a:rPr kumimoji="1" lang="zh-TW" altLang="en-US" dirty="0" smtClean="0"/>
              <a:t>選擇場次後，輸入該場次所要訂定的張數</a:t>
            </a:r>
            <a:endParaRPr kumimoji="1" lang="en-US" altLang="zh-TW" dirty="0" smtClean="0"/>
          </a:p>
          <a:p>
            <a:r>
              <a:rPr kumimoji="1" lang="zh-TW" altLang="en-US" dirty="0" smtClean="0"/>
              <a:t>自動訂定連續座位，並更新</a:t>
            </a:r>
            <a:r>
              <a:rPr kumimoji="1" lang="zh-TW" altLang="en-US" dirty="0" smtClean="0"/>
              <a:t>訂位</a:t>
            </a:r>
            <a:r>
              <a:rPr kumimoji="1" lang="zh-TW" altLang="en-US" dirty="0" smtClean="0"/>
              <a:t>資料</a:t>
            </a:r>
            <a:endParaRPr kumimoji="1" lang="en-US" altLang="zh-TW" dirty="0" smtClean="0"/>
          </a:p>
          <a:p>
            <a:r>
              <a:rPr kumimoji="1" lang="zh-TW" altLang="en-US" dirty="0" smtClean="0"/>
              <a:t>訂單成立，列出訂單詳細資訊</a:t>
            </a:r>
            <a:endParaRPr kumimoji="1" lang="en-US" altLang="zh-TW" dirty="0" smtClean="0"/>
          </a:p>
          <a:p>
            <a:r>
              <a:rPr kumimoji="1" lang="zh-TW" altLang="en-US" dirty="0" smtClean="0"/>
              <a:t>假設只有一個放映廳，廳內有編號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至</a:t>
            </a:r>
            <a:r>
              <a:rPr kumimoji="1" lang="en-US" altLang="zh-TW" dirty="0" smtClean="0"/>
              <a:t>50</a:t>
            </a:r>
            <a:r>
              <a:rPr kumimoji="1" lang="zh-TW" altLang="en-US" dirty="0" smtClean="0"/>
              <a:t>的座位，不考慮座位的排號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85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資料庫表格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85" y="1307098"/>
            <a:ext cx="7266068" cy="50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6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規劃與設計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Main</a:t>
            </a:r>
            <a:r>
              <a:rPr kumimoji="1" lang="zh-TW" altLang="en-US" dirty="0" smtClean="0"/>
              <a:t>類別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擁有</a:t>
            </a:r>
            <a:r>
              <a:rPr kumimoji="1" lang="en-US" altLang="zh-TW" dirty="0" smtClean="0"/>
              <a:t>main</a:t>
            </a:r>
            <a:r>
              <a:rPr kumimoji="1" lang="zh-TW" altLang="en-US" dirty="0" smtClean="0"/>
              <a:t>方法，主要目的是執行</a:t>
            </a:r>
            <a:endParaRPr kumimoji="1" lang="en-US" altLang="zh-TW" dirty="0" smtClean="0"/>
          </a:p>
          <a:p>
            <a:r>
              <a:rPr kumimoji="1" lang="en-US" altLang="zh-TW" dirty="0" smtClean="0"/>
              <a:t>Movie</a:t>
            </a:r>
            <a:r>
              <a:rPr kumimoji="1" lang="zh-TW" altLang="en-US" dirty="0" smtClean="0"/>
              <a:t>類別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代表一個電影的資訊，並提供取得場次的方法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利用電影的</a:t>
            </a:r>
            <a:r>
              <a:rPr kumimoji="1" lang="en-US" altLang="zh-TW" dirty="0" smtClean="0"/>
              <a:t>id</a:t>
            </a:r>
            <a:r>
              <a:rPr kumimoji="1" lang="zh-TW" altLang="en-US" dirty="0" smtClean="0"/>
              <a:t>可取得場次</a:t>
            </a:r>
            <a:endParaRPr kumimoji="1" lang="en-US" altLang="zh-TW" dirty="0" smtClean="0"/>
          </a:p>
          <a:p>
            <a:r>
              <a:rPr kumimoji="1" lang="en-US" altLang="zh-TW" dirty="0" smtClean="0"/>
              <a:t>Play</a:t>
            </a:r>
            <a:r>
              <a:rPr kumimoji="1" lang="zh-TW" altLang="en-US" dirty="0" smtClean="0"/>
              <a:t>類別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代表某一電影的一個場次資訊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利用場次可查詢到該場次的座位資料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33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額外設計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資料庫連線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Connection </a:t>
            </a:r>
            <a:r>
              <a:rPr kumimoji="1" lang="en-US" altLang="zh-TW" dirty="0" err="1" smtClean="0"/>
              <a:t>DBUtil.getConnection</a:t>
            </a:r>
            <a:r>
              <a:rPr kumimoji="1" lang="en-US" altLang="zh-TW" dirty="0" smtClean="0"/>
              <a:t>()</a:t>
            </a:r>
          </a:p>
          <a:p>
            <a:r>
              <a:rPr kumimoji="1" lang="zh-TW" altLang="en-US" dirty="0" smtClean="0"/>
              <a:t>取得所有電影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List&lt;Movie&gt;</a:t>
            </a:r>
            <a:r>
              <a:rPr kumimoji="1" lang="en-US" altLang="zh-TW" dirty="0"/>
              <a:t> </a:t>
            </a:r>
            <a:r>
              <a:rPr kumimoji="1" lang="en-US" altLang="zh-TW" dirty="0" err="1" smtClean="0"/>
              <a:t>Movie</a:t>
            </a:r>
            <a:r>
              <a:rPr kumimoji="1" lang="en-US" altLang="zh-TW" dirty="0" err="1" smtClean="0"/>
              <a:t>.getAllMovies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1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Macintosh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電影場次訂位</vt:lpstr>
      <vt:lpstr>需求</vt:lpstr>
      <vt:lpstr>資料庫表格</vt:lpstr>
      <vt:lpstr>規劃與設計</vt:lpstr>
      <vt:lpstr>額外設計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電影場次訂位</dc:title>
  <dc:creator>hank</dc:creator>
  <cp:lastModifiedBy>hank</cp:lastModifiedBy>
  <cp:revision>24</cp:revision>
  <dcterms:created xsi:type="dcterms:W3CDTF">2015-10-27T10:33:42Z</dcterms:created>
  <dcterms:modified xsi:type="dcterms:W3CDTF">2015-10-27T10:57:38Z</dcterms:modified>
</cp:coreProperties>
</file>