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1" r:id="rId1"/>
  </p:sldMasterIdLst>
  <p:sldIdLst>
    <p:sldId id="256" r:id="rId2"/>
    <p:sldId id="257" r:id="rId3"/>
    <p:sldId id="258" r:id="rId4"/>
    <p:sldId id="259" r:id="rId5"/>
    <p:sldId id="260" r:id="rId6"/>
    <p:sldId id="261" r:id="rId7"/>
    <p:sldId id="262" r:id="rId8"/>
    <p:sldId id="265" r:id="rId9"/>
    <p:sldId id="264"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975" autoAdjust="0"/>
    <p:restoredTop sz="94660"/>
  </p:normalViewPr>
  <p:slideViewPr>
    <p:cSldViewPr snapToGrid="0">
      <p:cViewPr varScale="1">
        <p:scale>
          <a:sx n="119" d="100"/>
          <a:sy n="119" d="100"/>
        </p:scale>
        <p:origin x="9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11/29/2020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766215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11/29/2020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49776249"/>
      </p:ext>
    </p:extLst>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id="{F0246FBF-E027-44BF-B486-74D1A333CCCA}"/>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כותרת 1">
            <a:extLst>
              <a:ext uri="{FF2B5EF4-FFF2-40B4-BE49-F238E27FC236}">
                <a16:creationId xmlns:a16="http://schemas.microsoft.com/office/drawing/2014/main" id="{98FD0A7B-53AA-4A54-AFAE-CED5BADCEC99}"/>
              </a:ext>
            </a:extLst>
          </p:cNvPr>
          <p:cNvSpPr>
            <a:spLocks noGrp="1"/>
          </p:cNvSpPr>
          <p:nvPr>
            <p:ph type="ctrTitle"/>
          </p:nvPr>
        </p:nvSpPr>
        <p:spPr>
          <a:xfrm>
            <a:off x="960120" y="1828801"/>
            <a:ext cx="10268712" cy="1313928"/>
          </a:xfrm>
        </p:spPr>
        <p:txBody>
          <a:bodyPr anchor="b">
            <a:normAutofit/>
          </a:bodyPr>
          <a:lstStyle/>
          <a:p>
            <a:r>
              <a:rPr lang="en-US" dirty="0"/>
              <a:t>Space Racer</a:t>
            </a:r>
            <a:endParaRPr lang="en-IL" dirty="0"/>
          </a:p>
        </p:txBody>
      </p:sp>
      <p:sp>
        <p:nvSpPr>
          <p:cNvPr id="3" name="כותרת משנה 2">
            <a:extLst>
              <a:ext uri="{FF2B5EF4-FFF2-40B4-BE49-F238E27FC236}">
                <a16:creationId xmlns:a16="http://schemas.microsoft.com/office/drawing/2014/main" id="{9D28481B-291A-4077-B54A-C57B888DA239}"/>
              </a:ext>
            </a:extLst>
          </p:cNvPr>
          <p:cNvSpPr>
            <a:spLocks noGrp="1"/>
          </p:cNvSpPr>
          <p:nvPr>
            <p:ph type="subTitle" idx="1"/>
          </p:nvPr>
        </p:nvSpPr>
        <p:spPr>
          <a:xfrm>
            <a:off x="960120" y="4790974"/>
            <a:ext cx="10268712" cy="1508760"/>
          </a:xfrm>
        </p:spPr>
        <p:txBody>
          <a:bodyPr anchor="t">
            <a:normAutofit/>
          </a:bodyPr>
          <a:lstStyle/>
          <a:p>
            <a:pPr rtl="1"/>
            <a:r>
              <a:rPr lang="he-IL" dirty="0">
                <a:solidFill>
                  <a:schemeClr val="tx1"/>
                </a:solidFill>
              </a:rPr>
              <a:t>מאת: רז שניידר</a:t>
            </a:r>
            <a:endParaRPr lang="en-IL" dirty="0">
              <a:solidFill>
                <a:schemeClr val="tx1"/>
              </a:solidFill>
            </a:endParaRPr>
          </a:p>
        </p:txBody>
      </p:sp>
    </p:spTree>
    <p:extLst>
      <p:ext uri="{BB962C8B-B14F-4D97-AF65-F5344CB8AC3E}">
        <p14:creationId xmlns:p14="http://schemas.microsoft.com/office/powerpoint/2010/main" val="42795157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9">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814AD88-2D4D-407A-A507-DA7F81772484}"/>
              </a:ext>
            </a:extLst>
          </p:cNvPr>
          <p:cNvSpPr>
            <a:spLocks noGrp="1"/>
          </p:cNvSpPr>
          <p:nvPr>
            <p:ph type="ctrTitle"/>
          </p:nvPr>
        </p:nvSpPr>
        <p:spPr>
          <a:xfrm>
            <a:off x="640079" y="640080"/>
            <a:ext cx="6389027" cy="5569164"/>
          </a:xfrm>
        </p:spPr>
        <p:txBody>
          <a:bodyPr anchor="ctr">
            <a:normAutofit/>
          </a:bodyPr>
          <a:lstStyle/>
          <a:p>
            <a:pPr algn="r" rtl="1"/>
            <a:r>
              <a:rPr lang="he-IL" sz="2500" dirty="0">
                <a:solidFill>
                  <a:schemeClr val="bg1"/>
                </a:solidFill>
              </a:rPr>
              <a:t>יש כמה דברים שאני רוצה לעשות:</a:t>
            </a:r>
            <a:br>
              <a:rPr lang="he-IL" sz="2500" dirty="0">
                <a:solidFill>
                  <a:schemeClr val="bg1"/>
                </a:solidFill>
              </a:rPr>
            </a:br>
            <a:r>
              <a:rPr lang="he-IL" sz="2500" dirty="0">
                <a:solidFill>
                  <a:schemeClr val="bg1"/>
                </a:solidFill>
              </a:rPr>
              <a:t>לתקן את כל הבאגים שיש לי עכשיו.</a:t>
            </a:r>
            <a:br>
              <a:rPr lang="he-IL" sz="2500" dirty="0">
                <a:solidFill>
                  <a:schemeClr val="bg1"/>
                </a:solidFill>
              </a:rPr>
            </a:br>
            <a:r>
              <a:rPr lang="he-IL" sz="2500" dirty="0">
                <a:solidFill>
                  <a:schemeClr val="bg1"/>
                </a:solidFill>
              </a:rPr>
              <a:t>להוסיף אופציה לצ'אטים עם חברים.</a:t>
            </a:r>
            <a:br>
              <a:rPr lang="he-IL" sz="2500" dirty="0">
                <a:solidFill>
                  <a:schemeClr val="bg1"/>
                </a:solidFill>
              </a:rPr>
            </a:br>
            <a:r>
              <a:rPr lang="he-IL" sz="2500" dirty="0">
                <a:solidFill>
                  <a:schemeClr val="bg1"/>
                </a:solidFill>
              </a:rPr>
              <a:t>להוסיף משחק 2</a:t>
            </a:r>
            <a:r>
              <a:rPr lang="en-US" sz="2500" dirty="0">
                <a:solidFill>
                  <a:schemeClr val="bg1"/>
                </a:solidFill>
              </a:rPr>
              <a:t>V</a:t>
            </a:r>
            <a:r>
              <a:rPr lang="he-IL" sz="2500" dirty="0">
                <a:solidFill>
                  <a:schemeClr val="bg1"/>
                </a:solidFill>
              </a:rPr>
              <a:t>2.</a:t>
            </a:r>
            <a:br>
              <a:rPr lang="he-IL" sz="2500" dirty="0">
                <a:solidFill>
                  <a:schemeClr val="bg1"/>
                </a:solidFill>
              </a:rPr>
            </a:br>
            <a:r>
              <a:rPr lang="he-IL" sz="2500" dirty="0">
                <a:solidFill>
                  <a:schemeClr val="bg1"/>
                </a:solidFill>
              </a:rPr>
              <a:t>להוסיף עוד כמה פרטים שיגרמו להכול להראות יפה יותר וסגור יותר.</a:t>
            </a:r>
            <a:br>
              <a:rPr lang="he-IL" sz="2500" dirty="0">
                <a:solidFill>
                  <a:schemeClr val="bg1"/>
                </a:solidFill>
              </a:rPr>
            </a:br>
            <a:r>
              <a:rPr lang="he-IL" sz="2500" dirty="0">
                <a:solidFill>
                  <a:schemeClr val="bg1"/>
                </a:solidFill>
              </a:rPr>
              <a:t>להוסיף עוד חלליות.</a:t>
            </a:r>
            <a:br>
              <a:rPr lang="he-IL" sz="2500" dirty="0">
                <a:solidFill>
                  <a:schemeClr val="bg1"/>
                </a:solidFill>
              </a:rPr>
            </a:br>
            <a:r>
              <a:rPr lang="he-IL" sz="2500" dirty="0">
                <a:solidFill>
                  <a:schemeClr val="bg1"/>
                </a:solidFill>
              </a:rPr>
              <a:t>אופציה להיכנס דרך הטלפון.</a:t>
            </a:r>
            <a:br>
              <a:rPr lang="he-IL" sz="2500" dirty="0">
                <a:solidFill>
                  <a:schemeClr val="bg1"/>
                </a:solidFill>
              </a:rPr>
            </a:br>
            <a:r>
              <a:rPr lang="he-IL" sz="2500" dirty="0">
                <a:solidFill>
                  <a:schemeClr val="bg1"/>
                </a:solidFill>
              </a:rPr>
              <a:t>אופציה לשנות שפה.</a:t>
            </a:r>
            <a:endParaRPr lang="en-IL" sz="2500" dirty="0">
              <a:solidFill>
                <a:schemeClr val="bg1"/>
              </a:solidFill>
            </a:endParaRPr>
          </a:p>
        </p:txBody>
      </p:sp>
      <p:sp>
        <p:nvSpPr>
          <p:cNvPr id="3" name="כותרת משנה 2">
            <a:extLst>
              <a:ext uri="{FF2B5EF4-FFF2-40B4-BE49-F238E27FC236}">
                <a16:creationId xmlns:a16="http://schemas.microsoft.com/office/drawing/2014/main" id="{EB48C44D-6E18-4C49-9D59-44ABDFD9FEFC}"/>
              </a:ext>
            </a:extLst>
          </p:cNvPr>
          <p:cNvSpPr>
            <a:spLocks noGrp="1"/>
          </p:cNvSpPr>
          <p:nvPr>
            <p:ph type="subTitle" idx="1"/>
          </p:nvPr>
        </p:nvSpPr>
        <p:spPr>
          <a:xfrm>
            <a:off x="8029796" y="640079"/>
            <a:ext cx="3647853" cy="5569165"/>
          </a:xfrm>
        </p:spPr>
        <p:txBody>
          <a:bodyPr anchor="ctr">
            <a:normAutofit/>
          </a:bodyPr>
          <a:lstStyle/>
          <a:p>
            <a:pPr rtl="1"/>
            <a:r>
              <a:rPr lang="he-IL" sz="8800" dirty="0">
                <a:solidFill>
                  <a:schemeClr val="tx1"/>
                </a:solidFill>
              </a:rPr>
              <a:t>תכנון להמשך</a:t>
            </a:r>
            <a:endParaRPr lang="en-IL" sz="8800" dirty="0">
              <a:solidFill>
                <a:schemeClr val="tx1"/>
              </a:solidFill>
            </a:endParaRPr>
          </a:p>
        </p:txBody>
      </p:sp>
    </p:spTree>
    <p:extLst>
      <p:ext uri="{BB962C8B-B14F-4D97-AF65-F5344CB8AC3E}">
        <p14:creationId xmlns:p14="http://schemas.microsoft.com/office/powerpoint/2010/main" val="1863987809"/>
      </p:ext>
    </p:extLst>
  </p:cSld>
  <p:clrMapOvr>
    <a:masterClrMapping/>
  </p:clrMapOvr>
  <p:transition spd="slow">
    <p:cover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תמונה שמכילה טבע, שמי הלילה, כחול, חפץ מחוץ לבית&#10;&#10;התיאור נוצר באופן אוטומטי">
            <a:extLst>
              <a:ext uri="{FF2B5EF4-FFF2-40B4-BE49-F238E27FC236}">
                <a16:creationId xmlns:a16="http://schemas.microsoft.com/office/drawing/2014/main" id="{644CA232-40F3-4425-A710-24F41FA1CF74}"/>
              </a:ext>
            </a:extLst>
          </p:cNvPr>
          <p:cNvPicPr>
            <a:picLocks noChangeAspect="1"/>
          </p:cNvPicPr>
          <p:nvPr/>
        </p:nvPicPr>
        <p:blipFill rotWithShape="1">
          <a:blip r:embed="rId2"/>
          <a:srcRect t="3784" b="11947"/>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CB98331E-6CDC-406E-B820-9B97E9B9B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326"/>
            <a:ext cx="12191999" cy="5627414"/>
          </a:xfrm>
          <a:prstGeom prst="rect">
            <a:avLst/>
          </a:prstGeom>
          <a:gradFill flip="none" rotWithShape="1">
            <a:gsLst>
              <a:gs pos="0">
                <a:schemeClr val="tx1">
                  <a:alpha val="0"/>
                </a:schemeClr>
              </a:gs>
              <a:gs pos="50000">
                <a:schemeClr val="tx1">
                  <a:alpha val="56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C586D9E-F587-4ABB-8306-877802BC4D70}"/>
              </a:ext>
            </a:extLst>
          </p:cNvPr>
          <p:cNvSpPr>
            <a:spLocks noGrp="1"/>
          </p:cNvSpPr>
          <p:nvPr>
            <p:ph type="ctrTitle"/>
          </p:nvPr>
        </p:nvSpPr>
        <p:spPr>
          <a:xfrm>
            <a:off x="960438" y="1486894"/>
            <a:ext cx="10267950" cy="2684004"/>
          </a:xfrm>
        </p:spPr>
        <p:txBody>
          <a:bodyPr anchor="b">
            <a:normAutofit/>
          </a:bodyPr>
          <a:lstStyle/>
          <a:p>
            <a:r>
              <a:rPr lang="en-US" dirty="0">
                <a:solidFill>
                  <a:srgbClr val="FFFFFF"/>
                </a:solidFill>
              </a:rPr>
              <a:t>The end</a:t>
            </a:r>
            <a:endParaRPr lang="en-IL" dirty="0">
              <a:solidFill>
                <a:srgbClr val="FFFFFF"/>
              </a:solidFill>
            </a:endParaRPr>
          </a:p>
        </p:txBody>
      </p:sp>
    </p:spTree>
    <p:extLst>
      <p:ext uri="{BB962C8B-B14F-4D97-AF65-F5344CB8AC3E}">
        <p14:creationId xmlns:p14="http://schemas.microsoft.com/office/powerpoint/2010/main" val="4160409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D742809-6BAA-4D54-933D-ADAD5E83B490}"/>
              </a:ext>
            </a:extLst>
          </p:cNvPr>
          <p:cNvSpPr>
            <a:spLocks noGrp="1"/>
          </p:cNvSpPr>
          <p:nvPr>
            <p:ph type="ctrTitle"/>
          </p:nvPr>
        </p:nvSpPr>
        <p:spPr>
          <a:xfrm>
            <a:off x="640079" y="640080"/>
            <a:ext cx="6389027" cy="5569164"/>
          </a:xfrm>
        </p:spPr>
        <p:txBody>
          <a:bodyPr anchor="ctr">
            <a:normAutofit/>
          </a:bodyPr>
          <a:lstStyle/>
          <a:p>
            <a:pPr algn="r" rtl="1"/>
            <a:r>
              <a:rPr lang="he-IL" dirty="0">
                <a:solidFill>
                  <a:schemeClr val="bg1"/>
                </a:solidFill>
              </a:rPr>
              <a:t>דוח ביניים</a:t>
            </a:r>
            <a:br>
              <a:rPr lang="he-IL" dirty="0">
                <a:solidFill>
                  <a:schemeClr val="bg1"/>
                </a:solidFill>
              </a:rPr>
            </a:br>
            <a:r>
              <a:rPr lang="he-IL" dirty="0">
                <a:solidFill>
                  <a:schemeClr val="bg1"/>
                </a:solidFill>
              </a:rPr>
              <a:t>תיאור פרויקט</a:t>
            </a:r>
            <a:endParaRPr lang="en-IL" dirty="0">
              <a:solidFill>
                <a:schemeClr val="bg1"/>
              </a:solidFill>
            </a:endParaRPr>
          </a:p>
        </p:txBody>
      </p:sp>
      <p:sp>
        <p:nvSpPr>
          <p:cNvPr id="3" name="כותרת משנה 2">
            <a:extLst>
              <a:ext uri="{FF2B5EF4-FFF2-40B4-BE49-F238E27FC236}">
                <a16:creationId xmlns:a16="http://schemas.microsoft.com/office/drawing/2014/main" id="{BE2E951F-B367-4523-A315-E3B054EA7C0C}"/>
              </a:ext>
            </a:extLst>
          </p:cNvPr>
          <p:cNvSpPr>
            <a:spLocks noGrp="1"/>
          </p:cNvSpPr>
          <p:nvPr>
            <p:ph type="subTitle" idx="1"/>
          </p:nvPr>
        </p:nvSpPr>
        <p:spPr>
          <a:xfrm>
            <a:off x="8029797" y="640079"/>
            <a:ext cx="3199034" cy="5569165"/>
          </a:xfrm>
        </p:spPr>
        <p:txBody>
          <a:bodyPr anchor="ctr">
            <a:normAutofit fontScale="70000" lnSpcReduction="20000"/>
          </a:bodyPr>
          <a:lstStyle/>
          <a:p>
            <a:pPr algn="r" rtl="1"/>
            <a:r>
              <a:rPr lang="he-IL" dirty="0">
                <a:solidFill>
                  <a:schemeClr val="tx1"/>
                </a:solidFill>
              </a:rPr>
              <a:t>הפרויקט שלי הוא אתר שמאפשר להירשם אליו ולהוסיף משתמשים אחרים כחברים ולהיכנס איתם לדו-קרב תחרות כתיבה מהירה. התחרות תתחיל באותו הזמן לשני המשתתפים ויופיע להם על המסך את</a:t>
            </a:r>
          </a:p>
          <a:p>
            <a:pPr algn="r" rtl="1"/>
            <a:r>
              <a:rPr lang="he-IL" dirty="0">
                <a:solidFill>
                  <a:schemeClr val="tx1"/>
                </a:solidFill>
              </a:rPr>
              <a:t>המשפט שהם צריכים לכתוב, קופסת כתיבה לכתוב את המשפט, ואיפה אתה נמצא ביחס ליריב.</a:t>
            </a:r>
            <a:endParaRPr lang="en-IL" dirty="0">
              <a:solidFill>
                <a:schemeClr val="tx1"/>
              </a:solidFill>
            </a:endParaRPr>
          </a:p>
        </p:txBody>
      </p:sp>
    </p:spTree>
    <p:extLst>
      <p:ext uri="{BB962C8B-B14F-4D97-AF65-F5344CB8AC3E}">
        <p14:creationId xmlns:p14="http://schemas.microsoft.com/office/powerpoint/2010/main" val="427339187"/>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D081473-1572-42DA-BCFD-592A9C2515B5}"/>
              </a:ext>
            </a:extLst>
          </p:cNvPr>
          <p:cNvSpPr>
            <a:spLocks noGrp="1"/>
          </p:cNvSpPr>
          <p:nvPr>
            <p:ph type="ctrTitle"/>
          </p:nvPr>
        </p:nvSpPr>
        <p:spPr>
          <a:xfrm>
            <a:off x="984183" y="2435016"/>
            <a:ext cx="6574537" cy="1369137"/>
          </a:xfrm>
        </p:spPr>
        <p:txBody>
          <a:bodyPr>
            <a:normAutofit/>
          </a:bodyPr>
          <a:lstStyle/>
          <a:p>
            <a:pPr rtl="1"/>
            <a:r>
              <a:rPr lang="he-IL" dirty="0">
                <a:solidFill>
                  <a:schemeClr val="bg1"/>
                </a:solidFill>
              </a:rPr>
              <a:t>לוגו</a:t>
            </a:r>
            <a:endParaRPr lang="en-IL" dirty="0">
              <a:solidFill>
                <a:schemeClr val="bg1"/>
              </a:solidFill>
            </a:endParaRPr>
          </a:p>
        </p:txBody>
      </p:sp>
      <p:pic>
        <p:nvPicPr>
          <p:cNvPr id="7" name="תמונה 6">
            <a:extLst>
              <a:ext uri="{FF2B5EF4-FFF2-40B4-BE49-F238E27FC236}">
                <a16:creationId xmlns:a16="http://schemas.microsoft.com/office/drawing/2014/main" id="{C1156AEC-E238-49DF-8C08-84F715632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984" y="1646810"/>
            <a:ext cx="2945550" cy="2945550"/>
          </a:xfrm>
          <a:prstGeom prst="rect">
            <a:avLst/>
          </a:prstGeom>
        </p:spPr>
      </p:pic>
    </p:spTree>
    <p:extLst>
      <p:ext uri="{BB962C8B-B14F-4D97-AF65-F5344CB8AC3E}">
        <p14:creationId xmlns:p14="http://schemas.microsoft.com/office/powerpoint/2010/main" val="1270933165"/>
      </p:ext>
    </p:extLst>
  </p:cSld>
  <p:clrMapOvr>
    <a:masterClrMapping/>
  </p:clrMapOvr>
  <p:transition spd="slow">
    <p:cover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5176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E4FA847-8D97-483B-AE73-35AB1CB92471}"/>
              </a:ext>
            </a:extLst>
          </p:cNvPr>
          <p:cNvSpPr>
            <a:spLocks noGrp="1"/>
          </p:cNvSpPr>
          <p:nvPr>
            <p:ph type="ctrTitle"/>
          </p:nvPr>
        </p:nvSpPr>
        <p:spPr>
          <a:xfrm>
            <a:off x="960120" y="3295226"/>
            <a:ext cx="10268712" cy="2919307"/>
          </a:xfrm>
        </p:spPr>
        <p:txBody>
          <a:bodyPr anchor="t">
            <a:normAutofit/>
          </a:bodyPr>
          <a:lstStyle/>
          <a:p>
            <a:pPr algn="r" rtl="1"/>
            <a:r>
              <a:rPr lang="he-IL" sz="2500" u="sng" dirty="0">
                <a:solidFill>
                  <a:schemeClr val="bg1"/>
                </a:solidFill>
              </a:rPr>
              <a:t>מי המשתמשים במערכת?</a:t>
            </a:r>
            <a:br>
              <a:rPr lang="he-IL" sz="2500" dirty="0">
                <a:solidFill>
                  <a:schemeClr val="bg1"/>
                </a:solidFill>
              </a:rPr>
            </a:br>
            <a:r>
              <a:rPr lang="he-IL" sz="2500" dirty="0">
                <a:solidFill>
                  <a:schemeClr val="bg1"/>
                </a:solidFill>
              </a:rPr>
              <a:t>המשתמשים הם האנשים שרוצים מקום נוח וכיפי לכתוב בו.</a:t>
            </a:r>
            <a:br>
              <a:rPr lang="he-IL" sz="2500" dirty="0">
                <a:solidFill>
                  <a:schemeClr val="bg1"/>
                </a:solidFill>
              </a:rPr>
            </a:br>
            <a:r>
              <a:rPr lang="he-IL" sz="2500" u="sng" dirty="0">
                <a:solidFill>
                  <a:schemeClr val="bg1"/>
                </a:solidFill>
              </a:rPr>
              <a:t>מה עושים המשתמשים? איזה פעולות יבוצעו?</a:t>
            </a:r>
            <a:br>
              <a:rPr lang="he-IL" sz="2500" dirty="0">
                <a:solidFill>
                  <a:schemeClr val="bg1"/>
                </a:solidFill>
              </a:rPr>
            </a:br>
            <a:r>
              <a:rPr lang="he-IL" sz="2500" dirty="0">
                <a:solidFill>
                  <a:schemeClr val="bg1"/>
                </a:solidFill>
              </a:rPr>
              <a:t>למשתמשים יש כמה דברים לעשות באתר: להתאמן, להתחרות או לראות את ההיסטוריה של ההישגים שלהם.</a:t>
            </a:r>
            <a:br>
              <a:rPr lang="he-IL" sz="2500" dirty="0">
                <a:solidFill>
                  <a:schemeClr val="bg1"/>
                </a:solidFill>
              </a:rPr>
            </a:br>
            <a:r>
              <a:rPr lang="he-IL" sz="2500" u="sng" dirty="0">
                <a:solidFill>
                  <a:schemeClr val="bg1"/>
                </a:solidFill>
              </a:rPr>
              <a:t>מה קורה מבחינת ניהול ועיבוד מידה?</a:t>
            </a:r>
            <a:br>
              <a:rPr lang="he-IL" sz="2500" u="sng" dirty="0">
                <a:solidFill>
                  <a:schemeClr val="bg1"/>
                </a:solidFill>
              </a:rPr>
            </a:br>
            <a:r>
              <a:rPr lang="he-IL" sz="2500" dirty="0">
                <a:solidFill>
                  <a:schemeClr val="bg1"/>
                </a:solidFill>
              </a:rPr>
              <a:t>מאחורי הקלעים יש </a:t>
            </a:r>
            <a:r>
              <a:rPr lang="en-US" sz="2500" dirty="0">
                <a:solidFill>
                  <a:schemeClr val="bg1"/>
                </a:solidFill>
              </a:rPr>
              <a:t>database</a:t>
            </a:r>
            <a:r>
              <a:rPr lang="he-IL" sz="2500" dirty="0">
                <a:solidFill>
                  <a:schemeClr val="bg1"/>
                </a:solidFill>
              </a:rPr>
              <a:t> ששומר את כל המשתמשים עם הסיסמאות ששמורות בעזרת </a:t>
            </a:r>
            <a:r>
              <a:rPr lang="en-US" sz="2500" dirty="0">
                <a:solidFill>
                  <a:schemeClr val="bg1"/>
                </a:solidFill>
              </a:rPr>
              <a:t>HASH</a:t>
            </a:r>
            <a:r>
              <a:rPr lang="he-IL" sz="2500" dirty="0">
                <a:solidFill>
                  <a:schemeClr val="bg1"/>
                </a:solidFill>
              </a:rPr>
              <a:t>.</a:t>
            </a:r>
            <a:endParaRPr lang="en-IL" sz="2500" dirty="0">
              <a:solidFill>
                <a:schemeClr val="bg1"/>
              </a:solidFill>
            </a:endParaRPr>
          </a:p>
        </p:txBody>
      </p:sp>
      <p:sp>
        <p:nvSpPr>
          <p:cNvPr id="3" name="כותרת משנה 2">
            <a:extLst>
              <a:ext uri="{FF2B5EF4-FFF2-40B4-BE49-F238E27FC236}">
                <a16:creationId xmlns:a16="http://schemas.microsoft.com/office/drawing/2014/main" id="{74CC53D5-C6CA-49A3-A722-DE850F9C818C}"/>
              </a:ext>
            </a:extLst>
          </p:cNvPr>
          <p:cNvSpPr>
            <a:spLocks noGrp="1"/>
          </p:cNvSpPr>
          <p:nvPr>
            <p:ph type="subTitle" idx="1"/>
          </p:nvPr>
        </p:nvSpPr>
        <p:spPr>
          <a:xfrm>
            <a:off x="960120" y="1006475"/>
            <a:ext cx="10268712" cy="1160651"/>
          </a:xfrm>
        </p:spPr>
        <p:txBody>
          <a:bodyPr anchor="b">
            <a:noAutofit/>
          </a:bodyPr>
          <a:lstStyle/>
          <a:p>
            <a:pPr rtl="1"/>
            <a:r>
              <a:rPr lang="he-IL" sz="8800" dirty="0">
                <a:solidFill>
                  <a:schemeClr val="tx1"/>
                </a:solidFill>
              </a:rPr>
              <a:t>דרישת פונקציונליות</a:t>
            </a:r>
            <a:endParaRPr lang="en-IL" sz="8800" dirty="0">
              <a:solidFill>
                <a:schemeClr val="tx1"/>
              </a:solidFill>
            </a:endParaRPr>
          </a:p>
        </p:txBody>
      </p:sp>
    </p:spTree>
    <p:extLst>
      <p:ext uri="{BB962C8B-B14F-4D97-AF65-F5344CB8AC3E}">
        <p14:creationId xmlns:p14="http://schemas.microsoft.com/office/powerpoint/2010/main" val="3612657543"/>
      </p:ext>
    </p:extLst>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74CC53D5-C6CA-49A3-A722-DE850F9C818C}"/>
              </a:ext>
            </a:extLst>
          </p:cNvPr>
          <p:cNvSpPr>
            <a:spLocks noGrp="1"/>
          </p:cNvSpPr>
          <p:nvPr>
            <p:ph type="subTitle" idx="1"/>
          </p:nvPr>
        </p:nvSpPr>
        <p:spPr>
          <a:xfrm>
            <a:off x="7658675" y="640079"/>
            <a:ext cx="4364883" cy="5569165"/>
          </a:xfrm>
        </p:spPr>
        <p:txBody>
          <a:bodyPr anchor="ctr">
            <a:noAutofit/>
          </a:bodyPr>
          <a:lstStyle/>
          <a:p>
            <a:pPr rtl="1"/>
            <a:r>
              <a:rPr lang="he-IL" sz="8800" dirty="0">
                <a:solidFill>
                  <a:schemeClr val="tx1"/>
                </a:solidFill>
              </a:rPr>
              <a:t>מה יוצג למשתמש</a:t>
            </a:r>
            <a:endParaRPr lang="en-IL" sz="8800" dirty="0">
              <a:solidFill>
                <a:schemeClr val="tx1"/>
              </a:solidFill>
            </a:endParaRPr>
          </a:p>
        </p:txBody>
      </p:sp>
      <p:pic>
        <p:nvPicPr>
          <p:cNvPr id="5" name="תמונה 4">
            <a:extLst>
              <a:ext uri="{FF2B5EF4-FFF2-40B4-BE49-F238E27FC236}">
                <a16:creationId xmlns:a16="http://schemas.microsoft.com/office/drawing/2014/main" id="{C9B4014C-398C-41F5-B75B-100A6969F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28" y="3596111"/>
            <a:ext cx="6647597" cy="3038902"/>
          </a:xfrm>
          <a:prstGeom prst="rect">
            <a:avLst/>
          </a:prstGeom>
        </p:spPr>
      </p:pic>
      <p:pic>
        <p:nvPicPr>
          <p:cNvPr id="7" name="תמונה 6" descr="תמונה שמכילה טקסט, שחור&#10;&#10;התיאור נוצר באופן אוטומטי">
            <a:extLst>
              <a:ext uri="{FF2B5EF4-FFF2-40B4-BE49-F238E27FC236}">
                <a16:creationId xmlns:a16="http://schemas.microsoft.com/office/drawing/2014/main" id="{873E6A79-9DA9-4E9E-A585-1E85F8283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27" y="260084"/>
            <a:ext cx="6647597" cy="3001805"/>
          </a:xfrm>
          <a:prstGeom prst="rect">
            <a:avLst/>
          </a:prstGeom>
        </p:spPr>
      </p:pic>
    </p:spTree>
    <p:extLst>
      <p:ext uri="{BB962C8B-B14F-4D97-AF65-F5344CB8AC3E}">
        <p14:creationId xmlns:p14="http://schemas.microsoft.com/office/powerpoint/2010/main" val="1928709911"/>
      </p:ext>
    </p:extLst>
  </p:cSld>
  <p:clrMapOvr>
    <a:masterClrMapping/>
  </p:clrMapOvr>
  <p:transition spd="slow">
    <p:cover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D4C161B-40C3-41EF-9FD2-237AA4A27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4989"/>
            <a:ext cx="12192000" cy="3952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608101E2-7D51-4664-AEAF-0A7A05E5993E}"/>
              </a:ext>
            </a:extLst>
          </p:cNvPr>
          <p:cNvSpPr>
            <a:spLocks noGrp="1"/>
          </p:cNvSpPr>
          <p:nvPr>
            <p:ph type="ctrTitle"/>
          </p:nvPr>
        </p:nvSpPr>
        <p:spPr>
          <a:xfrm>
            <a:off x="960120" y="2421179"/>
            <a:ext cx="10268712" cy="3698884"/>
          </a:xfrm>
        </p:spPr>
        <p:txBody>
          <a:bodyPr anchor="ctr">
            <a:normAutofit/>
          </a:bodyPr>
          <a:lstStyle/>
          <a:p>
            <a:pPr algn="r" rtl="1"/>
            <a:r>
              <a:rPr lang="he-IL" sz="2500" u="sng" dirty="0">
                <a:solidFill>
                  <a:schemeClr val="bg1"/>
                </a:solidFill>
              </a:rPr>
              <a:t>באיזה סביבה המערכת עובדת?</a:t>
            </a:r>
            <a:br>
              <a:rPr lang="he-IL" sz="2500" dirty="0">
                <a:solidFill>
                  <a:schemeClr val="bg1"/>
                </a:solidFill>
              </a:rPr>
            </a:br>
            <a:r>
              <a:rPr lang="he-IL" sz="2500" dirty="0">
                <a:solidFill>
                  <a:schemeClr val="bg1"/>
                </a:solidFill>
              </a:rPr>
              <a:t>יהיה שרת </a:t>
            </a:r>
            <a:r>
              <a:rPr lang="en-US" sz="2500" dirty="0">
                <a:solidFill>
                  <a:schemeClr val="bg1"/>
                </a:solidFill>
              </a:rPr>
              <a:t>flask</a:t>
            </a:r>
            <a:r>
              <a:rPr lang="he-IL" sz="2500" dirty="0">
                <a:solidFill>
                  <a:schemeClr val="bg1"/>
                </a:solidFill>
              </a:rPr>
              <a:t>, שיפעיל אתר </a:t>
            </a:r>
            <a:r>
              <a:rPr lang="en-US" sz="2500" dirty="0">
                <a:solidFill>
                  <a:schemeClr val="bg1"/>
                </a:solidFill>
              </a:rPr>
              <a:t>web</a:t>
            </a:r>
            <a:r>
              <a:rPr lang="he-IL" sz="2500" dirty="0">
                <a:solidFill>
                  <a:schemeClr val="bg1"/>
                </a:solidFill>
              </a:rPr>
              <a:t>.</a:t>
            </a:r>
            <a:br>
              <a:rPr lang="he-IL" sz="2500" dirty="0">
                <a:solidFill>
                  <a:schemeClr val="bg1"/>
                </a:solidFill>
              </a:rPr>
            </a:br>
            <a:r>
              <a:rPr lang="he-IL" sz="2500" u="sng" dirty="0">
                <a:solidFill>
                  <a:schemeClr val="bg1"/>
                </a:solidFill>
              </a:rPr>
              <a:t>בעיות שנתקלתי בהן ואיך נפתרו.</a:t>
            </a:r>
            <a:br>
              <a:rPr lang="he-IL" sz="2500" dirty="0">
                <a:solidFill>
                  <a:schemeClr val="bg1"/>
                </a:solidFill>
              </a:rPr>
            </a:br>
            <a:r>
              <a:rPr lang="he-IL" sz="2500" dirty="0">
                <a:solidFill>
                  <a:schemeClr val="bg1"/>
                </a:solidFill>
              </a:rPr>
              <a:t>היו לי המון בעיות של עיצוב האתר, הוא היה ועדיין נראה לא טוב.</a:t>
            </a:r>
            <a:br>
              <a:rPr lang="he-IL" sz="2500" dirty="0">
                <a:solidFill>
                  <a:schemeClr val="bg1"/>
                </a:solidFill>
              </a:rPr>
            </a:br>
            <a:r>
              <a:rPr lang="he-IL" sz="2500" dirty="0">
                <a:solidFill>
                  <a:schemeClr val="bg1"/>
                </a:solidFill>
              </a:rPr>
              <a:t>הייתה לי עוד בעיה עם </a:t>
            </a:r>
            <a:r>
              <a:rPr lang="en-US" sz="2500" dirty="0">
                <a:solidFill>
                  <a:schemeClr val="bg1"/>
                </a:solidFill>
              </a:rPr>
              <a:t>flask</a:t>
            </a:r>
            <a:r>
              <a:rPr lang="he-IL" sz="2500" dirty="0">
                <a:solidFill>
                  <a:schemeClr val="bg1"/>
                </a:solidFill>
              </a:rPr>
              <a:t>, האתר שלהם היה מאוד לא שמיש ולא עזר לי אז אחרי הרבה זמן עברתי לנסות ב </a:t>
            </a:r>
            <a:r>
              <a:rPr lang="en-US" sz="2500" dirty="0">
                <a:solidFill>
                  <a:schemeClr val="bg1"/>
                </a:solidFill>
              </a:rPr>
              <a:t>YouTube</a:t>
            </a:r>
            <a:r>
              <a:rPr lang="he-IL" sz="2500" dirty="0">
                <a:solidFill>
                  <a:schemeClr val="bg1"/>
                </a:solidFill>
              </a:rPr>
              <a:t> ושם מצאתי הרבה פתרונות.</a:t>
            </a:r>
            <a:br>
              <a:rPr lang="he-IL" sz="2500" dirty="0">
                <a:solidFill>
                  <a:schemeClr val="bg1"/>
                </a:solidFill>
              </a:rPr>
            </a:br>
            <a:r>
              <a:rPr lang="he-IL" sz="2500" u="sng" dirty="0">
                <a:solidFill>
                  <a:schemeClr val="bg1"/>
                </a:solidFill>
              </a:rPr>
              <a:t>מגבלות.</a:t>
            </a:r>
            <a:br>
              <a:rPr lang="he-IL" sz="2500" dirty="0">
                <a:solidFill>
                  <a:schemeClr val="bg1"/>
                </a:solidFill>
              </a:rPr>
            </a:br>
            <a:r>
              <a:rPr lang="he-IL" sz="2500" dirty="0">
                <a:solidFill>
                  <a:schemeClr val="bg1"/>
                </a:solidFill>
              </a:rPr>
              <a:t>מגבלה גדולה שיש לי היא כמה משתמשים יוכלו לשחק באותו הזמן, עכשיו אני יכול רק 4. והוא לא תומך עדיין בטלפונים.</a:t>
            </a:r>
            <a:endParaRPr lang="en-IL" sz="2500" u="sng" dirty="0">
              <a:solidFill>
                <a:schemeClr val="bg1"/>
              </a:solidFill>
            </a:endParaRPr>
          </a:p>
        </p:txBody>
      </p:sp>
      <p:sp>
        <p:nvSpPr>
          <p:cNvPr id="3" name="כותרת משנה 2">
            <a:extLst>
              <a:ext uri="{FF2B5EF4-FFF2-40B4-BE49-F238E27FC236}">
                <a16:creationId xmlns:a16="http://schemas.microsoft.com/office/drawing/2014/main" id="{71A104A2-25B6-4592-81DA-E0181D232D07}"/>
              </a:ext>
            </a:extLst>
          </p:cNvPr>
          <p:cNvSpPr>
            <a:spLocks noGrp="1"/>
          </p:cNvSpPr>
          <p:nvPr>
            <p:ph type="subTitle" idx="1"/>
          </p:nvPr>
        </p:nvSpPr>
        <p:spPr>
          <a:xfrm>
            <a:off x="960120" y="640822"/>
            <a:ext cx="10268712" cy="1139535"/>
          </a:xfrm>
        </p:spPr>
        <p:txBody>
          <a:bodyPr anchor="b">
            <a:noAutofit/>
          </a:bodyPr>
          <a:lstStyle/>
          <a:p>
            <a:pPr algn="r" rtl="1"/>
            <a:r>
              <a:rPr lang="he-IL" sz="8800" dirty="0">
                <a:solidFill>
                  <a:schemeClr val="tx1"/>
                </a:solidFill>
              </a:rPr>
              <a:t>דרישת פונקציונליות</a:t>
            </a:r>
            <a:endParaRPr lang="en-IL" sz="8800" dirty="0">
              <a:solidFill>
                <a:schemeClr val="tx1"/>
              </a:solidFill>
            </a:endParaRPr>
          </a:p>
        </p:txBody>
      </p:sp>
    </p:spTree>
    <p:extLst>
      <p:ext uri="{BB962C8B-B14F-4D97-AF65-F5344CB8AC3E}">
        <p14:creationId xmlns:p14="http://schemas.microsoft.com/office/powerpoint/2010/main" val="2701301306"/>
      </p:ext>
    </p:extLst>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5176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B7E7445-425F-4FB5-94EE-231AE354D0AB}"/>
              </a:ext>
            </a:extLst>
          </p:cNvPr>
          <p:cNvSpPr>
            <a:spLocks noGrp="1"/>
          </p:cNvSpPr>
          <p:nvPr>
            <p:ph type="ctrTitle"/>
          </p:nvPr>
        </p:nvSpPr>
        <p:spPr>
          <a:xfrm>
            <a:off x="705853" y="2983832"/>
            <a:ext cx="10852483" cy="3449052"/>
          </a:xfrm>
        </p:spPr>
        <p:txBody>
          <a:bodyPr anchor="t">
            <a:normAutofit/>
          </a:bodyPr>
          <a:lstStyle/>
          <a:p>
            <a:pPr algn="r" rtl="1"/>
            <a:r>
              <a:rPr lang="he-IL" sz="2500" u="sng" dirty="0">
                <a:solidFill>
                  <a:schemeClr val="bg1"/>
                </a:solidFill>
              </a:rPr>
              <a:t>מה למדתי.</a:t>
            </a:r>
            <a:br>
              <a:rPr lang="he-IL" sz="2500" dirty="0">
                <a:solidFill>
                  <a:schemeClr val="bg1"/>
                </a:solidFill>
              </a:rPr>
            </a:br>
            <a:r>
              <a:rPr lang="he-IL" sz="2500" dirty="0">
                <a:solidFill>
                  <a:schemeClr val="bg1"/>
                </a:solidFill>
              </a:rPr>
              <a:t>למדתי </a:t>
            </a:r>
            <a:r>
              <a:rPr lang="en-US" sz="2500" dirty="0">
                <a:solidFill>
                  <a:schemeClr val="bg1"/>
                </a:solidFill>
              </a:rPr>
              <a:t>database</a:t>
            </a:r>
            <a:r>
              <a:rPr lang="he-IL" sz="2500" dirty="0">
                <a:solidFill>
                  <a:schemeClr val="bg1"/>
                </a:solidFill>
              </a:rPr>
              <a:t>, </a:t>
            </a:r>
            <a:r>
              <a:rPr lang="en-US" sz="2500" dirty="0">
                <a:solidFill>
                  <a:schemeClr val="bg1"/>
                </a:solidFill>
              </a:rPr>
              <a:t>flask</a:t>
            </a:r>
            <a:r>
              <a:rPr lang="he-IL" sz="2500" dirty="0">
                <a:solidFill>
                  <a:schemeClr val="bg1"/>
                </a:solidFill>
              </a:rPr>
              <a:t>, </a:t>
            </a:r>
            <a:r>
              <a:rPr lang="en-US" sz="2500" dirty="0">
                <a:solidFill>
                  <a:schemeClr val="bg1"/>
                </a:solidFill>
              </a:rPr>
              <a:t>html</a:t>
            </a:r>
            <a:r>
              <a:rPr lang="he-IL" sz="2500" dirty="0">
                <a:solidFill>
                  <a:schemeClr val="bg1"/>
                </a:solidFill>
              </a:rPr>
              <a:t>.</a:t>
            </a:r>
            <a:br>
              <a:rPr lang="he-IL" sz="2500" dirty="0">
                <a:solidFill>
                  <a:schemeClr val="bg1"/>
                </a:solidFill>
              </a:rPr>
            </a:br>
            <a:r>
              <a:rPr lang="he-IL" sz="2500" u="sng" dirty="0">
                <a:solidFill>
                  <a:schemeClr val="bg1"/>
                </a:solidFill>
              </a:rPr>
              <a:t>מה עובד.</a:t>
            </a:r>
            <a:br>
              <a:rPr lang="he-IL" sz="2500" u="sng" dirty="0">
                <a:solidFill>
                  <a:schemeClr val="bg1"/>
                </a:solidFill>
              </a:rPr>
            </a:br>
            <a:r>
              <a:rPr lang="he-IL" sz="2500" dirty="0">
                <a:solidFill>
                  <a:schemeClr val="bg1"/>
                </a:solidFill>
              </a:rPr>
              <a:t>יש לי עכשיו אתר שיכול לקבל משתמשים ולהכניס אותם ל</a:t>
            </a:r>
            <a:r>
              <a:rPr lang="en-US" sz="2500" dirty="0">
                <a:solidFill>
                  <a:schemeClr val="bg1"/>
                </a:solidFill>
              </a:rPr>
              <a:t>database</a:t>
            </a:r>
            <a:r>
              <a:rPr lang="he-IL" sz="2500" dirty="0">
                <a:solidFill>
                  <a:schemeClr val="bg1"/>
                </a:solidFill>
              </a:rPr>
              <a:t>.</a:t>
            </a:r>
            <a:br>
              <a:rPr lang="he-IL" sz="2500" dirty="0">
                <a:solidFill>
                  <a:schemeClr val="bg1"/>
                </a:solidFill>
              </a:rPr>
            </a:br>
            <a:r>
              <a:rPr lang="he-IL" sz="2500" dirty="0">
                <a:solidFill>
                  <a:schemeClr val="bg1"/>
                </a:solidFill>
              </a:rPr>
              <a:t>יש גם אופציה לשחק ב1 נגד 1 או 1 נגד 1 נגד 1.</a:t>
            </a:r>
            <a:br>
              <a:rPr lang="he-IL" sz="2500" dirty="0">
                <a:solidFill>
                  <a:schemeClr val="bg1"/>
                </a:solidFill>
              </a:rPr>
            </a:br>
            <a:r>
              <a:rPr lang="he-IL" sz="2500" dirty="0">
                <a:solidFill>
                  <a:schemeClr val="bg1"/>
                </a:solidFill>
              </a:rPr>
              <a:t>ויש אופציה לראות את עמוד המשתמש שלך ולראות את היסטורית המשחקים</a:t>
            </a:r>
            <a:r>
              <a:rPr lang="en-US" sz="2500" dirty="0">
                <a:solidFill>
                  <a:schemeClr val="bg1"/>
                </a:solidFill>
              </a:rPr>
              <a:t> </a:t>
            </a:r>
            <a:r>
              <a:rPr lang="he-IL" sz="2500" dirty="0">
                <a:solidFill>
                  <a:schemeClr val="bg1"/>
                </a:solidFill>
              </a:rPr>
              <a:t>עם ציונים.</a:t>
            </a:r>
            <a:br>
              <a:rPr lang="he-IL" sz="2500" dirty="0">
                <a:solidFill>
                  <a:schemeClr val="bg1"/>
                </a:solidFill>
              </a:rPr>
            </a:br>
            <a:br>
              <a:rPr lang="he-IL" sz="2500" dirty="0">
                <a:solidFill>
                  <a:schemeClr val="bg1"/>
                </a:solidFill>
              </a:rPr>
            </a:br>
            <a:r>
              <a:rPr lang="he-IL" sz="2500" dirty="0">
                <a:solidFill>
                  <a:schemeClr val="bg1"/>
                </a:solidFill>
              </a:rPr>
              <a:t>(תמונות בעמוד הבא...)</a:t>
            </a:r>
            <a:endParaRPr lang="en-IL" sz="2500" u="sng" dirty="0">
              <a:solidFill>
                <a:schemeClr val="bg1"/>
              </a:solidFill>
            </a:endParaRPr>
          </a:p>
        </p:txBody>
      </p:sp>
      <p:sp>
        <p:nvSpPr>
          <p:cNvPr id="3" name="כותרת משנה 2">
            <a:extLst>
              <a:ext uri="{FF2B5EF4-FFF2-40B4-BE49-F238E27FC236}">
                <a16:creationId xmlns:a16="http://schemas.microsoft.com/office/drawing/2014/main" id="{B8D47914-B5A5-4D09-BE81-0E75BD47D642}"/>
              </a:ext>
            </a:extLst>
          </p:cNvPr>
          <p:cNvSpPr>
            <a:spLocks noGrp="1"/>
          </p:cNvSpPr>
          <p:nvPr>
            <p:ph type="subTitle" idx="1"/>
          </p:nvPr>
        </p:nvSpPr>
        <p:spPr>
          <a:xfrm>
            <a:off x="960120" y="1006475"/>
            <a:ext cx="10268712" cy="1160651"/>
          </a:xfrm>
        </p:spPr>
        <p:txBody>
          <a:bodyPr anchor="b">
            <a:noAutofit/>
          </a:bodyPr>
          <a:lstStyle/>
          <a:p>
            <a:pPr rtl="1"/>
            <a:r>
              <a:rPr lang="he-IL" sz="8800" dirty="0">
                <a:solidFill>
                  <a:schemeClr val="tx1"/>
                </a:solidFill>
              </a:rPr>
              <a:t>מעקב התקדמות</a:t>
            </a:r>
            <a:endParaRPr lang="en-IL" sz="8800" dirty="0">
              <a:solidFill>
                <a:schemeClr val="tx1"/>
              </a:solidFill>
            </a:endParaRPr>
          </a:p>
        </p:txBody>
      </p:sp>
    </p:spTree>
    <p:extLst>
      <p:ext uri="{BB962C8B-B14F-4D97-AF65-F5344CB8AC3E}">
        <p14:creationId xmlns:p14="http://schemas.microsoft.com/office/powerpoint/2010/main" val="1920888527"/>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88E6E7-0BD6-49E5-B33E-66C60C2B6F06}"/>
              </a:ext>
            </a:extLst>
          </p:cNvPr>
          <p:cNvSpPr>
            <a:spLocks noGrp="1"/>
          </p:cNvSpPr>
          <p:nvPr>
            <p:ph type="ctrTitle"/>
          </p:nvPr>
        </p:nvSpPr>
        <p:spPr>
          <a:xfrm>
            <a:off x="961644" y="4572003"/>
            <a:ext cx="10268712" cy="1169121"/>
          </a:xfrm>
        </p:spPr>
        <p:txBody>
          <a:bodyPr anchor="ctr">
            <a:normAutofit/>
          </a:bodyPr>
          <a:lstStyle/>
          <a:p>
            <a:pPr rtl="1"/>
            <a:r>
              <a:rPr lang="he-IL" sz="7200" dirty="0">
                <a:solidFill>
                  <a:schemeClr val="bg1"/>
                </a:solidFill>
              </a:rPr>
              <a:t>עמוד ראשי</a:t>
            </a:r>
            <a:endParaRPr lang="en-IL" sz="7200" dirty="0">
              <a:solidFill>
                <a:schemeClr val="bg1"/>
              </a:solidFill>
            </a:endParaRPr>
          </a:p>
        </p:txBody>
      </p:sp>
      <p:sp>
        <p:nvSpPr>
          <p:cNvPr id="3" name="כותרת משנה 2">
            <a:extLst>
              <a:ext uri="{FF2B5EF4-FFF2-40B4-BE49-F238E27FC236}">
                <a16:creationId xmlns:a16="http://schemas.microsoft.com/office/drawing/2014/main" id="{50654624-878C-4DAC-A335-14424987F4BF}"/>
              </a:ext>
            </a:extLst>
          </p:cNvPr>
          <p:cNvSpPr>
            <a:spLocks noGrp="1"/>
          </p:cNvSpPr>
          <p:nvPr>
            <p:ph type="subTitle" idx="1"/>
          </p:nvPr>
        </p:nvSpPr>
        <p:spPr>
          <a:xfrm>
            <a:off x="961644" y="5745015"/>
            <a:ext cx="10268712" cy="517315"/>
          </a:xfrm>
        </p:spPr>
        <p:txBody>
          <a:bodyPr anchor="ctr">
            <a:normAutofit fontScale="85000" lnSpcReduction="10000"/>
          </a:bodyPr>
          <a:lstStyle/>
          <a:p>
            <a:pPr rtl="1"/>
            <a:r>
              <a:rPr lang="he-IL" sz="2400" dirty="0"/>
              <a:t>פה יש את כל הכפתורים להיכנס ללובי של משחקים מהירים או קצרים עם הרבה אנשים או קצת.</a:t>
            </a:r>
            <a:endParaRPr lang="en-IL" sz="2400" dirty="0"/>
          </a:p>
        </p:txBody>
      </p:sp>
      <p:pic>
        <p:nvPicPr>
          <p:cNvPr id="6" name="תמונה 5" descr="תמונה שמכילה טקסט, שחור&#10;&#10;התיאור נוצר באופן אוטומטי">
            <a:extLst>
              <a:ext uri="{FF2B5EF4-FFF2-40B4-BE49-F238E27FC236}">
                <a16:creationId xmlns:a16="http://schemas.microsoft.com/office/drawing/2014/main" id="{56D806C2-FF44-4AAB-B140-0E620F117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62" y="352426"/>
            <a:ext cx="7804569" cy="3524250"/>
          </a:xfrm>
          <a:prstGeom prst="rect">
            <a:avLst/>
          </a:prstGeom>
        </p:spPr>
      </p:pic>
    </p:spTree>
    <p:extLst>
      <p:ext uri="{BB962C8B-B14F-4D97-AF65-F5344CB8AC3E}">
        <p14:creationId xmlns:p14="http://schemas.microsoft.com/office/powerpoint/2010/main" val="576061259"/>
      </p:ext>
    </p:extLst>
  </p:cSld>
  <p:clrMapOvr>
    <a:masterClrMapping/>
  </p:clrMapOvr>
  <p:transition spd="slow">
    <p:cover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F88E6E7-0BD6-49E5-B33E-66C60C2B6F06}"/>
              </a:ext>
            </a:extLst>
          </p:cNvPr>
          <p:cNvSpPr>
            <a:spLocks noGrp="1"/>
          </p:cNvSpPr>
          <p:nvPr>
            <p:ph type="ctrTitle"/>
          </p:nvPr>
        </p:nvSpPr>
        <p:spPr>
          <a:xfrm>
            <a:off x="961644" y="4572003"/>
            <a:ext cx="10268712" cy="1169121"/>
          </a:xfrm>
        </p:spPr>
        <p:txBody>
          <a:bodyPr anchor="ctr">
            <a:normAutofit fontScale="90000"/>
          </a:bodyPr>
          <a:lstStyle/>
          <a:p>
            <a:pPr rtl="1"/>
            <a:r>
              <a:rPr lang="he-IL" sz="7200" dirty="0">
                <a:solidFill>
                  <a:schemeClr val="bg1"/>
                </a:solidFill>
              </a:rPr>
              <a:t>שיניתי את המכוניות לחלליות</a:t>
            </a:r>
            <a:endParaRPr lang="en-IL" sz="7200" dirty="0">
              <a:solidFill>
                <a:schemeClr val="bg1"/>
              </a:solidFill>
            </a:endParaRPr>
          </a:p>
        </p:txBody>
      </p:sp>
      <p:sp>
        <p:nvSpPr>
          <p:cNvPr id="3" name="כותרת משנה 2">
            <a:extLst>
              <a:ext uri="{FF2B5EF4-FFF2-40B4-BE49-F238E27FC236}">
                <a16:creationId xmlns:a16="http://schemas.microsoft.com/office/drawing/2014/main" id="{50654624-878C-4DAC-A335-14424987F4BF}"/>
              </a:ext>
            </a:extLst>
          </p:cNvPr>
          <p:cNvSpPr>
            <a:spLocks noGrp="1"/>
          </p:cNvSpPr>
          <p:nvPr>
            <p:ph type="subTitle" idx="1"/>
          </p:nvPr>
        </p:nvSpPr>
        <p:spPr>
          <a:xfrm>
            <a:off x="961644" y="5745015"/>
            <a:ext cx="10268712" cy="517315"/>
          </a:xfrm>
        </p:spPr>
        <p:txBody>
          <a:bodyPr anchor="ctr">
            <a:normAutofit fontScale="92500"/>
          </a:bodyPr>
          <a:lstStyle/>
          <a:p>
            <a:pPr rtl="1"/>
            <a:r>
              <a:rPr lang="he-IL" sz="2400" dirty="0"/>
              <a:t>אני עם הזמן מחליף את כל הנושא ממכוניות לחלליות ובקרוב הרקע יהיה שונה לחלל והכול</a:t>
            </a:r>
            <a:endParaRPr lang="en-IL" sz="2400" dirty="0"/>
          </a:p>
        </p:txBody>
      </p:sp>
      <p:pic>
        <p:nvPicPr>
          <p:cNvPr id="5" name="תמונה 4">
            <a:extLst>
              <a:ext uri="{FF2B5EF4-FFF2-40B4-BE49-F238E27FC236}">
                <a16:creationId xmlns:a16="http://schemas.microsoft.com/office/drawing/2014/main" id="{A0AD6D91-073A-48F9-AF1B-39CF39F19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397" y="390921"/>
            <a:ext cx="7577206" cy="3428685"/>
          </a:xfrm>
          <a:prstGeom prst="rect">
            <a:avLst/>
          </a:prstGeom>
        </p:spPr>
      </p:pic>
    </p:spTree>
    <p:extLst>
      <p:ext uri="{BB962C8B-B14F-4D97-AF65-F5344CB8AC3E}">
        <p14:creationId xmlns:p14="http://schemas.microsoft.com/office/powerpoint/2010/main" val="1078616573"/>
      </p:ext>
    </p:extLst>
  </p:cSld>
  <p:clrMapOvr>
    <a:masterClrMapping/>
  </p:clrMapOvr>
  <p:transition spd="slow">
    <p:cover dir="r"/>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2130"/>
      </a:dk2>
      <a:lt2>
        <a:srgbClr val="F0F3F0"/>
      </a:lt2>
      <a:accent1>
        <a:srgbClr val="E42CD9"/>
      </a:accent1>
      <a:accent2>
        <a:srgbClr val="911AD2"/>
      </a:accent2>
      <a:accent3>
        <a:srgbClr val="562CE4"/>
      </a:accent3>
      <a:accent4>
        <a:srgbClr val="1C3ED3"/>
      </a:accent4>
      <a:accent5>
        <a:srgbClr val="2C9BE4"/>
      </a:accent5>
      <a:accent6>
        <a:srgbClr val="17BFBB"/>
      </a:accent6>
      <a:hlink>
        <a:srgbClr val="3F77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TotalTime>
  <Words>395</Words>
  <Application>Microsoft Office PowerPoint</Application>
  <PresentationFormat>מסך רחב</PresentationFormat>
  <Paragraphs>20</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Franklin Gothic Demi Cond</vt:lpstr>
      <vt:lpstr>Franklin Gothic Medium</vt:lpstr>
      <vt:lpstr>Wingdings</vt:lpstr>
      <vt:lpstr>JuxtaposeVTI</vt:lpstr>
      <vt:lpstr>Space Racer</vt:lpstr>
      <vt:lpstr>דוח ביניים תיאור פרויקט</vt:lpstr>
      <vt:lpstr>לוגו</vt:lpstr>
      <vt:lpstr>מי המשתמשים במערכת? המשתמשים הם האנשים שרוצים מקום נוח וכיפי לכתוב בו. מה עושים המשתמשים? איזה פעולות יבוצעו? למשתמשים יש כמה דברים לעשות באתר: להתאמן, להתחרות או לראות את ההיסטוריה של ההישגים שלהם. מה קורה מבחינת ניהול ועיבוד מידה? מאחורי הקלעים יש database ששומר את כל המשתמשים עם הסיסמאות ששמורות בעזרת HASH.</vt:lpstr>
      <vt:lpstr>מצגת של PowerPoint‏</vt:lpstr>
      <vt:lpstr>באיזה סביבה המערכת עובדת? יהיה שרת flask, שיפעיל אתר web. בעיות שנתקלתי בהן ואיך נפתרו. היו לי המון בעיות של עיצוב האתר, הוא היה ועדיין נראה לא טוב. הייתה לי עוד בעיה עם flask, האתר שלהם היה מאוד לא שמיש ולא עזר לי אז אחרי הרבה זמן עברתי לנסות ב YouTube ושם מצאתי הרבה פתרונות. מגבלות. מגבלה גדולה שיש לי היא כמה משתמשים יוכלו לשחק באותו הזמן, עכשיו אני יכול רק 4. והוא לא תומך עדיין בטלפונים.</vt:lpstr>
      <vt:lpstr>מה למדתי. למדתי database, flask, html. מה עובד. יש לי עכשיו אתר שיכול לקבל משתמשים ולהכניס אותם לdatabase. יש גם אופציה לשחק ב1 נגד 1 או 1 נגד 1 נגד 1. ויש אופציה לראות את עמוד המשתמש שלך ולראות את היסטורית המשחקים עם ציונים.  (תמונות בעמוד הבא...)</vt:lpstr>
      <vt:lpstr>עמוד ראשי</vt:lpstr>
      <vt:lpstr>שיניתי את המכוניות לחלליות</vt:lpstr>
      <vt:lpstr>יש כמה דברים שאני רוצה לעשות: לתקן את כל הבאגים שיש לי עכשיו. להוסיף אופציה לצ'אטים עם חברים. להוסיף משחק 2V2. להוסיף עוד כמה פרטים שיגרמו להכול להראות יפה יותר וסגור יותר. להוסיף עוד חלליות. אופציה להיכנס דרך הטלפון. אופציה לשנות שפה.</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Racer</dc:title>
  <dc:creator>Shneider Aline</dc:creator>
  <cp:lastModifiedBy>Shneider Aline</cp:lastModifiedBy>
  <cp:revision>4</cp:revision>
  <dcterms:created xsi:type="dcterms:W3CDTF">2020-11-29T21:54:03Z</dcterms:created>
  <dcterms:modified xsi:type="dcterms:W3CDTF">2020-11-29T22:00:26Z</dcterms:modified>
</cp:coreProperties>
</file>