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1090149" r:id="rId2"/>
    <p:sldId id="11090078" r:id="rId3"/>
    <p:sldId id="11090150" r:id="rId4"/>
    <p:sldId id="11090158" r:id="rId5"/>
    <p:sldId id="11090254" r:id="rId6"/>
    <p:sldId id="11090275" r:id="rId7"/>
    <p:sldId id="11090305" r:id="rId8"/>
    <p:sldId id="11090306" r:id="rId9"/>
    <p:sldId id="11090307" r:id="rId10"/>
    <p:sldId id="11090308" r:id="rId11"/>
    <p:sldId id="11090309" r:id="rId12"/>
    <p:sldId id="11090310" r:id="rId13"/>
    <p:sldId id="11090311" r:id="rId14"/>
    <p:sldId id="11090168" r:id="rId15"/>
    <p:sldId id="11090278" r:id="rId16"/>
    <p:sldId id="11090312" r:id="rId17"/>
    <p:sldId id="11090299" r:id="rId18"/>
    <p:sldId id="11090296" r:id="rId19"/>
    <p:sldId id="11090300" r:id="rId20"/>
    <p:sldId id="1109015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63" userDrawn="1">
          <p15:clr>
            <a:srgbClr val="A4A3A4"/>
          </p15:clr>
        </p15:guide>
        <p15:guide id="4" orient="horz" pos="709" userDrawn="1">
          <p15:clr>
            <a:srgbClr val="A4A3A4"/>
          </p15:clr>
        </p15:guide>
        <p15:guide id="5" orient="horz" pos="39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DFB"/>
    <a:srgbClr val="F7F7FA"/>
    <a:srgbClr val="EF6C4E"/>
    <a:srgbClr val="FFFFFE"/>
    <a:srgbClr val="9CBFFE"/>
    <a:srgbClr val="A0BCFF"/>
    <a:srgbClr val="88ADFD"/>
    <a:srgbClr val="6D64FB"/>
    <a:srgbClr val="1FABF8"/>
    <a:srgbClr val="CCD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27" autoAdjust="0"/>
  </p:normalViewPr>
  <p:slideViewPr>
    <p:cSldViewPr snapToGrid="0">
      <p:cViewPr varScale="1">
        <p:scale>
          <a:sx n="66" d="100"/>
          <a:sy n="66" d="100"/>
        </p:scale>
        <p:origin x="1210" y="62"/>
      </p:cViewPr>
      <p:guideLst>
        <p:guide pos="416"/>
        <p:guide pos="7256"/>
        <p:guide orient="horz" pos="663"/>
        <p:guide orient="horz" pos="709"/>
        <p:guide orient="horz" pos="3929"/>
      </p:guideLst>
    </p:cSldViewPr>
  </p:slideViewPr>
  <p:notesTextViewPr>
    <p:cViewPr>
      <p:scale>
        <a:sx n="3" d="2"/>
        <a:sy n="3" d="2"/>
      </p:scale>
      <p:origin x="0" y="-43"/>
    </p:cViewPr>
  </p:notesTextViewPr>
  <p:sorterViewPr>
    <p:cViewPr>
      <p:scale>
        <a:sx n="125" d="100"/>
        <a:sy n="125" d="100"/>
      </p:scale>
      <p:origin x="0" y="-118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2021/7/30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a:t>
            </a:fld>
            <a:endParaRPr lang="zh-CN" altLang="en-US"/>
          </a:p>
        </p:txBody>
      </p:sp>
    </p:spTree>
    <p:extLst>
      <p:ext uri="{BB962C8B-B14F-4D97-AF65-F5344CB8AC3E}">
        <p14:creationId xmlns:p14="http://schemas.microsoft.com/office/powerpoint/2010/main" val="395770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以合天网安实验室为例，我们在使用邮箱重置密码的时候会给我们邮箱发一封邮件，</a:t>
            </a:r>
            <a:r>
              <a:rPr lang="en-US" altLang="zh-CN" dirty="0"/>
              <a:t>key</a:t>
            </a:r>
            <a:r>
              <a:rPr lang="zh-CN" altLang="en-US" dirty="0"/>
              <a:t>的值为我们个人的身份，</a:t>
            </a:r>
            <a:r>
              <a:rPr lang="en-US" altLang="zh-CN" dirty="0" err="1"/>
              <a:t>codeinfo</a:t>
            </a:r>
            <a:r>
              <a:rPr lang="zh-CN" altLang="en-US" dirty="0"/>
              <a:t>就是重置密码的</a:t>
            </a:r>
            <a:r>
              <a:rPr lang="en-US" altLang="zh-CN" dirty="0"/>
              <a:t>token</a:t>
            </a:r>
            <a:r>
              <a:rPr lang="zh-CN" altLang="en-US" dirty="0"/>
              <a:t>，那么如果说这个</a:t>
            </a:r>
            <a:r>
              <a:rPr lang="en-US" altLang="zh-CN" dirty="0"/>
              <a:t>token</a:t>
            </a:r>
            <a:r>
              <a:rPr lang="zh-CN" altLang="en-US" dirty="0"/>
              <a:t>可以预测的呢？那么我们是不是可以通过遍历的方法找到它的</a:t>
            </a:r>
            <a:r>
              <a:rPr lang="en-US" altLang="zh-CN" dirty="0"/>
              <a:t>token</a:t>
            </a:r>
            <a:r>
              <a:rPr lang="zh-CN" altLang="en-US" dirty="0"/>
              <a:t>值呢？</a:t>
            </a:r>
          </a:p>
          <a:p>
            <a:pPr algn="l">
              <a:buFont typeface="Arial" panose="020B0604020202020204" pitchFamily="34" charset="0"/>
              <a:buNone/>
            </a:pPr>
            <a:endParaRPr lang="zh-CN" altLang="en-US" b="0" i="0" dirty="0">
              <a:solidFill>
                <a:srgbClr val="333333"/>
              </a:solidFill>
              <a:effectLst/>
              <a:latin typeface="PingFang SC"/>
            </a:endParaRPr>
          </a:p>
          <a:p>
            <a:pPr algn="l">
              <a:buFont typeface="Arial" panose="020B0604020202020204" pitchFamily="34" charset="0"/>
              <a:buNone/>
            </a:pPr>
            <a:endParaRPr lang="zh-CN" altLang="en-US" b="0" i="0" dirty="0">
              <a:solidFill>
                <a:srgbClr val="333333"/>
              </a:solidFill>
              <a:effectLst/>
              <a:latin typeface="PingFang SC"/>
            </a:endParaRPr>
          </a:p>
        </p:txBody>
      </p:sp>
      <p:sp>
        <p:nvSpPr>
          <p:cNvPr id="4" name="灯片编号占位符 3"/>
          <p:cNvSpPr>
            <a:spLocks noGrp="1"/>
          </p:cNvSpPr>
          <p:nvPr>
            <p:ph type="sldNum" sz="quarter" idx="5"/>
          </p:nvPr>
        </p:nvSpPr>
        <p:spPr/>
        <p:txBody>
          <a:bodyPr/>
          <a:lstStyle/>
          <a:p>
            <a:fld id="{2B735503-9D21-443F-BC18-5459550EB72F}" type="slidenum">
              <a:rPr lang="zh-CN" altLang="en-US" smtClean="0"/>
              <a:t>12</a:t>
            </a:fld>
            <a:endParaRPr lang="zh-CN" altLang="en-US"/>
          </a:p>
        </p:txBody>
      </p:sp>
    </p:spTree>
    <p:extLst>
      <p:ext uri="{BB962C8B-B14F-4D97-AF65-F5344CB8AC3E}">
        <p14:creationId xmlns:p14="http://schemas.microsoft.com/office/powerpoint/2010/main" val="349982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PingFang SC"/>
            </a:endParaRPr>
          </a:p>
        </p:txBody>
      </p:sp>
      <p:sp>
        <p:nvSpPr>
          <p:cNvPr id="4" name="灯片编号占位符 3"/>
          <p:cNvSpPr>
            <a:spLocks noGrp="1"/>
          </p:cNvSpPr>
          <p:nvPr>
            <p:ph type="sldNum" sz="quarter" idx="5"/>
          </p:nvPr>
        </p:nvSpPr>
        <p:spPr/>
        <p:txBody>
          <a:bodyPr/>
          <a:lstStyle/>
          <a:p>
            <a:fld id="{2B735503-9D21-443F-BC18-5459550EB72F}" type="slidenum">
              <a:rPr lang="zh-CN" altLang="en-US" smtClean="0"/>
              <a:t>13</a:t>
            </a:fld>
            <a:endParaRPr lang="zh-CN" altLang="en-US"/>
          </a:p>
        </p:txBody>
      </p:sp>
    </p:spTree>
    <p:extLst>
      <p:ext uri="{BB962C8B-B14F-4D97-AF65-F5344CB8AC3E}">
        <p14:creationId xmlns:p14="http://schemas.microsoft.com/office/powerpoint/2010/main" val="330156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accent6"/>
                </a:solidFill>
                <a:latin typeface="微软雅黑" panose="020B0503020204020204" charset="-122"/>
                <a:ea typeface="微软雅黑" panose="020B0503020204020204" charset="-122"/>
              </a:rPr>
              <a:t>这里其实跟前面所说的验证凭证未绑定也差不多</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280818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accent6"/>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5"/>
          </p:nvPr>
        </p:nvSpPr>
        <p:spPr/>
        <p:txBody>
          <a:bodyPr/>
          <a:lstStyle/>
          <a:p>
            <a:fld id="{2B735503-9D21-443F-BC18-5459550EB72F}" type="slidenum">
              <a:rPr lang="zh-CN" altLang="en-US" smtClean="0"/>
              <a:t>16</a:t>
            </a:fld>
            <a:endParaRPr lang="zh-CN" altLang="en-US"/>
          </a:p>
        </p:txBody>
      </p:sp>
    </p:spTree>
    <p:extLst>
      <p:ext uri="{BB962C8B-B14F-4D97-AF65-F5344CB8AC3E}">
        <p14:creationId xmlns:p14="http://schemas.microsoft.com/office/powerpoint/2010/main" val="211723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extLst>
      <p:ext uri="{BB962C8B-B14F-4D97-AF65-F5344CB8AC3E}">
        <p14:creationId xmlns:p14="http://schemas.microsoft.com/office/powerpoint/2010/main" val="375928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18</a:t>
            </a:fld>
            <a:endParaRPr lang="zh-CN" altLang="en-US"/>
          </a:p>
        </p:txBody>
      </p:sp>
    </p:spTree>
    <p:extLst>
      <p:ext uri="{BB962C8B-B14F-4D97-AF65-F5344CB8AC3E}">
        <p14:creationId xmlns:p14="http://schemas.microsoft.com/office/powerpoint/2010/main" val="3505334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19</a:t>
            </a:fld>
            <a:endParaRPr lang="zh-CN" altLang="en-US"/>
          </a:p>
        </p:txBody>
      </p:sp>
    </p:spTree>
    <p:extLst>
      <p:ext uri="{BB962C8B-B14F-4D97-AF65-F5344CB8AC3E}">
        <p14:creationId xmlns:p14="http://schemas.microsoft.com/office/powerpoint/2010/main" val="116094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5</a:t>
            </a:fld>
            <a:endParaRPr lang="zh-CN" altLang="en-US"/>
          </a:p>
        </p:txBody>
      </p:sp>
    </p:spTree>
    <p:extLst>
      <p:ext uri="{BB962C8B-B14F-4D97-AF65-F5344CB8AC3E}">
        <p14:creationId xmlns:p14="http://schemas.microsoft.com/office/powerpoint/2010/main" val="423100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6</a:t>
            </a:fld>
            <a:endParaRPr lang="zh-CN" altLang="en-US"/>
          </a:p>
        </p:txBody>
      </p:sp>
    </p:spTree>
    <p:extLst>
      <p:ext uri="{BB962C8B-B14F-4D97-AF65-F5344CB8AC3E}">
        <p14:creationId xmlns:p14="http://schemas.microsoft.com/office/powerpoint/2010/main" val="325719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4495E"/>
                </a:solidFill>
                <a:effectLst/>
                <a:latin typeface="Verdana" panose="020B0604030504040204" pitchFamily="34" charset="0"/>
              </a:rPr>
              <a:t>这种验证码不失效的情况现在已经是非常少见的了，而且验证码的位数也很少有简单的</a:t>
            </a:r>
            <a:r>
              <a:rPr lang="en-US" altLang="zh-CN" dirty="0"/>
              <a:t>4</a:t>
            </a:r>
            <a:r>
              <a:rPr lang="zh-CN" altLang="en-US" b="0" i="0" dirty="0">
                <a:solidFill>
                  <a:srgbClr val="34495E"/>
                </a:solidFill>
                <a:effectLst/>
                <a:latin typeface="Verdana" panose="020B0604030504040204" pitchFamily="34" charset="0"/>
              </a:rPr>
              <a:t>位验证码了。现在绝大多数是这样的：</a:t>
            </a:r>
            <a:r>
              <a:rPr lang="en-US" altLang="zh-CN" dirty="0"/>
              <a:t>6</a:t>
            </a:r>
            <a:r>
              <a:rPr lang="zh-CN" altLang="en-US" b="0" i="0" dirty="0">
                <a:solidFill>
                  <a:srgbClr val="34495E"/>
                </a:solidFill>
                <a:effectLst/>
                <a:latin typeface="Verdana" panose="020B0604030504040204" pitchFamily="34" charset="0"/>
              </a:rPr>
              <a:t>位数的验证码而且</a:t>
            </a:r>
            <a:r>
              <a:rPr lang="en-US" altLang="zh-CN" dirty="0"/>
              <a:t>15</a:t>
            </a:r>
            <a:r>
              <a:rPr lang="zh-CN" altLang="en-US" b="0" i="0" dirty="0">
                <a:solidFill>
                  <a:srgbClr val="34495E"/>
                </a:solidFill>
                <a:effectLst/>
                <a:latin typeface="Verdana" panose="020B0604030504040204" pitchFamily="34" charset="0"/>
              </a:rPr>
              <a:t>分钟内有效，这样子的话爆破的可能性就非常的低了。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7</a:t>
            </a:fld>
            <a:endParaRPr lang="zh-CN" altLang="en-US"/>
          </a:p>
        </p:txBody>
      </p:sp>
    </p:spTree>
    <p:extLst>
      <p:ext uri="{BB962C8B-B14F-4D97-AF65-F5344CB8AC3E}">
        <p14:creationId xmlns:p14="http://schemas.microsoft.com/office/powerpoint/2010/main" val="2845959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20151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一般在密码找回时会经过两个步骤，第一个步骤就是输入手机号然后服务器会给那个手机发送一个验证码，之后就是我们输入验证码进行验证，如果这个验证码是正确的就会进入到设置新的密码，对不对，那么如果这个验证码没有和手机号进行绑定的话会造成什么结果呢？是不是我们就可以在输入验证码的时候去进行抓包，然后将那个包的手机号修改为其他的手机号，是不是就能重置别人的密码了？除了这个密码找回的时候可以做这个测试，我们还可以在登录后的密码修改的时候做这个测试，一般也是需要短信验证码来进行验证</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当我们输入正确的手机号和正确的短信验证码，然后进入重置密码的最后一步，也就是输入新的密码，输入密码后提交到服务端的</a:t>
            </a:r>
            <a:r>
              <a:rPr lang="en-US" altLang="zh-CN" b="0" i="0" dirty="0">
                <a:solidFill>
                  <a:srgbClr val="000000"/>
                </a:solidFill>
                <a:effectLst/>
                <a:latin typeface="Verdana" panose="020B0604030504040204" pitchFamily="34" charset="0"/>
              </a:rPr>
              <a:t>post</a:t>
            </a:r>
            <a:r>
              <a:rPr lang="zh-CN" altLang="en-US" b="0" i="0" dirty="0">
                <a:solidFill>
                  <a:srgbClr val="000000"/>
                </a:solidFill>
                <a:effectLst/>
                <a:latin typeface="Verdana" panose="020B0604030504040204" pitchFamily="34" charset="0"/>
              </a:rPr>
              <a:t>数据包需要包含当前用户的身份信息，而一般网站是通过用户名或用户</a:t>
            </a:r>
            <a:r>
              <a:rPr lang="en-US" altLang="zh-CN" b="0" i="0" dirty="0">
                <a:solidFill>
                  <a:srgbClr val="000000"/>
                </a:solidFill>
                <a:effectLst/>
                <a:latin typeface="Verdana" panose="020B0604030504040204" pitchFamily="34" charset="0"/>
              </a:rPr>
              <a:t>ID</a:t>
            </a:r>
            <a:r>
              <a:rPr lang="zh-CN" altLang="en-US" b="0" i="0" dirty="0">
                <a:solidFill>
                  <a:srgbClr val="000000"/>
                </a:solidFill>
                <a:effectLst/>
                <a:latin typeface="Verdana" panose="020B0604030504040204" pitchFamily="34" charset="0"/>
              </a:rPr>
              <a:t>来标识用户身份的，如果这个用户名或用户</a:t>
            </a:r>
            <a:r>
              <a:rPr lang="en-US" altLang="zh-CN" b="0" i="0" dirty="0">
                <a:solidFill>
                  <a:srgbClr val="000000"/>
                </a:solidFill>
                <a:effectLst/>
                <a:latin typeface="Verdana" panose="020B0604030504040204" pitchFamily="34" charset="0"/>
              </a:rPr>
              <a:t>ID</a:t>
            </a:r>
            <a:r>
              <a:rPr lang="zh-CN" altLang="en-US" b="0" i="0" dirty="0">
                <a:solidFill>
                  <a:srgbClr val="000000"/>
                </a:solidFill>
                <a:effectLst/>
                <a:latin typeface="Verdana" panose="020B0604030504040204" pitchFamily="34" charset="0"/>
              </a:rPr>
              <a:t>没有和当前手机号、短信验证码进行绑定，也就是说服务端只验证用户名、</a:t>
            </a:r>
            <a:r>
              <a:rPr lang="en-US" altLang="zh-CN" b="0" i="0" dirty="0">
                <a:solidFill>
                  <a:srgbClr val="000000"/>
                </a:solidFill>
                <a:effectLst/>
                <a:latin typeface="Verdana" panose="020B0604030504040204" pitchFamily="34" charset="0"/>
              </a:rPr>
              <a:t>ID</a:t>
            </a:r>
            <a:r>
              <a:rPr lang="zh-CN" altLang="en-US" b="0" i="0" dirty="0">
                <a:solidFill>
                  <a:srgbClr val="000000"/>
                </a:solidFill>
                <a:effectLst/>
                <a:latin typeface="Verdana" panose="020B0604030504040204" pitchFamily="34" charset="0"/>
              </a:rPr>
              <a:t>是否存在，而不去验证用户和当前手机号是否匹配，那么我们就可以通过修改用户名、</a:t>
            </a:r>
            <a:r>
              <a:rPr lang="en-US" altLang="zh-CN" b="0" i="0" dirty="0">
                <a:solidFill>
                  <a:srgbClr val="000000"/>
                </a:solidFill>
                <a:effectLst/>
                <a:latin typeface="Verdana" panose="020B0604030504040204" pitchFamily="34" charset="0"/>
              </a:rPr>
              <a:t>ID</a:t>
            </a:r>
            <a:r>
              <a:rPr lang="zh-CN" altLang="en-US" b="0" i="0" dirty="0">
                <a:solidFill>
                  <a:srgbClr val="000000"/>
                </a:solidFill>
                <a:effectLst/>
                <a:latin typeface="Verdana" panose="020B0604030504040204" pitchFamily="34" charset="0"/>
              </a:rPr>
              <a:t>去修改其他用户的密码了。</a:t>
            </a:r>
          </a:p>
          <a:p>
            <a:r>
              <a:rPr lang="zh-CN" altLang="en-US" b="0" i="0" dirty="0">
                <a:solidFill>
                  <a:srgbClr val="000000"/>
                </a:solidFill>
                <a:effectLst/>
                <a:latin typeface="Verdana" panose="020B0604030504040204" pitchFamily="34" charset="0"/>
              </a:rPr>
              <a:t>当然了这里我们不是说利用这个漏洞去修改别人的账号的密码，而是通过模拟攻击的方式去发现网站的漏洞，从而对这个漏洞做修复，</a:t>
            </a:r>
            <a:endParaRPr lang="en-US" altLang="zh-CN" b="0" i="0" dirty="0">
              <a:solidFill>
                <a:srgbClr val="000000"/>
              </a:solidFill>
              <a:effectLst/>
              <a:latin typeface="Verdana" panose="020B0604030504040204" pitchFamily="34" charset="0"/>
            </a:endParaRPr>
          </a:p>
          <a:p>
            <a:pPr algn="l">
              <a:buFont typeface="Arial" panose="020B0604020202020204" pitchFamily="34" charset="0"/>
              <a:buChar char="•"/>
            </a:pPr>
            <a:r>
              <a:rPr lang="zh-CN" altLang="en-US" b="0" i="0" dirty="0">
                <a:solidFill>
                  <a:srgbClr val="333333"/>
                </a:solidFill>
                <a:effectLst/>
                <a:latin typeface="PingFang SC"/>
              </a:rPr>
              <a:t>用户操作个人信息（读取、修改）时，服务端要对当前用户身份进行验证，防止越权操作；</a:t>
            </a:r>
          </a:p>
          <a:p>
            <a:pPr algn="l">
              <a:buFont typeface="Arial" panose="020B0604020202020204" pitchFamily="34" charset="0"/>
              <a:buChar char="•"/>
            </a:pPr>
            <a:r>
              <a:rPr lang="zh-CN" altLang="en-US" b="0" i="0" dirty="0">
                <a:solidFill>
                  <a:srgbClr val="333333"/>
                </a:solidFill>
                <a:effectLst/>
                <a:latin typeface="PingFang SC"/>
              </a:rPr>
              <a:t>用来标识用户身份的名称或</a:t>
            </a:r>
            <a:r>
              <a:rPr lang="en-US" altLang="zh-CN" b="0" i="0" dirty="0">
                <a:solidFill>
                  <a:srgbClr val="333333"/>
                </a:solidFill>
                <a:effectLst/>
                <a:latin typeface="PingFang SC"/>
              </a:rPr>
              <a:t>ID</a:t>
            </a:r>
            <a:r>
              <a:rPr lang="zh-CN" altLang="en-US" b="0" i="0" dirty="0">
                <a:solidFill>
                  <a:srgbClr val="333333"/>
                </a:solidFill>
                <a:effectLst/>
                <a:latin typeface="PingFang SC"/>
              </a:rPr>
              <a:t>可以使用自定义加密，也可以隐藏这些参数，直接从</a:t>
            </a:r>
            <a:r>
              <a:rPr lang="en-US" altLang="zh-CN" b="0" i="0" dirty="0">
                <a:solidFill>
                  <a:srgbClr val="333333"/>
                </a:solidFill>
                <a:effectLst/>
                <a:latin typeface="PingFang SC"/>
              </a:rPr>
              <a:t>cookie</a:t>
            </a:r>
            <a:r>
              <a:rPr lang="zh-CN" altLang="en-US" b="0" i="0" dirty="0">
                <a:solidFill>
                  <a:srgbClr val="333333"/>
                </a:solidFill>
                <a:effectLst/>
                <a:latin typeface="PingFang SC"/>
              </a:rPr>
              <a:t>中获取用户信息；</a:t>
            </a:r>
          </a:p>
          <a:p>
            <a:pPr algn="l">
              <a:buFont typeface="Arial" panose="020B0604020202020204" pitchFamily="34" charset="0"/>
              <a:buChar char="•"/>
            </a:pPr>
            <a:r>
              <a:rPr lang="zh-CN" altLang="en-US" b="0" i="0" dirty="0">
                <a:solidFill>
                  <a:srgbClr val="333333"/>
                </a:solidFill>
                <a:effectLst/>
                <a:latin typeface="PingFang SC"/>
              </a:rPr>
              <a:t>用户修改密码时应该先对旧密码进行验证，或者使用手机短信验证；</a:t>
            </a:r>
          </a:p>
          <a:p>
            <a:pPr algn="l">
              <a:buFont typeface="Arial" panose="020B0604020202020204" pitchFamily="34" charset="0"/>
              <a:buChar char="•"/>
            </a:pPr>
            <a:r>
              <a:rPr lang="zh-CN" altLang="en-US" b="0" i="0" dirty="0">
                <a:solidFill>
                  <a:srgbClr val="333333"/>
                </a:solidFill>
                <a:effectLst/>
                <a:latin typeface="PingFang SC"/>
              </a:rPr>
              <a:t>用户修改手机号时需要先对原手机号进行验证。</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9</a:t>
            </a:fld>
            <a:endParaRPr lang="zh-CN" altLang="en-US"/>
          </a:p>
        </p:txBody>
      </p:sp>
    </p:spTree>
    <p:extLst>
      <p:ext uri="{BB962C8B-B14F-4D97-AF65-F5344CB8AC3E}">
        <p14:creationId xmlns:p14="http://schemas.microsoft.com/office/powerpoint/2010/main" val="360308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其实这个本地验证绕过其实就是修改返回包，通过手机找回密码一般需要短信验证码验证，服务端需要告诉客户端，输入的验证码是否正确，如果客户端收到</a:t>
            </a:r>
            <a:r>
              <a:rPr lang="en-US" altLang="zh-CN" b="0" i="0" dirty="0">
                <a:solidFill>
                  <a:srgbClr val="000000"/>
                </a:solidFill>
                <a:effectLst/>
                <a:latin typeface="Verdana" panose="020B0604030504040204" pitchFamily="34" charset="0"/>
              </a:rPr>
              <a:t>true</a:t>
            </a:r>
            <a:r>
              <a:rPr lang="zh-CN" altLang="en-US" b="0" i="0" dirty="0">
                <a:solidFill>
                  <a:srgbClr val="000000"/>
                </a:solidFill>
                <a:effectLst/>
                <a:latin typeface="Verdana" panose="020B0604030504040204" pitchFamily="34" charset="0"/>
              </a:rPr>
              <a:t>的信息，那么就会向带着</a:t>
            </a:r>
            <a:r>
              <a:rPr lang="en-US" altLang="zh-CN" b="0" i="0" dirty="0">
                <a:solidFill>
                  <a:srgbClr val="000000"/>
                </a:solidFill>
                <a:effectLst/>
                <a:latin typeface="Verdana" panose="020B0604030504040204" pitchFamily="34" charset="0"/>
              </a:rPr>
              <a:t>true</a:t>
            </a:r>
            <a:r>
              <a:rPr lang="zh-CN" altLang="en-US" b="0" i="0" dirty="0">
                <a:solidFill>
                  <a:srgbClr val="000000"/>
                </a:solidFill>
                <a:effectLst/>
                <a:latin typeface="Verdana" panose="020B0604030504040204" pitchFamily="34" charset="0"/>
              </a:rPr>
              <a:t>的信息向服务端请求进入下一步，而服务端收到</a:t>
            </a:r>
            <a:r>
              <a:rPr lang="en-US" altLang="zh-CN" b="0" i="0" dirty="0">
                <a:solidFill>
                  <a:srgbClr val="000000"/>
                </a:solidFill>
                <a:effectLst/>
                <a:latin typeface="Verdana" panose="020B0604030504040204" pitchFamily="34" charset="0"/>
              </a:rPr>
              <a:t>true</a:t>
            </a:r>
            <a:r>
              <a:rPr lang="zh-CN" altLang="en-US" b="0" i="0" dirty="0">
                <a:solidFill>
                  <a:srgbClr val="000000"/>
                </a:solidFill>
                <a:effectLst/>
                <a:latin typeface="Verdana" panose="020B0604030504040204" pitchFamily="34" charset="0"/>
              </a:rPr>
              <a:t>的信息，就会允许客户端进入下一步，反之，如果是</a:t>
            </a:r>
            <a:r>
              <a:rPr lang="en-US" altLang="zh-CN" b="0" i="0" dirty="0">
                <a:solidFill>
                  <a:srgbClr val="000000"/>
                </a:solidFill>
                <a:effectLst/>
                <a:latin typeface="Verdana" panose="020B0604030504040204" pitchFamily="34" charset="0"/>
              </a:rPr>
              <a:t>false</a:t>
            </a:r>
            <a:r>
              <a:rPr lang="zh-CN" altLang="en-US" b="0" i="0" dirty="0">
                <a:solidFill>
                  <a:srgbClr val="000000"/>
                </a:solidFill>
                <a:effectLst/>
                <a:latin typeface="Verdana" panose="020B0604030504040204" pitchFamily="34" charset="0"/>
              </a:rPr>
              <a:t>的信息，服务端就不会允许客户端进入下一步。也就是说我们进入下一步的关键是让服务端收到客户端的</a:t>
            </a:r>
            <a:r>
              <a:rPr lang="en-US" altLang="zh-CN" b="0" i="0" dirty="0">
                <a:solidFill>
                  <a:srgbClr val="000000"/>
                </a:solidFill>
                <a:effectLst/>
                <a:latin typeface="Verdana" panose="020B0604030504040204" pitchFamily="34" charset="0"/>
              </a:rPr>
              <a:t>true</a:t>
            </a:r>
            <a:r>
              <a:rPr lang="zh-CN" altLang="en-US" b="0" i="0" dirty="0">
                <a:solidFill>
                  <a:srgbClr val="000000"/>
                </a:solidFill>
                <a:effectLst/>
                <a:latin typeface="Verdana" panose="020B0604030504040204" pitchFamily="34" charset="0"/>
              </a:rPr>
              <a:t>信息，而借助</a:t>
            </a:r>
            <a:r>
              <a:rPr lang="en-US" altLang="zh-CN" b="0" i="0" dirty="0" err="1">
                <a:solidFill>
                  <a:srgbClr val="000000"/>
                </a:solidFill>
                <a:effectLst/>
                <a:latin typeface="Verdana" panose="020B0604030504040204" pitchFamily="34" charset="0"/>
              </a:rPr>
              <a:t>burpsuite</a:t>
            </a:r>
            <a:r>
              <a:rPr lang="zh-CN" altLang="en-US" b="0" i="0" dirty="0">
                <a:solidFill>
                  <a:srgbClr val="000000"/>
                </a:solidFill>
                <a:effectLst/>
                <a:latin typeface="Verdana" panose="020B0604030504040204" pitchFamily="34" charset="0"/>
              </a:rPr>
              <a:t>，我们可以修改服务端返回到客户端的信息，这样一来，我们就可以输入任意短信验证码，然后将服务端返回的</a:t>
            </a:r>
            <a:r>
              <a:rPr lang="en-US" altLang="zh-CN" b="0" i="0" dirty="0">
                <a:solidFill>
                  <a:srgbClr val="000000"/>
                </a:solidFill>
                <a:effectLst/>
                <a:latin typeface="Verdana" panose="020B0604030504040204" pitchFamily="34" charset="0"/>
              </a:rPr>
              <a:t>false</a:t>
            </a:r>
            <a:r>
              <a:rPr lang="zh-CN" altLang="en-US" b="0" i="0" dirty="0">
                <a:solidFill>
                  <a:srgbClr val="000000"/>
                </a:solidFill>
                <a:effectLst/>
                <a:latin typeface="Verdana" panose="020B0604030504040204" pitchFamily="34" charset="0"/>
              </a:rPr>
              <a:t>信息改为</a:t>
            </a:r>
            <a:r>
              <a:rPr lang="en-US" altLang="zh-CN" b="0" i="0" dirty="0">
                <a:solidFill>
                  <a:srgbClr val="000000"/>
                </a:solidFill>
                <a:effectLst/>
                <a:latin typeface="Verdana" panose="020B0604030504040204" pitchFamily="34" charset="0"/>
              </a:rPr>
              <a:t>true</a:t>
            </a:r>
            <a:r>
              <a:rPr lang="zh-CN" altLang="en-US" b="0" i="0" dirty="0">
                <a:solidFill>
                  <a:srgbClr val="000000"/>
                </a:solidFill>
                <a:effectLst/>
                <a:latin typeface="Verdana" panose="020B0604030504040204" pitchFamily="34" charset="0"/>
              </a:rPr>
              <a:t>就可以绕过短信验证码的验证了。</a:t>
            </a:r>
            <a:endParaRPr lang="en-US" altLang="zh-CN" b="0" i="0" dirty="0">
              <a:solidFill>
                <a:srgbClr val="000000"/>
              </a:solidFill>
              <a:effectLst/>
              <a:latin typeface="Verdana" panose="020B0604030504040204" pitchFamily="34" charset="0"/>
            </a:endParaRPr>
          </a:p>
          <a:p>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我们可以这样子理解，简单的来说，就是客户端发包给服务端，服务端想想怎么处理，处理完以后发个包回去。客户端收到这个回应包，更新一下显示的内容。那么从上面的这个过程中很清楚的知道，修改返回包唯一能直接影响到的过程只有客户端对这个数据包作出的响应（图中的过程 </a:t>
            </a:r>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a:t>
            </a:r>
            <a:endParaRPr lang="en-US" altLang="zh-CN" b="0" i="0" dirty="0">
              <a:solidFill>
                <a:srgbClr val="000000"/>
              </a:solidFill>
              <a:effectLst/>
              <a:latin typeface="Verdana" panose="020B0604030504040204" pitchFamily="34" charset="0"/>
            </a:endParaRPr>
          </a:p>
          <a:p>
            <a:pPr algn="l">
              <a:buFont typeface="Arial" panose="020B0604020202020204" pitchFamily="34" charset="0"/>
              <a:buChar char="•"/>
            </a:pPr>
            <a:r>
              <a:rPr lang="zh-CN" altLang="en-US" dirty="0"/>
              <a:t>修复：</a:t>
            </a:r>
            <a:r>
              <a:rPr lang="zh-CN" altLang="en-US" b="0" i="0" dirty="0">
                <a:solidFill>
                  <a:srgbClr val="333333"/>
                </a:solidFill>
                <a:effectLst/>
                <a:latin typeface="PingFang SC"/>
              </a:rPr>
              <a:t>服务端对验证码进行验证，结果为</a:t>
            </a:r>
            <a:r>
              <a:rPr lang="en-US" altLang="zh-CN" b="0" i="0" dirty="0">
                <a:solidFill>
                  <a:srgbClr val="333333"/>
                </a:solidFill>
                <a:effectLst/>
                <a:latin typeface="PingFang SC"/>
              </a:rPr>
              <a:t>true</a:t>
            </a:r>
            <a:r>
              <a:rPr lang="zh-CN" altLang="en-US" b="0" i="0" dirty="0">
                <a:solidFill>
                  <a:srgbClr val="333333"/>
                </a:solidFill>
                <a:effectLst/>
                <a:latin typeface="PingFang SC"/>
              </a:rPr>
              <a:t>时直接跳到下一步，无需向客户端单独返回验证结果；</a:t>
            </a:r>
          </a:p>
          <a:p>
            <a:pPr algn="l">
              <a:buFont typeface="Arial" panose="020B0604020202020204" pitchFamily="34" charset="0"/>
              <a:buChar char="•"/>
            </a:pPr>
            <a:r>
              <a:rPr lang="zh-CN" altLang="en-US" b="0" i="0" dirty="0">
                <a:solidFill>
                  <a:srgbClr val="333333"/>
                </a:solidFill>
                <a:effectLst/>
                <a:latin typeface="PingFang SC"/>
              </a:rPr>
              <a:t>输入新的密码，然后提交到服务端，服务端应对当前用户名、手机号、短信验证码进行二次匹配验证，都为</a:t>
            </a:r>
            <a:r>
              <a:rPr lang="en-US" altLang="zh-CN" b="0" i="0" dirty="0">
                <a:solidFill>
                  <a:srgbClr val="333333"/>
                </a:solidFill>
                <a:effectLst/>
                <a:latin typeface="PingFang SC"/>
              </a:rPr>
              <a:t>true</a:t>
            </a:r>
            <a:r>
              <a:rPr lang="zh-CN" altLang="en-US" b="0" i="0" dirty="0">
                <a:solidFill>
                  <a:srgbClr val="333333"/>
                </a:solidFill>
                <a:effectLst/>
                <a:latin typeface="PingFang SC"/>
              </a:rPr>
              <a:t>时，才可以修改成功。</a:t>
            </a:r>
          </a:p>
          <a:p>
            <a:endParaRPr lang="zh-CN" altLang="en-US" b="0" i="0" dirty="0">
              <a:solidFill>
                <a:srgbClr val="333333"/>
              </a:solidFill>
              <a:effectLst/>
              <a:latin typeface="PingFang SC"/>
            </a:endParaRPr>
          </a:p>
        </p:txBody>
      </p:sp>
      <p:sp>
        <p:nvSpPr>
          <p:cNvPr id="4" name="灯片编号占位符 3"/>
          <p:cNvSpPr>
            <a:spLocks noGrp="1"/>
          </p:cNvSpPr>
          <p:nvPr>
            <p:ph type="sldNum" sz="quarter" idx="5"/>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99855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PingFang SC"/>
              </a:rPr>
              <a:t>每一个步骤都要对前一个步骤进行验证；</a:t>
            </a:r>
          </a:p>
          <a:p>
            <a:pPr algn="l">
              <a:buFont typeface="Arial" panose="020B0604020202020204" pitchFamily="34" charset="0"/>
              <a:buChar char="•"/>
            </a:pPr>
            <a:r>
              <a:rPr lang="zh-CN" altLang="en-US" b="0" i="0" dirty="0">
                <a:solidFill>
                  <a:srgbClr val="333333"/>
                </a:solidFill>
                <a:effectLst/>
                <a:latin typeface="PingFang SC"/>
              </a:rPr>
              <a:t>最后提交新密码时应对当前用户名或</a:t>
            </a:r>
            <a:r>
              <a:rPr lang="en-US" altLang="zh-CN" b="0" i="0" dirty="0">
                <a:solidFill>
                  <a:srgbClr val="333333"/>
                </a:solidFill>
                <a:effectLst/>
                <a:latin typeface="PingFang SC"/>
              </a:rPr>
              <a:t>ID</a:t>
            </a:r>
            <a:r>
              <a:rPr lang="zh-CN" altLang="en-US" b="0" i="0" dirty="0">
                <a:solidFill>
                  <a:srgbClr val="333333"/>
                </a:solidFill>
                <a:effectLst/>
                <a:latin typeface="PingFang SC"/>
              </a:rPr>
              <a:t>、手机号、短信验证码进行二次匹配验证。</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11</a:t>
            </a:fld>
            <a:endParaRPr lang="zh-CN" altLang="en-US"/>
          </a:p>
        </p:txBody>
      </p:sp>
    </p:spTree>
    <p:extLst>
      <p:ext uri="{BB962C8B-B14F-4D97-AF65-F5344CB8AC3E}">
        <p14:creationId xmlns:p14="http://schemas.microsoft.com/office/powerpoint/2010/main" val="170426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77" name="islïḓê">
            <a:extLst>
              <a:ext uri="{FF2B5EF4-FFF2-40B4-BE49-F238E27FC236}">
                <a16:creationId xmlns:a16="http://schemas.microsoft.com/office/drawing/2014/main" id="{5D6EF363-E1A5-4F5D-A672-B0B4FC881046}"/>
              </a:ext>
            </a:extLst>
          </p:cNvPr>
          <p:cNvSpPr>
            <a:spLocks/>
          </p:cNvSpPr>
          <p:nvPr userDrawn="1"/>
        </p:nvSpPr>
        <p:spPr bwMode="auto">
          <a:xfrm rot="5400000">
            <a:off x="7204869" y="1866045"/>
            <a:ext cx="4900612" cy="5137150"/>
          </a:xfrm>
          <a:custGeom>
            <a:avLst/>
            <a:gdLst>
              <a:gd name="T0" fmla="*/ 0 w 3072"/>
              <a:gd name="T1" fmla="*/ 1360 h 3220"/>
              <a:gd name="T2" fmla="*/ 1860 w 3072"/>
              <a:gd name="T3" fmla="*/ 3220 h 3220"/>
              <a:gd name="T4" fmla="*/ 3072 w 3072"/>
              <a:gd name="T5" fmla="*/ 2771 h 3220"/>
              <a:gd name="T6" fmla="*/ 3072 w 3072"/>
              <a:gd name="T7" fmla="*/ 0 h 3220"/>
              <a:gd name="T8" fmla="*/ 591 w 3072"/>
              <a:gd name="T9" fmla="*/ 0 h 3220"/>
              <a:gd name="T10" fmla="*/ 0 w 3072"/>
              <a:gd name="T11" fmla="*/ 1360 h 3220"/>
            </a:gdLst>
            <a:ahLst/>
            <a:cxnLst>
              <a:cxn ang="0">
                <a:pos x="T0" y="T1"/>
              </a:cxn>
              <a:cxn ang="0">
                <a:pos x="T2" y="T3"/>
              </a:cxn>
              <a:cxn ang="0">
                <a:pos x="T4" y="T5"/>
              </a:cxn>
              <a:cxn ang="0">
                <a:pos x="T6" y="T7"/>
              </a:cxn>
              <a:cxn ang="0">
                <a:pos x="T8" y="T9"/>
              </a:cxn>
              <a:cxn ang="0">
                <a:pos x="T10" y="T11"/>
              </a:cxn>
            </a:cxnLst>
            <a:rect l="0" t="0" r="r" b="b"/>
            <a:pathLst>
              <a:path w="3072" h="3220">
                <a:moveTo>
                  <a:pt x="0" y="1360"/>
                </a:moveTo>
                <a:cubicBezTo>
                  <a:pt x="0" y="2387"/>
                  <a:pt x="833" y="3220"/>
                  <a:pt x="1860" y="3220"/>
                </a:cubicBezTo>
                <a:cubicBezTo>
                  <a:pt x="2323" y="3220"/>
                  <a:pt x="2746" y="3051"/>
                  <a:pt x="3072" y="2771"/>
                </a:cubicBezTo>
                <a:cubicBezTo>
                  <a:pt x="3072" y="0"/>
                  <a:pt x="3072" y="0"/>
                  <a:pt x="3072" y="0"/>
                </a:cubicBezTo>
                <a:cubicBezTo>
                  <a:pt x="591" y="0"/>
                  <a:pt x="591" y="0"/>
                  <a:pt x="591" y="0"/>
                </a:cubicBezTo>
                <a:cubicBezTo>
                  <a:pt x="227" y="340"/>
                  <a:pt x="0" y="823"/>
                  <a:pt x="0" y="1360"/>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grpSp>
        <p:nvGrpSpPr>
          <p:cNvPr id="158" name="组合 157">
            <a:extLst>
              <a:ext uri="{FF2B5EF4-FFF2-40B4-BE49-F238E27FC236}">
                <a16:creationId xmlns:a16="http://schemas.microsoft.com/office/drawing/2014/main" id="{D33FB611-6E24-413E-B424-219CF3FD83E8}"/>
              </a:ext>
            </a:extLst>
          </p:cNvPr>
          <p:cNvGrpSpPr/>
          <p:nvPr userDrawn="1"/>
        </p:nvGrpSpPr>
        <p:grpSpPr>
          <a:xfrm>
            <a:off x="6811163" y="1717968"/>
            <a:ext cx="3716362" cy="2323379"/>
            <a:chOff x="3651250" y="-5684838"/>
            <a:chExt cx="9029700" cy="5645150"/>
          </a:xfrm>
        </p:grpSpPr>
        <p:sp>
          <p:nvSpPr>
            <p:cNvPr id="143" name="iṥļíďê">
              <a:extLst>
                <a:ext uri="{FF2B5EF4-FFF2-40B4-BE49-F238E27FC236}">
                  <a16:creationId xmlns:a16="http://schemas.microsoft.com/office/drawing/2014/main" id="{1B96D184-C27E-4763-B02F-A12F07A4FBC7}"/>
                </a:ext>
              </a:extLst>
            </p:cNvPr>
            <p:cNvSpPr>
              <a:spLocks noChangeAspect="1" noChangeArrowheads="1" noTextEdit="1"/>
            </p:cNvSpPr>
            <p:nvPr userDrawn="1"/>
          </p:nvSpPr>
          <p:spPr bwMode="auto">
            <a:xfrm>
              <a:off x="3651250" y="-5684838"/>
              <a:ext cx="9029700"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44" name="ï$ľíḋê">
              <a:extLst>
                <a:ext uri="{FF2B5EF4-FFF2-40B4-BE49-F238E27FC236}">
                  <a16:creationId xmlns:a16="http://schemas.microsoft.com/office/drawing/2014/main" id="{0458766E-61D3-4010-BADB-9895FC55C786}"/>
                </a:ext>
              </a:extLst>
            </p:cNvPr>
            <p:cNvSpPr>
              <a:spLocks/>
            </p:cNvSpPr>
            <p:nvPr userDrawn="1"/>
          </p:nvSpPr>
          <p:spPr bwMode="auto">
            <a:xfrm>
              <a:off x="3662363" y="-5564188"/>
              <a:ext cx="9010650" cy="5521325"/>
            </a:xfrm>
            <a:custGeom>
              <a:avLst/>
              <a:gdLst>
                <a:gd name="T0" fmla="*/ 2352 w 2392"/>
                <a:gd name="T1" fmla="*/ 1464 h 1464"/>
                <a:gd name="T2" fmla="*/ 40 w 2392"/>
                <a:gd name="T3" fmla="*/ 1464 h 1464"/>
                <a:gd name="T4" fmla="*/ 0 w 2392"/>
                <a:gd name="T5" fmla="*/ 1424 h 1464"/>
                <a:gd name="T6" fmla="*/ 0 w 2392"/>
                <a:gd name="T7" fmla="*/ 40 h 1464"/>
                <a:gd name="T8" fmla="*/ 40 w 2392"/>
                <a:gd name="T9" fmla="*/ 0 h 1464"/>
                <a:gd name="T10" fmla="*/ 2352 w 2392"/>
                <a:gd name="T11" fmla="*/ 0 h 1464"/>
                <a:gd name="T12" fmla="*/ 2392 w 2392"/>
                <a:gd name="T13" fmla="*/ 40 h 1464"/>
                <a:gd name="T14" fmla="*/ 2392 w 2392"/>
                <a:gd name="T15" fmla="*/ 1424 h 1464"/>
                <a:gd name="T16" fmla="*/ 2352 w 2392"/>
                <a:gd name="T17" fmla="*/ 1464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2" h="1464">
                  <a:moveTo>
                    <a:pt x="2352" y="1464"/>
                  </a:moveTo>
                  <a:cubicBezTo>
                    <a:pt x="40" y="1464"/>
                    <a:pt x="40" y="1464"/>
                    <a:pt x="40" y="1464"/>
                  </a:cubicBezTo>
                  <a:cubicBezTo>
                    <a:pt x="18" y="1464"/>
                    <a:pt x="0" y="1446"/>
                    <a:pt x="0" y="1424"/>
                  </a:cubicBezTo>
                  <a:cubicBezTo>
                    <a:pt x="0" y="40"/>
                    <a:pt x="0" y="40"/>
                    <a:pt x="0" y="40"/>
                  </a:cubicBezTo>
                  <a:cubicBezTo>
                    <a:pt x="0" y="18"/>
                    <a:pt x="18" y="0"/>
                    <a:pt x="40" y="0"/>
                  </a:cubicBezTo>
                  <a:cubicBezTo>
                    <a:pt x="2352" y="0"/>
                    <a:pt x="2352" y="0"/>
                    <a:pt x="2352" y="0"/>
                  </a:cubicBezTo>
                  <a:cubicBezTo>
                    <a:pt x="2374" y="0"/>
                    <a:pt x="2392" y="18"/>
                    <a:pt x="2392" y="40"/>
                  </a:cubicBezTo>
                  <a:cubicBezTo>
                    <a:pt x="2392" y="1424"/>
                    <a:pt x="2392" y="1424"/>
                    <a:pt x="2392" y="1424"/>
                  </a:cubicBezTo>
                  <a:cubicBezTo>
                    <a:pt x="2392" y="1446"/>
                    <a:pt x="2374" y="1464"/>
                    <a:pt x="2352" y="1464"/>
                  </a:cubicBezTo>
                  <a:close/>
                </a:path>
              </a:pathLst>
            </a:custGeom>
            <a:solidFill>
              <a:srgbClr val="7DA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ís1îḓe">
              <a:extLst>
                <a:ext uri="{FF2B5EF4-FFF2-40B4-BE49-F238E27FC236}">
                  <a16:creationId xmlns:a16="http://schemas.microsoft.com/office/drawing/2014/main" id="{B757A881-D5C6-481F-AE07-50BA55757142}"/>
                </a:ext>
              </a:extLst>
            </p:cNvPr>
            <p:cNvSpPr>
              <a:spLocks/>
            </p:cNvSpPr>
            <p:nvPr userDrawn="1"/>
          </p:nvSpPr>
          <p:spPr bwMode="auto">
            <a:xfrm>
              <a:off x="10394950" y="-5564188"/>
              <a:ext cx="2278063" cy="5521325"/>
            </a:xfrm>
            <a:custGeom>
              <a:avLst/>
              <a:gdLst>
                <a:gd name="T0" fmla="*/ 605 w 605"/>
                <a:gd name="T1" fmla="*/ 1368 h 1464"/>
                <a:gd name="T2" fmla="*/ 605 w 605"/>
                <a:gd name="T3" fmla="*/ 40 h 1464"/>
                <a:gd name="T4" fmla="*/ 565 w 605"/>
                <a:gd name="T5" fmla="*/ 0 h 1464"/>
                <a:gd name="T6" fmla="*/ 0 w 605"/>
                <a:gd name="T7" fmla="*/ 0 h 1464"/>
                <a:gd name="T8" fmla="*/ 0 w 605"/>
                <a:gd name="T9" fmla="*/ 1368 h 1464"/>
                <a:gd name="T10" fmla="*/ 96 w 605"/>
                <a:gd name="T11" fmla="*/ 1464 h 1464"/>
                <a:gd name="T12" fmla="*/ 509 w 605"/>
                <a:gd name="T13" fmla="*/ 1464 h 1464"/>
                <a:gd name="T14" fmla="*/ 605 w 605"/>
                <a:gd name="T15" fmla="*/ 1368 h 1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5" h="1464">
                  <a:moveTo>
                    <a:pt x="605" y="1368"/>
                  </a:moveTo>
                  <a:cubicBezTo>
                    <a:pt x="605" y="40"/>
                    <a:pt x="605" y="40"/>
                    <a:pt x="605" y="40"/>
                  </a:cubicBezTo>
                  <a:cubicBezTo>
                    <a:pt x="605" y="18"/>
                    <a:pt x="587" y="0"/>
                    <a:pt x="565" y="0"/>
                  </a:cubicBezTo>
                  <a:cubicBezTo>
                    <a:pt x="0" y="0"/>
                    <a:pt x="0" y="0"/>
                    <a:pt x="0" y="0"/>
                  </a:cubicBezTo>
                  <a:cubicBezTo>
                    <a:pt x="0" y="1368"/>
                    <a:pt x="0" y="1368"/>
                    <a:pt x="0" y="1368"/>
                  </a:cubicBezTo>
                  <a:cubicBezTo>
                    <a:pt x="0" y="1421"/>
                    <a:pt x="43" y="1464"/>
                    <a:pt x="96" y="1464"/>
                  </a:cubicBezTo>
                  <a:cubicBezTo>
                    <a:pt x="509" y="1464"/>
                    <a:pt x="509" y="1464"/>
                    <a:pt x="509" y="1464"/>
                  </a:cubicBezTo>
                  <a:cubicBezTo>
                    <a:pt x="562" y="1464"/>
                    <a:pt x="605" y="1421"/>
                    <a:pt x="605" y="1368"/>
                  </a:cubicBezTo>
                  <a:close/>
                </a:path>
              </a:pathLst>
            </a:custGeom>
            <a:solidFill>
              <a:srgbClr val="558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íṧľïḓe">
              <a:extLst>
                <a:ext uri="{FF2B5EF4-FFF2-40B4-BE49-F238E27FC236}">
                  <a16:creationId xmlns:a16="http://schemas.microsoft.com/office/drawing/2014/main" id="{9FB9D7A2-5526-467D-B980-B237E6788855}"/>
                </a:ext>
              </a:extLst>
            </p:cNvPr>
            <p:cNvSpPr>
              <a:spLocks/>
            </p:cNvSpPr>
            <p:nvPr userDrawn="1"/>
          </p:nvSpPr>
          <p:spPr bwMode="auto">
            <a:xfrm>
              <a:off x="4710113" y="-2498726"/>
              <a:ext cx="3344863" cy="1489075"/>
            </a:xfrm>
            <a:custGeom>
              <a:avLst/>
              <a:gdLst>
                <a:gd name="T0" fmla="*/ 856 w 888"/>
                <a:gd name="T1" fmla="*/ 395 h 395"/>
                <a:gd name="T2" fmla="*/ 32 w 888"/>
                <a:gd name="T3" fmla="*/ 395 h 395"/>
                <a:gd name="T4" fmla="*/ 0 w 888"/>
                <a:gd name="T5" fmla="*/ 363 h 395"/>
                <a:gd name="T6" fmla="*/ 0 w 888"/>
                <a:gd name="T7" fmla="*/ 32 h 395"/>
                <a:gd name="T8" fmla="*/ 32 w 888"/>
                <a:gd name="T9" fmla="*/ 0 h 395"/>
                <a:gd name="T10" fmla="*/ 856 w 888"/>
                <a:gd name="T11" fmla="*/ 0 h 395"/>
                <a:gd name="T12" fmla="*/ 888 w 888"/>
                <a:gd name="T13" fmla="*/ 32 h 395"/>
                <a:gd name="T14" fmla="*/ 888 w 888"/>
                <a:gd name="T15" fmla="*/ 363 h 395"/>
                <a:gd name="T16" fmla="*/ 856 w 888"/>
                <a:gd name="T17"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8" h="395">
                  <a:moveTo>
                    <a:pt x="856" y="395"/>
                  </a:moveTo>
                  <a:cubicBezTo>
                    <a:pt x="32" y="395"/>
                    <a:pt x="32" y="395"/>
                    <a:pt x="32" y="395"/>
                  </a:cubicBezTo>
                  <a:cubicBezTo>
                    <a:pt x="15" y="395"/>
                    <a:pt x="0" y="380"/>
                    <a:pt x="0" y="363"/>
                  </a:cubicBezTo>
                  <a:cubicBezTo>
                    <a:pt x="0" y="32"/>
                    <a:pt x="0" y="32"/>
                    <a:pt x="0" y="32"/>
                  </a:cubicBezTo>
                  <a:cubicBezTo>
                    <a:pt x="0" y="14"/>
                    <a:pt x="15" y="0"/>
                    <a:pt x="32" y="0"/>
                  </a:cubicBezTo>
                  <a:cubicBezTo>
                    <a:pt x="856" y="0"/>
                    <a:pt x="856" y="0"/>
                    <a:pt x="856" y="0"/>
                  </a:cubicBezTo>
                  <a:cubicBezTo>
                    <a:pt x="874" y="0"/>
                    <a:pt x="888" y="14"/>
                    <a:pt x="888" y="32"/>
                  </a:cubicBezTo>
                  <a:cubicBezTo>
                    <a:pt x="888" y="363"/>
                    <a:pt x="888" y="363"/>
                    <a:pt x="888" y="363"/>
                  </a:cubicBezTo>
                  <a:cubicBezTo>
                    <a:pt x="888" y="380"/>
                    <a:pt x="874" y="395"/>
                    <a:pt x="856" y="395"/>
                  </a:cubicBezTo>
                  <a:close/>
                </a:path>
              </a:pathLst>
            </a:custGeom>
            <a:solidFill>
              <a:srgbClr val="F0F6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iṧḷíḋê">
              <a:extLst>
                <a:ext uri="{FF2B5EF4-FFF2-40B4-BE49-F238E27FC236}">
                  <a16:creationId xmlns:a16="http://schemas.microsoft.com/office/drawing/2014/main" id="{24EC3591-2EE4-4C62-8252-C2B9A92190E6}"/>
                </a:ext>
              </a:extLst>
            </p:cNvPr>
            <p:cNvSpPr>
              <a:spLocks/>
            </p:cNvSpPr>
            <p:nvPr userDrawn="1"/>
          </p:nvSpPr>
          <p:spPr bwMode="auto">
            <a:xfrm>
              <a:off x="5187950" y="-2136776"/>
              <a:ext cx="2463800" cy="246063"/>
            </a:xfrm>
            <a:custGeom>
              <a:avLst/>
              <a:gdLst>
                <a:gd name="T0" fmla="*/ 646 w 654"/>
                <a:gd name="T1" fmla="*/ 65 h 65"/>
                <a:gd name="T2" fmla="*/ 8 w 654"/>
                <a:gd name="T3" fmla="*/ 65 h 65"/>
                <a:gd name="T4" fmla="*/ 0 w 654"/>
                <a:gd name="T5" fmla="*/ 57 h 65"/>
                <a:gd name="T6" fmla="*/ 0 w 654"/>
                <a:gd name="T7" fmla="*/ 8 h 65"/>
                <a:gd name="T8" fmla="*/ 8 w 654"/>
                <a:gd name="T9" fmla="*/ 0 h 65"/>
                <a:gd name="T10" fmla="*/ 646 w 654"/>
                <a:gd name="T11" fmla="*/ 0 h 65"/>
                <a:gd name="T12" fmla="*/ 654 w 654"/>
                <a:gd name="T13" fmla="*/ 8 h 65"/>
                <a:gd name="T14" fmla="*/ 654 w 654"/>
                <a:gd name="T15" fmla="*/ 57 h 65"/>
                <a:gd name="T16" fmla="*/ 646 w 654"/>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4" h="65">
                  <a:moveTo>
                    <a:pt x="646" y="65"/>
                  </a:moveTo>
                  <a:cubicBezTo>
                    <a:pt x="8" y="65"/>
                    <a:pt x="8" y="65"/>
                    <a:pt x="8" y="65"/>
                  </a:cubicBezTo>
                  <a:cubicBezTo>
                    <a:pt x="3" y="65"/>
                    <a:pt x="0" y="61"/>
                    <a:pt x="0" y="57"/>
                  </a:cubicBezTo>
                  <a:cubicBezTo>
                    <a:pt x="0" y="8"/>
                    <a:pt x="0" y="8"/>
                    <a:pt x="0" y="8"/>
                  </a:cubicBezTo>
                  <a:cubicBezTo>
                    <a:pt x="0" y="4"/>
                    <a:pt x="3" y="0"/>
                    <a:pt x="8" y="0"/>
                  </a:cubicBezTo>
                  <a:cubicBezTo>
                    <a:pt x="646" y="0"/>
                    <a:pt x="646" y="0"/>
                    <a:pt x="646" y="0"/>
                  </a:cubicBezTo>
                  <a:cubicBezTo>
                    <a:pt x="651" y="0"/>
                    <a:pt x="654" y="4"/>
                    <a:pt x="654" y="8"/>
                  </a:cubicBezTo>
                  <a:cubicBezTo>
                    <a:pt x="654" y="57"/>
                    <a:pt x="654" y="57"/>
                    <a:pt x="654" y="57"/>
                  </a:cubicBezTo>
                  <a:cubicBezTo>
                    <a:pt x="654" y="61"/>
                    <a:pt x="651" y="65"/>
                    <a:pt x="646" y="65"/>
                  </a:cubicBezTo>
                  <a:close/>
                </a:path>
              </a:pathLst>
            </a:custGeom>
            <a:solidFill>
              <a:srgbClr val="AED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ïṣlîďe">
              <a:extLst>
                <a:ext uri="{FF2B5EF4-FFF2-40B4-BE49-F238E27FC236}">
                  <a16:creationId xmlns:a16="http://schemas.microsoft.com/office/drawing/2014/main" id="{E4F970F1-C974-4DDA-BA62-9DED816337CE}"/>
                </a:ext>
              </a:extLst>
            </p:cNvPr>
            <p:cNvSpPr>
              <a:spLocks/>
            </p:cNvSpPr>
            <p:nvPr userDrawn="1"/>
          </p:nvSpPr>
          <p:spPr bwMode="auto">
            <a:xfrm>
              <a:off x="5187950" y="-1630363"/>
              <a:ext cx="3213100" cy="241300"/>
            </a:xfrm>
            <a:custGeom>
              <a:avLst/>
              <a:gdLst>
                <a:gd name="T0" fmla="*/ 845 w 853"/>
                <a:gd name="T1" fmla="*/ 64 h 64"/>
                <a:gd name="T2" fmla="*/ 8 w 853"/>
                <a:gd name="T3" fmla="*/ 64 h 64"/>
                <a:gd name="T4" fmla="*/ 0 w 853"/>
                <a:gd name="T5" fmla="*/ 56 h 64"/>
                <a:gd name="T6" fmla="*/ 0 w 853"/>
                <a:gd name="T7" fmla="*/ 8 h 64"/>
                <a:gd name="T8" fmla="*/ 8 w 853"/>
                <a:gd name="T9" fmla="*/ 0 h 64"/>
                <a:gd name="T10" fmla="*/ 845 w 853"/>
                <a:gd name="T11" fmla="*/ 0 h 64"/>
                <a:gd name="T12" fmla="*/ 853 w 853"/>
                <a:gd name="T13" fmla="*/ 8 h 64"/>
                <a:gd name="T14" fmla="*/ 853 w 853"/>
                <a:gd name="T15" fmla="*/ 56 h 64"/>
                <a:gd name="T16" fmla="*/ 845 w 853"/>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64">
                  <a:moveTo>
                    <a:pt x="845" y="64"/>
                  </a:moveTo>
                  <a:cubicBezTo>
                    <a:pt x="8" y="64"/>
                    <a:pt x="8" y="64"/>
                    <a:pt x="8" y="64"/>
                  </a:cubicBezTo>
                  <a:cubicBezTo>
                    <a:pt x="3" y="64"/>
                    <a:pt x="0" y="61"/>
                    <a:pt x="0" y="56"/>
                  </a:cubicBezTo>
                  <a:cubicBezTo>
                    <a:pt x="0" y="8"/>
                    <a:pt x="0" y="8"/>
                    <a:pt x="0" y="8"/>
                  </a:cubicBezTo>
                  <a:cubicBezTo>
                    <a:pt x="0" y="3"/>
                    <a:pt x="3" y="0"/>
                    <a:pt x="8" y="0"/>
                  </a:cubicBezTo>
                  <a:cubicBezTo>
                    <a:pt x="845" y="0"/>
                    <a:pt x="845" y="0"/>
                    <a:pt x="845" y="0"/>
                  </a:cubicBezTo>
                  <a:cubicBezTo>
                    <a:pt x="850" y="0"/>
                    <a:pt x="853" y="3"/>
                    <a:pt x="853" y="8"/>
                  </a:cubicBezTo>
                  <a:cubicBezTo>
                    <a:pt x="853" y="56"/>
                    <a:pt x="853" y="56"/>
                    <a:pt x="853" y="56"/>
                  </a:cubicBezTo>
                  <a:cubicBezTo>
                    <a:pt x="853" y="61"/>
                    <a:pt x="850" y="64"/>
                    <a:pt x="845" y="64"/>
                  </a:cubicBezTo>
                  <a:close/>
                </a:path>
              </a:pathLst>
            </a:custGeom>
            <a:solidFill>
              <a:srgbClr val="AED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iśḻíḑé">
              <a:extLst>
                <a:ext uri="{FF2B5EF4-FFF2-40B4-BE49-F238E27FC236}">
                  <a16:creationId xmlns:a16="http://schemas.microsoft.com/office/drawing/2014/main" id="{3902846A-ECD4-4EA6-9076-E61B6E8633B9}"/>
                </a:ext>
              </a:extLst>
            </p:cNvPr>
            <p:cNvSpPr>
              <a:spLocks noChangeArrowheads="1"/>
            </p:cNvSpPr>
            <p:nvPr userDrawn="1"/>
          </p:nvSpPr>
          <p:spPr bwMode="auto">
            <a:xfrm>
              <a:off x="9859963" y="-4618038"/>
              <a:ext cx="1042988" cy="1049338"/>
            </a:xfrm>
            <a:prstGeom prst="ellipse">
              <a:avLst/>
            </a:prstGeom>
            <a:solidFill>
              <a:srgbClr val="F0F6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i$1íde">
              <a:extLst>
                <a:ext uri="{FF2B5EF4-FFF2-40B4-BE49-F238E27FC236}">
                  <a16:creationId xmlns:a16="http://schemas.microsoft.com/office/drawing/2014/main" id="{12EB5514-AD42-4863-A512-ECDA11D202BE}"/>
                </a:ext>
              </a:extLst>
            </p:cNvPr>
            <p:cNvSpPr>
              <a:spLocks/>
            </p:cNvSpPr>
            <p:nvPr userDrawn="1"/>
          </p:nvSpPr>
          <p:spPr bwMode="auto">
            <a:xfrm>
              <a:off x="4894263" y="-4621213"/>
              <a:ext cx="3198813" cy="1420813"/>
            </a:xfrm>
            <a:custGeom>
              <a:avLst/>
              <a:gdLst>
                <a:gd name="T0" fmla="*/ 181 w 849"/>
                <a:gd name="T1" fmla="*/ 377 h 377"/>
                <a:gd name="T2" fmla="*/ 178 w 849"/>
                <a:gd name="T3" fmla="*/ 377 h 377"/>
                <a:gd name="T4" fmla="*/ 6 w 849"/>
                <a:gd name="T5" fmla="*/ 308 h 377"/>
                <a:gd name="T6" fmla="*/ 2 w 849"/>
                <a:gd name="T7" fmla="*/ 297 h 377"/>
                <a:gd name="T8" fmla="*/ 12 w 849"/>
                <a:gd name="T9" fmla="*/ 293 h 377"/>
                <a:gd name="T10" fmla="*/ 177 w 849"/>
                <a:gd name="T11" fmla="*/ 359 h 377"/>
                <a:gd name="T12" fmla="*/ 335 w 849"/>
                <a:gd name="T13" fmla="*/ 30 h 377"/>
                <a:gd name="T14" fmla="*/ 341 w 849"/>
                <a:gd name="T15" fmla="*/ 25 h 377"/>
                <a:gd name="T16" fmla="*/ 348 w 849"/>
                <a:gd name="T17" fmla="*/ 28 h 377"/>
                <a:gd name="T18" fmla="*/ 508 w 849"/>
                <a:gd name="T19" fmla="*/ 220 h 377"/>
                <a:gd name="T20" fmla="*/ 836 w 849"/>
                <a:gd name="T21" fmla="*/ 2 h 377"/>
                <a:gd name="T22" fmla="*/ 847 w 849"/>
                <a:gd name="T23" fmla="*/ 5 h 377"/>
                <a:gd name="T24" fmla="*/ 844 w 849"/>
                <a:gd name="T25" fmla="*/ 16 h 377"/>
                <a:gd name="T26" fmla="*/ 510 w 849"/>
                <a:gd name="T27" fmla="*/ 237 h 377"/>
                <a:gd name="T28" fmla="*/ 500 w 849"/>
                <a:gd name="T29" fmla="*/ 235 h 377"/>
                <a:gd name="T30" fmla="*/ 344 w 849"/>
                <a:gd name="T31" fmla="*/ 48 h 377"/>
                <a:gd name="T32" fmla="*/ 188 w 849"/>
                <a:gd name="T33" fmla="*/ 373 h 377"/>
                <a:gd name="T34" fmla="*/ 181 w 849"/>
                <a:gd name="T35" fmla="*/ 37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9" h="377">
                  <a:moveTo>
                    <a:pt x="181" y="377"/>
                  </a:moveTo>
                  <a:cubicBezTo>
                    <a:pt x="180" y="377"/>
                    <a:pt x="179" y="377"/>
                    <a:pt x="178" y="377"/>
                  </a:cubicBezTo>
                  <a:cubicBezTo>
                    <a:pt x="6" y="308"/>
                    <a:pt x="6" y="308"/>
                    <a:pt x="6" y="308"/>
                  </a:cubicBezTo>
                  <a:cubicBezTo>
                    <a:pt x="2" y="306"/>
                    <a:pt x="0" y="302"/>
                    <a:pt x="2" y="297"/>
                  </a:cubicBezTo>
                  <a:cubicBezTo>
                    <a:pt x="4" y="293"/>
                    <a:pt x="8" y="291"/>
                    <a:pt x="12" y="293"/>
                  </a:cubicBezTo>
                  <a:cubicBezTo>
                    <a:pt x="177" y="359"/>
                    <a:pt x="177" y="359"/>
                    <a:pt x="177" y="359"/>
                  </a:cubicBezTo>
                  <a:cubicBezTo>
                    <a:pt x="335" y="30"/>
                    <a:pt x="335" y="30"/>
                    <a:pt x="335" y="30"/>
                  </a:cubicBezTo>
                  <a:cubicBezTo>
                    <a:pt x="336" y="27"/>
                    <a:pt x="338" y="25"/>
                    <a:pt x="341" y="25"/>
                  </a:cubicBezTo>
                  <a:cubicBezTo>
                    <a:pt x="344" y="25"/>
                    <a:pt x="346" y="26"/>
                    <a:pt x="348" y="28"/>
                  </a:cubicBezTo>
                  <a:cubicBezTo>
                    <a:pt x="508" y="220"/>
                    <a:pt x="508" y="220"/>
                    <a:pt x="508" y="220"/>
                  </a:cubicBezTo>
                  <a:cubicBezTo>
                    <a:pt x="836" y="2"/>
                    <a:pt x="836" y="2"/>
                    <a:pt x="836" y="2"/>
                  </a:cubicBezTo>
                  <a:cubicBezTo>
                    <a:pt x="839" y="0"/>
                    <a:pt x="844" y="1"/>
                    <a:pt x="847" y="5"/>
                  </a:cubicBezTo>
                  <a:cubicBezTo>
                    <a:pt x="849" y="8"/>
                    <a:pt x="848" y="13"/>
                    <a:pt x="844" y="16"/>
                  </a:cubicBezTo>
                  <a:cubicBezTo>
                    <a:pt x="510" y="237"/>
                    <a:pt x="510" y="237"/>
                    <a:pt x="510" y="237"/>
                  </a:cubicBezTo>
                  <a:cubicBezTo>
                    <a:pt x="507" y="239"/>
                    <a:pt x="503" y="238"/>
                    <a:pt x="500" y="235"/>
                  </a:cubicBezTo>
                  <a:cubicBezTo>
                    <a:pt x="344" y="48"/>
                    <a:pt x="344" y="48"/>
                    <a:pt x="344" y="48"/>
                  </a:cubicBezTo>
                  <a:cubicBezTo>
                    <a:pt x="188" y="373"/>
                    <a:pt x="188" y="373"/>
                    <a:pt x="188" y="373"/>
                  </a:cubicBezTo>
                  <a:cubicBezTo>
                    <a:pt x="187" y="376"/>
                    <a:pt x="184" y="377"/>
                    <a:pt x="181" y="377"/>
                  </a:cubicBezTo>
                  <a:close/>
                </a:path>
              </a:pathLst>
            </a:custGeom>
            <a:solidFill>
              <a:srgbClr val="F0F6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iṣľiḓê">
              <a:extLst>
                <a:ext uri="{FF2B5EF4-FFF2-40B4-BE49-F238E27FC236}">
                  <a16:creationId xmlns:a16="http://schemas.microsoft.com/office/drawing/2014/main" id="{E20DF0CE-02F5-4064-9166-B5ECC60490BF}"/>
                </a:ext>
              </a:extLst>
            </p:cNvPr>
            <p:cNvSpPr>
              <a:spLocks/>
            </p:cNvSpPr>
            <p:nvPr userDrawn="1"/>
          </p:nvSpPr>
          <p:spPr bwMode="auto">
            <a:xfrm>
              <a:off x="7832725" y="-4648201"/>
              <a:ext cx="282575" cy="271463"/>
            </a:xfrm>
            <a:custGeom>
              <a:avLst/>
              <a:gdLst>
                <a:gd name="T0" fmla="*/ 123 w 178"/>
                <a:gd name="T1" fmla="*/ 171 h 171"/>
                <a:gd name="T2" fmla="*/ 85 w 178"/>
                <a:gd name="T3" fmla="*/ 159 h 171"/>
                <a:gd name="T4" fmla="*/ 126 w 178"/>
                <a:gd name="T5" fmla="*/ 45 h 171"/>
                <a:gd name="T6" fmla="*/ 0 w 178"/>
                <a:gd name="T7" fmla="*/ 38 h 171"/>
                <a:gd name="T8" fmla="*/ 2 w 178"/>
                <a:gd name="T9" fmla="*/ 0 h 171"/>
                <a:gd name="T10" fmla="*/ 178 w 178"/>
                <a:gd name="T11" fmla="*/ 10 h 171"/>
                <a:gd name="T12" fmla="*/ 123 w 17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178" h="171">
                  <a:moveTo>
                    <a:pt x="123" y="171"/>
                  </a:moveTo>
                  <a:lnTo>
                    <a:pt x="85" y="159"/>
                  </a:lnTo>
                  <a:lnTo>
                    <a:pt x="126" y="45"/>
                  </a:lnTo>
                  <a:lnTo>
                    <a:pt x="0" y="38"/>
                  </a:lnTo>
                  <a:lnTo>
                    <a:pt x="2" y="0"/>
                  </a:lnTo>
                  <a:lnTo>
                    <a:pt x="178" y="10"/>
                  </a:lnTo>
                  <a:lnTo>
                    <a:pt x="123" y="171"/>
                  </a:lnTo>
                  <a:close/>
                </a:path>
              </a:pathLst>
            </a:custGeom>
            <a:solidFill>
              <a:srgbClr val="F0F6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îṡḷíḋe">
              <a:extLst>
                <a:ext uri="{FF2B5EF4-FFF2-40B4-BE49-F238E27FC236}">
                  <a16:creationId xmlns:a16="http://schemas.microsoft.com/office/drawing/2014/main" id="{029BAEA6-AAEF-4E40-8D07-E82BE9BB0D4F}"/>
                </a:ext>
              </a:extLst>
            </p:cNvPr>
            <p:cNvSpPr>
              <a:spLocks/>
            </p:cNvSpPr>
            <p:nvPr userDrawn="1"/>
          </p:nvSpPr>
          <p:spPr bwMode="auto">
            <a:xfrm>
              <a:off x="4800600" y="-5100638"/>
              <a:ext cx="3306763" cy="2217738"/>
            </a:xfrm>
            <a:custGeom>
              <a:avLst/>
              <a:gdLst>
                <a:gd name="T0" fmla="*/ 870 w 878"/>
                <a:gd name="T1" fmla="*/ 588 h 588"/>
                <a:gd name="T2" fmla="*/ 8 w 878"/>
                <a:gd name="T3" fmla="*/ 588 h 588"/>
                <a:gd name="T4" fmla="*/ 0 w 878"/>
                <a:gd name="T5" fmla="*/ 580 h 588"/>
                <a:gd name="T6" fmla="*/ 0 w 878"/>
                <a:gd name="T7" fmla="*/ 8 h 588"/>
                <a:gd name="T8" fmla="*/ 8 w 878"/>
                <a:gd name="T9" fmla="*/ 0 h 588"/>
                <a:gd name="T10" fmla="*/ 16 w 878"/>
                <a:gd name="T11" fmla="*/ 8 h 588"/>
                <a:gd name="T12" fmla="*/ 16 w 878"/>
                <a:gd name="T13" fmla="*/ 572 h 588"/>
                <a:gd name="T14" fmla="*/ 870 w 878"/>
                <a:gd name="T15" fmla="*/ 572 h 588"/>
                <a:gd name="T16" fmla="*/ 878 w 878"/>
                <a:gd name="T17" fmla="*/ 580 h 588"/>
                <a:gd name="T18" fmla="*/ 870 w 878"/>
                <a:gd name="T19"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8" h="588">
                  <a:moveTo>
                    <a:pt x="870" y="588"/>
                  </a:moveTo>
                  <a:cubicBezTo>
                    <a:pt x="8" y="588"/>
                    <a:pt x="8" y="588"/>
                    <a:pt x="8" y="588"/>
                  </a:cubicBezTo>
                  <a:cubicBezTo>
                    <a:pt x="4" y="588"/>
                    <a:pt x="0" y="584"/>
                    <a:pt x="0" y="580"/>
                  </a:cubicBezTo>
                  <a:cubicBezTo>
                    <a:pt x="0" y="8"/>
                    <a:pt x="0" y="8"/>
                    <a:pt x="0" y="8"/>
                  </a:cubicBezTo>
                  <a:cubicBezTo>
                    <a:pt x="0" y="4"/>
                    <a:pt x="4" y="0"/>
                    <a:pt x="8" y="0"/>
                  </a:cubicBezTo>
                  <a:cubicBezTo>
                    <a:pt x="12" y="0"/>
                    <a:pt x="16" y="4"/>
                    <a:pt x="16" y="8"/>
                  </a:cubicBezTo>
                  <a:cubicBezTo>
                    <a:pt x="16" y="572"/>
                    <a:pt x="16" y="572"/>
                    <a:pt x="16" y="572"/>
                  </a:cubicBezTo>
                  <a:cubicBezTo>
                    <a:pt x="870" y="572"/>
                    <a:pt x="870" y="572"/>
                    <a:pt x="870" y="572"/>
                  </a:cubicBezTo>
                  <a:cubicBezTo>
                    <a:pt x="874" y="572"/>
                    <a:pt x="878" y="575"/>
                    <a:pt x="878" y="580"/>
                  </a:cubicBezTo>
                  <a:cubicBezTo>
                    <a:pt x="878" y="584"/>
                    <a:pt x="874" y="588"/>
                    <a:pt x="870" y="588"/>
                  </a:cubicBezTo>
                  <a:close/>
                </a:path>
              </a:pathLst>
            </a:custGeom>
            <a:solidFill>
              <a:srgbClr val="F0F6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iṡ1íḑé">
              <a:extLst>
                <a:ext uri="{FF2B5EF4-FFF2-40B4-BE49-F238E27FC236}">
                  <a16:creationId xmlns:a16="http://schemas.microsoft.com/office/drawing/2014/main" id="{00AAA293-11C5-4926-81DF-4F6108A4859F}"/>
                </a:ext>
              </a:extLst>
            </p:cNvPr>
            <p:cNvSpPr>
              <a:spLocks/>
            </p:cNvSpPr>
            <p:nvPr userDrawn="1"/>
          </p:nvSpPr>
          <p:spPr bwMode="auto">
            <a:xfrm>
              <a:off x="9745663" y="-4727576"/>
              <a:ext cx="1266825" cy="1266825"/>
            </a:xfrm>
            <a:custGeom>
              <a:avLst/>
              <a:gdLst>
                <a:gd name="T0" fmla="*/ 0 w 336"/>
                <a:gd name="T1" fmla="*/ 168 h 336"/>
                <a:gd name="T2" fmla="*/ 168 w 336"/>
                <a:gd name="T3" fmla="*/ 0 h 336"/>
                <a:gd name="T4" fmla="*/ 336 w 336"/>
                <a:gd name="T5" fmla="*/ 168 h 336"/>
                <a:gd name="T6" fmla="*/ 168 w 336"/>
                <a:gd name="T7" fmla="*/ 336 h 336"/>
              </a:gdLst>
              <a:ahLst/>
              <a:cxnLst>
                <a:cxn ang="0">
                  <a:pos x="T0" y="T1"/>
                </a:cxn>
                <a:cxn ang="0">
                  <a:pos x="T2" y="T3"/>
                </a:cxn>
                <a:cxn ang="0">
                  <a:pos x="T4" y="T5"/>
                </a:cxn>
                <a:cxn ang="0">
                  <a:pos x="T6" y="T7"/>
                </a:cxn>
              </a:cxnLst>
              <a:rect l="0" t="0" r="r" b="b"/>
              <a:pathLst>
                <a:path w="336" h="336">
                  <a:moveTo>
                    <a:pt x="0" y="168"/>
                  </a:moveTo>
                  <a:cubicBezTo>
                    <a:pt x="0" y="75"/>
                    <a:pt x="75" y="0"/>
                    <a:pt x="168" y="0"/>
                  </a:cubicBezTo>
                  <a:cubicBezTo>
                    <a:pt x="261" y="0"/>
                    <a:pt x="336" y="75"/>
                    <a:pt x="336" y="168"/>
                  </a:cubicBezTo>
                  <a:cubicBezTo>
                    <a:pt x="336" y="261"/>
                    <a:pt x="261" y="336"/>
                    <a:pt x="168" y="336"/>
                  </a:cubicBezTo>
                </a:path>
              </a:pathLst>
            </a:custGeom>
            <a:noFill/>
            <a:ln w="15875" cap="flat">
              <a:solidFill>
                <a:srgbClr val="F7EDE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îṣlïḍè">
              <a:extLst>
                <a:ext uri="{FF2B5EF4-FFF2-40B4-BE49-F238E27FC236}">
                  <a16:creationId xmlns:a16="http://schemas.microsoft.com/office/drawing/2014/main" id="{43F1CA5E-2983-48C9-B20D-F2C4E935092C}"/>
                </a:ext>
              </a:extLst>
            </p:cNvPr>
            <p:cNvSpPr>
              <a:spLocks/>
            </p:cNvSpPr>
            <p:nvPr userDrawn="1"/>
          </p:nvSpPr>
          <p:spPr bwMode="auto">
            <a:xfrm>
              <a:off x="3654425" y="-5684838"/>
              <a:ext cx="9023350" cy="354013"/>
            </a:xfrm>
            <a:custGeom>
              <a:avLst/>
              <a:gdLst>
                <a:gd name="T0" fmla="*/ 2395 w 2395"/>
                <a:gd name="T1" fmla="*/ 94 h 94"/>
                <a:gd name="T2" fmla="*/ 0 w 2395"/>
                <a:gd name="T3" fmla="*/ 94 h 94"/>
                <a:gd name="T4" fmla="*/ 0 w 2395"/>
                <a:gd name="T5" fmla="*/ 40 h 94"/>
                <a:gd name="T6" fmla="*/ 40 w 2395"/>
                <a:gd name="T7" fmla="*/ 0 h 94"/>
                <a:gd name="T8" fmla="*/ 2355 w 2395"/>
                <a:gd name="T9" fmla="*/ 0 h 94"/>
                <a:gd name="T10" fmla="*/ 2395 w 2395"/>
                <a:gd name="T11" fmla="*/ 40 h 94"/>
                <a:gd name="T12" fmla="*/ 2395 w 2395"/>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2395" h="94">
                  <a:moveTo>
                    <a:pt x="2395" y="94"/>
                  </a:moveTo>
                  <a:cubicBezTo>
                    <a:pt x="0" y="94"/>
                    <a:pt x="0" y="94"/>
                    <a:pt x="0" y="94"/>
                  </a:cubicBezTo>
                  <a:cubicBezTo>
                    <a:pt x="0" y="40"/>
                    <a:pt x="0" y="40"/>
                    <a:pt x="0" y="40"/>
                  </a:cubicBezTo>
                  <a:cubicBezTo>
                    <a:pt x="0" y="18"/>
                    <a:pt x="18" y="0"/>
                    <a:pt x="40" y="0"/>
                  </a:cubicBezTo>
                  <a:cubicBezTo>
                    <a:pt x="2355" y="0"/>
                    <a:pt x="2355" y="0"/>
                    <a:pt x="2355" y="0"/>
                  </a:cubicBezTo>
                  <a:cubicBezTo>
                    <a:pt x="2377" y="0"/>
                    <a:pt x="2395" y="18"/>
                    <a:pt x="2395" y="40"/>
                  </a:cubicBezTo>
                  <a:lnTo>
                    <a:pt x="2395" y="94"/>
                  </a:lnTo>
                  <a:close/>
                </a:path>
              </a:pathLst>
            </a:custGeom>
            <a:solidFill>
              <a:srgbClr val="226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íşlîḓé">
              <a:extLst>
                <a:ext uri="{FF2B5EF4-FFF2-40B4-BE49-F238E27FC236}">
                  <a16:creationId xmlns:a16="http://schemas.microsoft.com/office/drawing/2014/main" id="{4059A621-1E5C-4894-ADD7-AF0F8A114296}"/>
                </a:ext>
              </a:extLst>
            </p:cNvPr>
            <p:cNvSpPr>
              <a:spLocks noChangeArrowheads="1"/>
            </p:cNvSpPr>
            <p:nvPr userDrawn="1"/>
          </p:nvSpPr>
          <p:spPr bwMode="auto">
            <a:xfrm>
              <a:off x="3903663" y="-5586413"/>
              <a:ext cx="165100" cy="165100"/>
            </a:xfrm>
            <a:prstGeom prst="ellipse">
              <a:avLst/>
            </a:prstGeom>
            <a:solidFill>
              <a:srgbClr val="F7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iŝḷíḋé">
              <a:extLst>
                <a:ext uri="{FF2B5EF4-FFF2-40B4-BE49-F238E27FC236}">
                  <a16:creationId xmlns:a16="http://schemas.microsoft.com/office/drawing/2014/main" id="{2F49AD54-F182-42EB-88F4-946E61DCC28D}"/>
                </a:ext>
              </a:extLst>
            </p:cNvPr>
            <p:cNvSpPr>
              <a:spLocks noChangeArrowheads="1"/>
            </p:cNvSpPr>
            <p:nvPr userDrawn="1"/>
          </p:nvSpPr>
          <p:spPr bwMode="auto">
            <a:xfrm>
              <a:off x="4235450" y="-5586413"/>
              <a:ext cx="165100" cy="165100"/>
            </a:xfrm>
            <a:prstGeom prst="ellipse">
              <a:avLst/>
            </a:prstGeom>
            <a:solidFill>
              <a:srgbClr val="F7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îŝḻíḋé">
              <a:extLst>
                <a:ext uri="{FF2B5EF4-FFF2-40B4-BE49-F238E27FC236}">
                  <a16:creationId xmlns:a16="http://schemas.microsoft.com/office/drawing/2014/main" id="{2AC4B345-FCD8-463E-BCC6-EB864A892915}"/>
                </a:ext>
              </a:extLst>
            </p:cNvPr>
            <p:cNvSpPr>
              <a:spLocks noChangeArrowheads="1"/>
            </p:cNvSpPr>
            <p:nvPr userDrawn="1"/>
          </p:nvSpPr>
          <p:spPr bwMode="auto">
            <a:xfrm>
              <a:off x="4567238" y="-5586413"/>
              <a:ext cx="165100" cy="165100"/>
            </a:xfrm>
            <a:prstGeom prst="ellipse">
              <a:avLst/>
            </a:prstGeom>
            <a:solidFill>
              <a:srgbClr val="F7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íŝ1ïḋe">
            <a:extLst>
              <a:ext uri="{FF2B5EF4-FFF2-40B4-BE49-F238E27FC236}">
                <a16:creationId xmlns:a16="http://schemas.microsoft.com/office/drawing/2014/main" id="{7DE6A628-866F-4574-9CEC-2ED2447EE433}"/>
              </a:ext>
            </a:extLst>
          </p:cNvPr>
          <p:cNvSpPr>
            <a:spLocks/>
          </p:cNvSpPr>
          <p:nvPr userDrawn="1"/>
        </p:nvSpPr>
        <p:spPr bwMode="auto">
          <a:xfrm>
            <a:off x="10167150" y="5963809"/>
            <a:ext cx="225425" cy="338138"/>
          </a:xfrm>
          <a:custGeom>
            <a:avLst/>
            <a:gdLst>
              <a:gd name="T0" fmla="*/ 20 w 142"/>
              <a:gd name="T1" fmla="*/ 0 h 213"/>
              <a:gd name="T2" fmla="*/ 0 w 142"/>
              <a:gd name="T3" fmla="*/ 213 h 213"/>
              <a:gd name="T4" fmla="*/ 115 w 142"/>
              <a:gd name="T5" fmla="*/ 185 h 213"/>
              <a:gd name="T6" fmla="*/ 142 w 142"/>
              <a:gd name="T7" fmla="*/ 37 h 213"/>
              <a:gd name="T8" fmla="*/ 20 w 142"/>
              <a:gd name="T9" fmla="*/ 0 h 213"/>
            </a:gdLst>
            <a:ahLst/>
            <a:cxnLst>
              <a:cxn ang="0">
                <a:pos x="T0" y="T1"/>
              </a:cxn>
              <a:cxn ang="0">
                <a:pos x="T2" y="T3"/>
              </a:cxn>
              <a:cxn ang="0">
                <a:pos x="T4" y="T5"/>
              </a:cxn>
              <a:cxn ang="0">
                <a:pos x="T6" y="T7"/>
              </a:cxn>
              <a:cxn ang="0">
                <a:pos x="T8" y="T9"/>
              </a:cxn>
            </a:cxnLst>
            <a:rect l="0" t="0" r="r" b="b"/>
            <a:pathLst>
              <a:path w="142" h="213">
                <a:moveTo>
                  <a:pt x="20" y="0"/>
                </a:moveTo>
                <a:lnTo>
                  <a:pt x="0" y="213"/>
                </a:lnTo>
                <a:lnTo>
                  <a:pt x="115" y="185"/>
                </a:lnTo>
                <a:lnTo>
                  <a:pt x="142" y="37"/>
                </a:lnTo>
                <a:lnTo>
                  <a:pt x="20" y="0"/>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îṣļíḓè">
            <a:extLst>
              <a:ext uri="{FF2B5EF4-FFF2-40B4-BE49-F238E27FC236}">
                <a16:creationId xmlns:a16="http://schemas.microsoft.com/office/drawing/2014/main" id="{432F890D-09AB-4D8A-BC06-A6DF732806E0}"/>
              </a:ext>
            </a:extLst>
          </p:cNvPr>
          <p:cNvSpPr>
            <a:spLocks/>
          </p:cNvSpPr>
          <p:nvPr userDrawn="1"/>
        </p:nvSpPr>
        <p:spPr bwMode="auto">
          <a:xfrm>
            <a:off x="10167150" y="5963809"/>
            <a:ext cx="225425" cy="338138"/>
          </a:xfrm>
          <a:custGeom>
            <a:avLst/>
            <a:gdLst>
              <a:gd name="T0" fmla="*/ 20 w 142"/>
              <a:gd name="T1" fmla="*/ 0 h 213"/>
              <a:gd name="T2" fmla="*/ 20 w 142"/>
              <a:gd name="T3" fmla="*/ 2 h 213"/>
              <a:gd name="T4" fmla="*/ 114 w 142"/>
              <a:gd name="T5" fmla="*/ 31 h 213"/>
              <a:gd name="T6" fmla="*/ 87 w 142"/>
              <a:gd name="T7" fmla="*/ 179 h 213"/>
              <a:gd name="T8" fmla="*/ 1 w 142"/>
              <a:gd name="T9" fmla="*/ 201 h 213"/>
              <a:gd name="T10" fmla="*/ 0 w 142"/>
              <a:gd name="T11" fmla="*/ 213 h 213"/>
              <a:gd name="T12" fmla="*/ 115 w 142"/>
              <a:gd name="T13" fmla="*/ 185 h 213"/>
              <a:gd name="T14" fmla="*/ 142 w 142"/>
              <a:gd name="T15" fmla="*/ 37 h 213"/>
              <a:gd name="T16" fmla="*/ 20 w 142"/>
              <a:gd name="T1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213">
                <a:moveTo>
                  <a:pt x="20" y="0"/>
                </a:moveTo>
                <a:lnTo>
                  <a:pt x="20" y="2"/>
                </a:lnTo>
                <a:lnTo>
                  <a:pt x="114" y="31"/>
                </a:lnTo>
                <a:lnTo>
                  <a:pt x="87" y="179"/>
                </a:lnTo>
                <a:lnTo>
                  <a:pt x="1" y="201"/>
                </a:lnTo>
                <a:lnTo>
                  <a:pt x="0" y="213"/>
                </a:lnTo>
                <a:lnTo>
                  <a:pt x="115" y="185"/>
                </a:lnTo>
                <a:lnTo>
                  <a:pt x="142" y="37"/>
                </a:lnTo>
                <a:lnTo>
                  <a:pt x="20" y="0"/>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i$lïďé">
            <a:extLst>
              <a:ext uri="{FF2B5EF4-FFF2-40B4-BE49-F238E27FC236}">
                <a16:creationId xmlns:a16="http://schemas.microsoft.com/office/drawing/2014/main" id="{4C8D881E-1F6E-4462-9218-CDE51F05A04A}"/>
              </a:ext>
            </a:extLst>
          </p:cNvPr>
          <p:cNvSpPr>
            <a:spLocks/>
          </p:cNvSpPr>
          <p:nvPr userDrawn="1"/>
        </p:nvSpPr>
        <p:spPr bwMode="auto">
          <a:xfrm>
            <a:off x="9709950" y="2831672"/>
            <a:ext cx="307975" cy="438150"/>
          </a:xfrm>
          <a:custGeom>
            <a:avLst/>
            <a:gdLst>
              <a:gd name="T0" fmla="*/ 114 w 193"/>
              <a:gd name="T1" fmla="*/ 274 h 274"/>
              <a:gd name="T2" fmla="*/ 8 w 193"/>
              <a:gd name="T3" fmla="*/ 204 h 274"/>
              <a:gd name="T4" fmla="*/ 75 w 193"/>
              <a:gd name="T5" fmla="*/ 107 h 274"/>
              <a:gd name="T6" fmla="*/ 23 w 193"/>
              <a:gd name="T7" fmla="*/ 15 h 274"/>
              <a:gd name="T8" fmla="*/ 26 w 193"/>
              <a:gd name="T9" fmla="*/ 3 h 274"/>
              <a:gd name="T10" fmla="*/ 26 w 193"/>
              <a:gd name="T11" fmla="*/ 3 h 274"/>
              <a:gd name="T12" fmla="*/ 39 w 193"/>
              <a:gd name="T13" fmla="*/ 6 h 274"/>
              <a:gd name="T14" fmla="*/ 99 w 193"/>
              <a:gd name="T15" fmla="*/ 100 h 274"/>
              <a:gd name="T16" fmla="*/ 132 w 193"/>
              <a:gd name="T17" fmla="*/ 102 h 274"/>
              <a:gd name="T18" fmla="*/ 193 w 193"/>
              <a:gd name="T19" fmla="*/ 222 h 274"/>
              <a:gd name="T20" fmla="*/ 114 w 193"/>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74">
                <a:moveTo>
                  <a:pt x="114" y="274"/>
                </a:moveTo>
                <a:cubicBezTo>
                  <a:pt x="114" y="274"/>
                  <a:pt x="0" y="219"/>
                  <a:pt x="8" y="204"/>
                </a:cubicBezTo>
                <a:cubicBezTo>
                  <a:pt x="16" y="188"/>
                  <a:pt x="75" y="107"/>
                  <a:pt x="75" y="107"/>
                </a:cubicBezTo>
                <a:cubicBezTo>
                  <a:pt x="23" y="15"/>
                  <a:pt x="23" y="15"/>
                  <a:pt x="23" y="15"/>
                </a:cubicBezTo>
                <a:cubicBezTo>
                  <a:pt x="21" y="11"/>
                  <a:pt x="22" y="6"/>
                  <a:pt x="26" y="3"/>
                </a:cubicBezTo>
                <a:cubicBezTo>
                  <a:pt x="26" y="3"/>
                  <a:pt x="26" y="3"/>
                  <a:pt x="26" y="3"/>
                </a:cubicBezTo>
                <a:cubicBezTo>
                  <a:pt x="30" y="0"/>
                  <a:pt x="36" y="2"/>
                  <a:pt x="39" y="6"/>
                </a:cubicBezTo>
                <a:cubicBezTo>
                  <a:pt x="99" y="100"/>
                  <a:pt x="99" y="100"/>
                  <a:pt x="99" y="100"/>
                </a:cubicBezTo>
                <a:cubicBezTo>
                  <a:pt x="132" y="102"/>
                  <a:pt x="132" y="102"/>
                  <a:pt x="132" y="102"/>
                </a:cubicBezTo>
                <a:cubicBezTo>
                  <a:pt x="193" y="222"/>
                  <a:pt x="193" y="222"/>
                  <a:pt x="193" y="222"/>
                </a:cubicBezTo>
                <a:lnTo>
                  <a:pt x="114" y="274"/>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ṧḷiḋè">
            <a:extLst>
              <a:ext uri="{FF2B5EF4-FFF2-40B4-BE49-F238E27FC236}">
                <a16:creationId xmlns:a16="http://schemas.microsoft.com/office/drawing/2014/main" id="{0EE5C1A4-2492-4E15-AD74-69CD61EBBBB1}"/>
              </a:ext>
            </a:extLst>
          </p:cNvPr>
          <p:cNvSpPr>
            <a:spLocks/>
          </p:cNvSpPr>
          <p:nvPr userDrawn="1"/>
        </p:nvSpPr>
        <p:spPr bwMode="auto">
          <a:xfrm>
            <a:off x="9709950" y="2836434"/>
            <a:ext cx="307975" cy="433388"/>
          </a:xfrm>
          <a:custGeom>
            <a:avLst/>
            <a:gdLst>
              <a:gd name="T0" fmla="*/ 118 w 193"/>
              <a:gd name="T1" fmla="*/ 267 h 271"/>
              <a:gd name="T2" fmla="*/ 12 w 193"/>
              <a:gd name="T3" fmla="*/ 197 h 271"/>
              <a:gd name="T4" fmla="*/ 79 w 193"/>
              <a:gd name="T5" fmla="*/ 99 h 271"/>
              <a:gd name="T6" fmla="*/ 27 w 193"/>
              <a:gd name="T7" fmla="*/ 8 h 271"/>
              <a:gd name="T8" fmla="*/ 26 w 193"/>
              <a:gd name="T9" fmla="*/ 0 h 271"/>
              <a:gd name="T10" fmla="*/ 26 w 193"/>
              <a:gd name="T11" fmla="*/ 0 h 271"/>
              <a:gd name="T12" fmla="*/ 26 w 193"/>
              <a:gd name="T13" fmla="*/ 0 h 271"/>
              <a:gd name="T14" fmla="*/ 23 w 193"/>
              <a:gd name="T15" fmla="*/ 12 h 271"/>
              <a:gd name="T16" fmla="*/ 75 w 193"/>
              <a:gd name="T17" fmla="*/ 104 h 271"/>
              <a:gd name="T18" fmla="*/ 8 w 193"/>
              <a:gd name="T19" fmla="*/ 201 h 271"/>
              <a:gd name="T20" fmla="*/ 114 w 193"/>
              <a:gd name="T21" fmla="*/ 271 h 271"/>
              <a:gd name="T22" fmla="*/ 193 w 193"/>
              <a:gd name="T23" fmla="*/ 219 h 271"/>
              <a:gd name="T24" fmla="*/ 192 w 193"/>
              <a:gd name="T25" fmla="*/ 218 h 271"/>
              <a:gd name="T26" fmla="*/ 118 w 193"/>
              <a:gd name="T27" fmla="*/ 26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271">
                <a:moveTo>
                  <a:pt x="118" y="267"/>
                </a:moveTo>
                <a:cubicBezTo>
                  <a:pt x="118" y="267"/>
                  <a:pt x="4" y="212"/>
                  <a:pt x="12" y="197"/>
                </a:cubicBezTo>
                <a:cubicBezTo>
                  <a:pt x="19" y="181"/>
                  <a:pt x="79" y="99"/>
                  <a:pt x="79" y="99"/>
                </a:cubicBezTo>
                <a:cubicBezTo>
                  <a:pt x="27" y="8"/>
                  <a:pt x="27" y="8"/>
                  <a:pt x="27" y="8"/>
                </a:cubicBezTo>
                <a:cubicBezTo>
                  <a:pt x="25" y="5"/>
                  <a:pt x="25" y="2"/>
                  <a:pt x="26" y="0"/>
                </a:cubicBezTo>
                <a:cubicBezTo>
                  <a:pt x="26" y="0"/>
                  <a:pt x="26" y="0"/>
                  <a:pt x="26" y="0"/>
                </a:cubicBezTo>
                <a:cubicBezTo>
                  <a:pt x="26" y="0"/>
                  <a:pt x="26" y="0"/>
                  <a:pt x="26" y="0"/>
                </a:cubicBezTo>
                <a:cubicBezTo>
                  <a:pt x="22" y="3"/>
                  <a:pt x="21" y="8"/>
                  <a:pt x="23" y="12"/>
                </a:cubicBezTo>
                <a:cubicBezTo>
                  <a:pt x="75" y="104"/>
                  <a:pt x="75" y="104"/>
                  <a:pt x="75" y="104"/>
                </a:cubicBezTo>
                <a:cubicBezTo>
                  <a:pt x="75" y="104"/>
                  <a:pt x="16" y="185"/>
                  <a:pt x="8" y="201"/>
                </a:cubicBezTo>
                <a:cubicBezTo>
                  <a:pt x="0" y="216"/>
                  <a:pt x="114" y="271"/>
                  <a:pt x="114" y="271"/>
                </a:cubicBezTo>
                <a:cubicBezTo>
                  <a:pt x="193" y="219"/>
                  <a:pt x="193" y="219"/>
                  <a:pt x="193" y="219"/>
                </a:cubicBezTo>
                <a:cubicBezTo>
                  <a:pt x="192" y="218"/>
                  <a:pt x="192" y="218"/>
                  <a:pt x="192" y="218"/>
                </a:cubicBezTo>
                <a:lnTo>
                  <a:pt x="118" y="267"/>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ṣ1íďê">
            <a:extLst>
              <a:ext uri="{FF2B5EF4-FFF2-40B4-BE49-F238E27FC236}">
                <a16:creationId xmlns:a16="http://schemas.microsoft.com/office/drawing/2014/main" id="{52DFD0B2-0E0E-4567-92EA-3277E153FD43}"/>
              </a:ext>
            </a:extLst>
          </p:cNvPr>
          <p:cNvSpPr>
            <a:spLocks/>
          </p:cNvSpPr>
          <p:nvPr userDrawn="1"/>
        </p:nvSpPr>
        <p:spPr bwMode="auto">
          <a:xfrm>
            <a:off x="9709950" y="3123772"/>
            <a:ext cx="307975" cy="146050"/>
          </a:xfrm>
          <a:custGeom>
            <a:avLst/>
            <a:gdLst>
              <a:gd name="T0" fmla="*/ 127 w 193"/>
              <a:gd name="T1" fmla="*/ 65 h 91"/>
              <a:gd name="T2" fmla="*/ 21 w 193"/>
              <a:gd name="T3" fmla="*/ 0 h 91"/>
              <a:gd name="T4" fmla="*/ 8 w 193"/>
              <a:gd name="T5" fmla="*/ 21 h 91"/>
              <a:gd name="T6" fmla="*/ 114 w 193"/>
              <a:gd name="T7" fmla="*/ 91 h 91"/>
              <a:gd name="T8" fmla="*/ 193 w 193"/>
              <a:gd name="T9" fmla="*/ 39 h 91"/>
              <a:gd name="T10" fmla="*/ 186 w 193"/>
              <a:gd name="T11" fmla="*/ 26 h 91"/>
              <a:gd name="T12" fmla="*/ 127 w 193"/>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93" h="91">
                <a:moveTo>
                  <a:pt x="127" y="65"/>
                </a:moveTo>
                <a:cubicBezTo>
                  <a:pt x="127" y="65"/>
                  <a:pt x="33" y="20"/>
                  <a:pt x="21" y="0"/>
                </a:cubicBezTo>
                <a:cubicBezTo>
                  <a:pt x="15" y="9"/>
                  <a:pt x="10" y="17"/>
                  <a:pt x="8" y="21"/>
                </a:cubicBezTo>
                <a:cubicBezTo>
                  <a:pt x="0" y="36"/>
                  <a:pt x="114" y="91"/>
                  <a:pt x="114" y="91"/>
                </a:cubicBezTo>
                <a:cubicBezTo>
                  <a:pt x="193" y="39"/>
                  <a:pt x="193" y="39"/>
                  <a:pt x="193" y="39"/>
                </a:cubicBezTo>
                <a:cubicBezTo>
                  <a:pt x="186" y="26"/>
                  <a:pt x="186" y="26"/>
                  <a:pt x="186" y="26"/>
                </a:cubicBezTo>
                <a:lnTo>
                  <a:pt x="127" y="65"/>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î$ľîḑé">
            <a:extLst>
              <a:ext uri="{FF2B5EF4-FFF2-40B4-BE49-F238E27FC236}">
                <a16:creationId xmlns:a16="http://schemas.microsoft.com/office/drawing/2014/main" id="{1D12826E-3F12-49A5-8412-4C1244FC4243}"/>
              </a:ext>
            </a:extLst>
          </p:cNvPr>
          <p:cNvSpPr>
            <a:spLocks/>
          </p:cNvSpPr>
          <p:nvPr userDrawn="1"/>
        </p:nvSpPr>
        <p:spPr bwMode="auto">
          <a:xfrm>
            <a:off x="9822663" y="3117422"/>
            <a:ext cx="1244600" cy="779463"/>
          </a:xfrm>
          <a:custGeom>
            <a:avLst/>
            <a:gdLst>
              <a:gd name="T0" fmla="*/ 731 w 780"/>
              <a:gd name="T1" fmla="*/ 194 h 489"/>
              <a:gd name="T2" fmla="*/ 470 w 780"/>
              <a:gd name="T3" fmla="*/ 295 h 489"/>
              <a:gd name="T4" fmla="*/ 378 w 780"/>
              <a:gd name="T5" fmla="*/ 272 h 489"/>
              <a:gd name="T6" fmla="*/ 130 w 780"/>
              <a:gd name="T7" fmla="*/ 0 h 489"/>
              <a:gd name="T8" fmla="*/ 0 w 780"/>
              <a:gd name="T9" fmla="*/ 106 h 489"/>
              <a:gd name="T10" fmla="*/ 272 w 780"/>
              <a:gd name="T11" fmla="*/ 404 h 489"/>
              <a:gd name="T12" fmla="*/ 486 w 780"/>
              <a:gd name="T13" fmla="*/ 472 h 489"/>
              <a:gd name="T14" fmla="*/ 780 w 780"/>
              <a:gd name="T15" fmla="*/ 407 h 489"/>
              <a:gd name="T16" fmla="*/ 731 w 780"/>
              <a:gd name="T17" fmla="*/ 19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489">
                <a:moveTo>
                  <a:pt x="731" y="194"/>
                </a:moveTo>
                <a:cubicBezTo>
                  <a:pt x="470" y="295"/>
                  <a:pt x="470" y="295"/>
                  <a:pt x="470" y="295"/>
                </a:cubicBezTo>
                <a:cubicBezTo>
                  <a:pt x="438" y="307"/>
                  <a:pt x="401" y="298"/>
                  <a:pt x="378" y="272"/>
                </a:cubicBezTo>
                <a:cubicBezTo>
                  <a:pt x="130" y="0"/>
                  <a:pt x="130" y="0"/>
                  <a:pt x="130" y="0"/>
                </a:cubicBezTo>
                <a:cubicBezTo>
                  <a:pt x="0" y="106"/>
                  <a:pt x="0" y="106"/>
                  <a:pt x="0" y="106"/>
                </a:cubicBezTo>
                <a:cubicBezTo>
                  <a:pt x="272" y="404"/>
                  <a:pt x="272" y="404"/>
                  <a:pt x="272" y="404"/>
                </a:cubicBezTo>
                <a:cubicBezTo>
                  <a:pt x="326" y="463"/>
                  <a:pt x="407" y="489"/>
                  <a:pt x="486" y="472"/>
                </a:cubicBezTo>
                <a:cubicBezTo>
                  <a:pt x="780" y="407"/>
                  <a:pt x="780" y="407"/>
                  <a:pt x="780" y="407"/>
                </a:cubicBezTo>
                <a:lnTo>
                  <a:pt x="731" y="194"/>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íṩḷide">
            <a:extLst>
              <a:ext uri="{FF2B5EF4-FFF2-40B4-BE49-F238E27FC236}">
                <a16:creationId xmlns:a16="http://schemas.microsoft.com/office/drawing/2014/main" id="{22E3F870-4D54-4BD8-AB20-935917F74647}"/>
              </a:ext>
            </a:extLst>
          </p:cNvPr>
          <p:cNvSpPr>
            <a:spLocks/>
          </p:cNvSpPr>
          <p:nvPr userDrawn="1"/>
        </p:nvSpPr>
        <p:spPr bwMode="auto">
          <a:xfrm>
            <a:off x="9827425" y="3255534"/>
            <a:ext cx="1244600" cy="641350"/>
          </a:xfrm>
          <a:custGeom>
            <a:avLst/>
            <a:gdLst>
              <a:gd name="T0" fmla="*/ 767 w 780"/>
              <a:gd name="T1" fmla="*/ 261 h 402"/>
              <a:gd name="T2" fmla="*/ 473 w 780"/>
              <a:gd name="T3" fmla="*/ 326 h 402"/>
              <a:gd name="T4" fmla="*/ 259 w 780"/>
              <a:gd name="T5" fmla="*/ 258 h 402"/>
              <a:gd name="T6" fmla="*/ 24 w 780"/>
              <a:gd name="T7" fmla="*/ 0 h 402"/>
              <a:gd name="T8" fmla="*/ 0 w 780"/>
              <a:gd name="T9" fmla="*/ 19 h 402"/>
              <a:gd name="T10" fmla="*/ 272 w 780"/>
              <a:gd name="T11" fmla="*/ 317 h 402"/>
              <a:gd name="T12" fmla="*/ 486 w 780"/>
              <a:gd name="T13" fmla="*/ 385 h 402"/>
              <a:gd name="T14" fmla="*/ 780 w 780"/>
              <a:gd name="T15" fmla="*/ 320 h 402"/>
              <a:gd name="T16" fmla="*/ 767 w 780"/>
              <a:gd name="T17" fmla="*/ 26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402">
                <a:moveTo>
                  <a:pt x="767" y="261"/>
                </a:moveTo>
                <a:cubicBezTo>
                  <a:pt x="473" y="326"/>
                  <a:pt x="473" y="326"/>
                  <a:pt x="473" y="326"/>
                </a:cubicBezTo>
                <a:cubicBezTo>
                  <a:pt x="395" y="343"/>
                  <a:pt x="313" y="317"/>
                  <a:pt x="259" y="258"/>
                </a:cubicBezTo>
                <a:cubicBezTo>
                  <a:pt x="24" y="0"/>
                  <a:pt x="24" y="0"/>
                  <a:pt x="24" y="0"/>
                </a:cubicBezTo>
                <a:cubicBezTo>
                  <a:pt x="0" y="19"/>
                  <a:pt x="0" y="19"/>
                  <a:pt x="0" y="19"/>
                </a:cubicBezTo>
                <a:cubicBezTo>
                  <a:pt x="272" y="317"/>
                  <a:pt x="272" y="317"/>
                  <a:pt x="272" y="317"/>
                </a:cubicBezTo>
                <a:cubicBezTo>
                  <a:pt x="326" y="376"/>
                  <a:pt x="407" y="402"/>
                  <a:pt x="486" y="385"/>
                </a:cubicBezTo>
                <a:cubicBezTo>
                  <a:pt x="780" y="320"/>
                  <a:pt x="780" y="320"/>
                  <a:pt x="780" y="320"/>
                </a:cubicBezTo>
                <a:lnTo>
                  <a:pt x="767" y="261"/>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ṧ1íḍe">
            <a:extLst>
              <a:ext uri="{FF2B5EF4-FFF2-40B4-BE49-F238E27FC236}">
                <a16:creationId xmlns:a16="http://schemas.microsoft.com/office/drawing/2014/main" id="{7CFD41E6-250A-4867-ADD2-B2D9BC2A3FDD}"/>
              </a:ext>
            </a:extLst>
          </p:cNvPr>
          <p:cNvSpPr>
            <a:spLocks/>
          </p:cNvSpPr>
          <p:nvPr userDrawn="1"/>
        </p:nvSpPr>
        <p:spPr bwMode="auto">
          <a:xfrm>
            <a:off x="10929150" y="5273247"/>
            <a:ext cx="242887" cy="238125"/>
          </a:xfrm>
          <a:custGeom>
            <a:avLst/>
            <a:gdLst>
              <a:gd name="T0" fmla="*/ 0 w 153"/>
              <a:gd name="T1" fmla="*/ 100 h 150"/>
              <a:gd name="T2" fmla="*/ 115 w 153"/>
              <a:gd name="T3" fmla="*/ 150 h 150"/>
              <a:gd name="T4" fmla="*/ 153 w 153"/>
              <a:gd name="T5" fmla="*/ 72 h 150"/>
              <a:gd name="T6" fmla="*/ 23 w 153"/>
              <a:gd name="T7" fmla="*/ 0 h 150"/>
              <a:gd name="T8" fmla="*/ 0 w 153"/>
              <a:gd name="T9" fmla="*/ 100 h 150"/>
            </a:gdLst>
            <a:ahLst/>
            <a:cxnLst>
              <a:cxn ang="0">
                <a:pos x="T0" y="T1"/>
              </a:cxn>
              <a:cxn ang="0">
                <a:pos x="T2" y="T3"/>
              </a:cxn>
              <a:cxn ang="0">
                <a:pos x="T4" y="T5"/>
              </a:cxn>
              <a:cxn ang="0">
                <a:pos x="T6" y="T7"/>
              </a:cxn>
              <a:cxn ang="0">
                <a:pos x="T8" y="T9"/>
              </a:cxn>
            </a:cxnLst>
            <a:rect l="0" t="0" r="r" b="b"/>
            <a:pathLst>
              <a:path w="153" h="150">
                <a:moveTo>
                  <a:pt x="0" y="100"/>
                </a:moveTo>
                <a:lnTo>
                  <a:pt x="115" y="150"/>
                </a:lnTo>
                <a:lnTo>
                  <a:pt x="153" y="72"/>
                </a:lnTo>
                <a:lnTo>
                  <a:pt x="23" y="0"/>
                </a:lnTo>
                <a:lnTo>
                  <a:pt x="0" y="100"/>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ṣḻíḓè">
            <a:extLst>
              <a:ext uri="{FF2B5EF4-FFF2-40B4-BE49-F238E27FC236}">
                <a16:creationId xmlns:a16="http://schemas.microsoft.com/office/drawing/2014/main" id="{B9C1038C-7714-424A-AAFF-FFA2E362EB92}"/>
              </a:ext>
            </a:extLst>
          </p:cNvPr>
          <p:cNvSpPr>
            <a:spLocks/>
          </p:cNvSpPr>
          <p:nvPr userDrawn="1"/>
        </p:nvSpPr>
        <p:spPr bwMode="auto">
          <a:xfrm>
            <a:off x="10927563" y="5273247"/>
            <a:ext cx="244475" cy="165100"/>
          </a:xfrm>
          <a:custGeom>
            <a:avLst/>
            <a:gdLst>
              <a:gd name="T0" fmla="*/ 26 w 154"/>
              <a:gd name="T1" fmla="*/ 26 h 104"/>
              <a:gd name="T2" fmla="*/ 144 w 154"/>
              <a:gd name="T3" fmla="*/ 91 h 104"/>
              <a:gd name="T4" fmla="*/ 154 w 154"/>
              <a:gd name="T5" fmla="*/ 72 h 104"/>
              <a:gd name="T6" fmla="*/ 24 w 154"/>
              <a:gd name="T7" fmla="*/ 0 h 104"/>
              <a:gd name="T8" fmla="*/ 0 w 154"/>
              <a:gd name="T9" fmla="*/ 100 h 104"/>
              <a:gd name="T10" fmla="*/ 8 w 154"/>
              <a:gd name="T11" fmla="*/ 104 h 104"/>
              <a:gd name="T12" fmla="*/ 26 w 154"/>
              <a:gd name="T13" fmla="*/ 26 h 104"/>
            </a:gdLst>
            <a:ahLst/>
            <a:cxnLst>
              <a:cxn ang="0">
                <a:pos x="T0" y="T1"/>
              </a:cxn>
              <a:cxn ang="0">
                <a:pos x="T2" y="T3"/>
              </a:cxn>
              <a:cxn ang="0">
                <a:pos x="T4" y="T5"/>
              </a:cxn>
              <a:cxn ang="0">
                <a:pos x="T6" y="T7"/>
              </a:cxn>
              <a:cxn ang="0">
                <a:pos x="T8" y="T9"/>
              </a:cxn>
              <a:cxn ang="0">
                <a:pos x="T10" y="T11"/>
              </a:cxn>
              <a:cxn ang="0">
                <a:pos x="T12" y="T13"/>
              </a:cxn>
            </a:cxnLst>
            <a:rect l="0" t="0" r="r" b="b"/>
            <a:pathLst>
              <a:path w="154" h="104">
                <a:moveTo>
                  <a:pt x="26" y="26"/>
                </a:moveTo>
                <a:lnTo>
                  <a:pt x="144" y="91"/>
                </a:lnTo>
                <a:lnTo>
                  <a:pt x="154" y="72"/>
                </a:lnTo>
                <a:lnTo>
                  <a:pt x="24" y="0"/>
                </a:lnTo>
                <a:lnTo>
                  <a:pt x="0" y="100"/>
                </a:lnTo>
                <a:lnTo>
                  <a:pt x="8" y="104"/>
                </a:lnTo>
                <a:lnTo>
                  <a:pt x="26" y="26"/>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śľîḍé">
            <a:extLst>
              <a:ext uri="{FF2B5EF4-FFF2-40B4-BE49-F238E27FC236}">
                <a16:creationId xmlns:a16="http://schemas.microsoft.com/office/drawing/2014/main" id="{34E2DB23-C954-4DC0-B147-5B33B8A009AC}"/>
              </a:ext>
            </a:extLst>
          </p:cNvPr>
          <p:cNvSpPr>
            <a:spLocks/>
          </p:cNvSpPr>
          <p:nvPr userDrawn="1"/>
        </p:nvSpPr>
        <p:spPr bwMode="auto">
          <a:xfrm>
            <a:off x="9944900" y="4057222"/>
            <a:ext cx="1374775" cy="1501775"/>
          </a:xfrm>
          <a:custGeom>
            <a:avLst/>
            <a:gdLst>
              <a:gd name="T0" fmla="*/ 463 w 862"/>
              <a:gd name="T1" fmla="*/ 0 h 942"/>
              <a:gd name="T2" fmla="*/ 7 w 862"/>
              <a:gd name="T3" fmla="*/ 483 h 942"/>
              <a:gd name="T4" fmla="*/ 601 w 862"/>
              <a:gd name="T5" fmla="*/ 942 h 942"/>
              <a:gd name="T6" fmla="*/ 771 w 862"/>
              <a:gd name="T7" fmla="*/ 744 h 942"/>
              <a:gd name="T8" fmla="*/ 445 w 862"/>
              <a:gd name="T9" fmla="*/ 459 h 942"/>
              <a:gd name="T10" fmla="*/ 862 w 862"/>
              <a:gd name="T11" fmla="*/ 137 h 942"/>
              <a:gd name="T12" fmla="*/ 463 w 862"/>
              <a:gd name="T13" fmla="*/ 0 h 942"/>
            </a:gdLst>
            <a:ahLst/>
            <a:cxnLst>
              <a:cxn ang="0">
                <a:pos x="T0" y="T1"/>
              </a:cxn>
              <a:cxn ang="0">
                <a:pos x="T2" y="T3"/>
              </a:cxn>
              <a:cxn ang="0">
                <a:pos x="T4" y="T5"/>
              </a:cxn>
              <a:cxn ang="0">
                <a:pos x="T6" y="T7"/>
              </a:cxn>
              <a:cxn ang="0">
                <a:pos x="T8" y="T9"/>
              </a:cxn>
              <a:cxn ang="0">
                <a:pos x="T10" y="T11"/>
              </a:cxn>
              <a:cxn ang="0">
                <a:pos x="T12" y="T13"/>
              </a:cxn>
            </a:cxnLst>
            <a:rect l="0" t="0" r="r" b="b"/>
            <a:pathLst>
              <a:path w="862" h="942">
                <a:moveTo>
                  <a:pt x="463" y="0"/>
                </a:moveTo>
                <a:cubicBezTo>
                  <a:pt x="463" y="0"/>
                  <a:pt x="17" y="277"/>
                  <a:pt x="7" y="483"/>
                </a:cubicBezTo>
                <a:cubicBezTo>
                  <a:pt x="0" y="604"/>
                  <a:pt x="161" y="730"/>
                  <a:pt x="601" y="942"/>
                </a:cubicBezTo>
                <a:cubicBezTo>
                  <a:pt x="771" y="744"/>
                  <a:pt x="771" y="744"/>
                  <a:pt x="771" y="744"/>
                </a:cubicBezTo>
                <a:cubicBezTo>
                  <a:pt x="771" y="744"/>
                  <a:pt x="440" y="544"/>
                  <a:pt x="445" y="459"/>
                </a:cubicBezTo>
                <a:cubicBezTo>
                  <a:pt x="449" y="374"/>
                  <a:pt x="862" y="137"/>
                  <a:pt x="862" y="137"/>
                </a:cubicBezTo>
                <a:lnTo>
                  <a:pt x="463" y="0"/>
                </a:lnTo>
                <a:close/>
              </a:path>
            </a:pathLst>
          </a:custGeom>
          <a:solidFill>
            <a:srgbClr val="704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i$ḷîḓè">
            <a:extLst>
              <a:ext uri="{FF2B5EF4-FFF2-40B4-BE49-F238E27FC236}">
                <a16:creationId xmlns:a16="http://schemas.microsoft.com/office/drawing/2014/main" id="{0F30DBF5-7008-4F00-9E11-571E31333BAD}"/>
              </a:ext>
            </a:extLst>
          </p:cNvPr>
          <p:cNvSpPr>
            <a:spLocks/>
          </p:cNvSpPr>
          <p:nvPr userDrawn="1"/>
        </p:nvSpPr>
        <p:spPr bwMode="auto">
          <a:xfrm>
            <a:off x="10256050" y="4061984"/>
            <a:ext cx="1049337" cy="1246188"/>
          </a:xfrm>
          <a:custGeom>
            <a:avLst/>
            <a:gdLst>
              <a:gd name="T0" fmla="*/ 6 w 658"/>
              <a:gd name="T1" fmla="*/ 351 h 781"/>
              <a:gd name="T2" fmla="*/ 541 w 658"/>
              <a:gd name="T3" fmla="*/ 781 h 781"/>
              <a:gd name="T4" fmla="*/ 575 w 658"/>
              <a:gd name="T5" fmla="*/ 741 h 781"/>
              <a:gd name="T6" fmla="*/ 250 w 658"/>
              <a:gd name="T7" fmla="*/ 456 h 781"/>
              <a:gd name="T8" fmla="*/ 579 w 658"/>
              <a:gd name="T9" fmla="*/ 187 h 781"/>
              <a:gd name="T10" fmla="*/ 658 w 658"/>
              <a:gd name="T11" fmla="*/ 131 h 781"/>
              <a:gd name="T12" fmla="*/ 277 w 658"/>
              <a:gd name="T13" fmla="*/ 0 h 781"/>
              <a:gd name="T14" fmla="*/ 6 w 658"/>
              <a:gd name="T15" fmla="*/ 351 h 7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8" h="781">
                <a:moveTo>
                  <a:pt x="6" y="351"/>
                </a:moveTo>
                <a:cubicBezTo>
                  <a:pt x="0" y="466"/>
                  <a:pt x="146" y="586"/>
                  <a:pt x="541" y="781"/>
                </a:cubicBezTo>
                <a:cubicBezTo>
                  <a:pt x="575" y="741"/>
                  <a:pt x="575" y="741"/>
                  <a:pt x="575" y="741"/>
                </a:cubicBezTo>
                <a:cubicBezTo>
                  <a:pt x="575" y="741"/>
                  <a:pt x="245" y="541"/>
                  <a:pt x="250" y="456"/>
                </a:cubicBezTo>
                <a:cubicBezTo>
                  <a:pt x="253" y="397"/>
                  <a:pt x="457" y="262"/>
                  <a:pt x="579" y="187"/>
                </a:cubicBezTo>
                <a:cubicBezTo>
                  <a:pt x="604" y="168"/>
                  <a:pt x="631" y="149"/>
                  <a:pt x="658" y="131"/>
                </a:cubicBezTo>
                <a:cubicBezTo>
                  <a:pt x="277" y="0"/>
                  <a:pt x="277" y="0"/>
                  <a:pt x="277" y="0"/>
                </a:cubicBezTo>
                <a:cubicBezTo>
                  <a:pt x="153" y="98"/>
                  <a:pt x="11" y="236"/>
                  <a:pt x="6" y="351"/>
                </a:cubicBezTo>
                <a:close/>
              </a:path>
            </a:pathLst>
          </a:custGeom>
          <a:solidFill>
            <a:srgbClr val="422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iṥḷîḑè">
            <a:extLst>
              <a:ext uri="{FF2B5EF4-FFF2-40B4-BE49-F238E27FC236}">
                <a16:creationId xmlns:a16="http://schemas.microsoft.com/office/drawing/2014/main" id="{BCFE6DFC-A223-4DCF-8F93-27F8307C2096}"/>
              </a:ext>
            </a:extLst>
          </p:cNvPr>
          <p:cNvSpPr>
            <a:spLocks/>
          </p:cNvSpPr>
          <p:nvPr userDrawn="1"/>
        </p:nvSpPr>
        <p:spPr bwMode="auto">
          <a:xfrm>
            <a:off x="11116475" y="3288872"/>
            <a:ext cx="163512" cy="230188"/>
          </a:xfrm>
          <a:custGeom>
            <a:avLst/>
            <a:gdLst>
              <a:gd name="T0" fmla="*/ 6 w 103"/>
              <a:gd name="T1" fmla="*/ 21 h 145"/>
              <a:gd name="T2" fmla="*/ 0 w 103"/>
              <a:gd name="T3" fmla="*/ 135 h 145"/>
              <a:gd name="T4" fmla="*/ 103 w 103"/>
              <a:gd name="T5" fmla="*/ 145 h 145"/>
              <a:gd name="T6" fmla="*/ 64 w 103"/>
              <a:gd name="T7" fmla="*/ 0 h 145"/>
              <a:gd name="T8" fmla="*/ 6 w 103"/>
              <a:gd name="T9" fmla="*/ 21 h 145"/>
            </a:gdLst>
            <a:ahLst/>
            <a:cxnLst>
              <a:cxn ang="0">
                <a:pos x="T0" y="T1"/>
              </a:cxn>
              <a:cxn ang="0">
                <a:pos x="T2" y="T3"/>
              </a:cxn>
              <a:cxn ang="0">
                <a:pos x="T4" y="T5"/>
              </a:cxn>
              <a:cxn ang="0">
                <a:pos x="T6" y="T7"/>
              </a:cxn>
              <a:cxn ang="0">
                <a:pos x="T8" y="T9"/>
              </a:cxn>
            </a:cxnLst>
            <a:rect l="0" t="0" r="r" b="b"/>
            <a:pathLst>
              <a:path w="103" h="145">
                <a:moveTo>
                  <a:pt x="6" y="21"/>
                </a:moveTo>
                <a:lnTo>
                  <a:pt x="0" y="135"/>
                </a:lnTo>
                <a:lnTo>
                  <a:pt x="103" y="145"/>
                </a:lnTo>
                <a:lnTo>
                  <a:pt x="64" y="0"/>
                </a:lnTo>
                <a:lnTo>
                  <a:pt x="6" y="21"/>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ṥḷîdé">
            <a:extLst>
              <a:ext uri="{FF2B5EF4-FFF2-40B4-BE49-F238E27FC236}">
                <a16:creationId xmlns:a16="http://schemas.microsoft.com/office/drawing/2014/main" id="{DFC95D7A-CE6C-40A2-8DFA-B551D8886596}"/>
              </a:ext>
            </a:extLst>
          </p:cNvPr>
          <p:cNvSpPr>
            <a:spLocks/>
          </p:cNvSpPr>
          <p:nvPr userDrawn="1"/>
        </p:nvSpPr>
        <p:spPr bwMode="auto">
          <a:xfrm>
            <a:off x="11122825" y="3288872"/>
            <a:ext cx="106362" cy="95250"/>
          </a:xfrm>
          <a:custGeom>
            <a:avLst/>
            <a:gdLst>
              <a:gd name="T0" fmla="*/ 67 w 67"/>
              <a:gd name="T1" fmla="*/ 26 h 60"/>
              <a:gd name="T2" fmla="*/ 60 w 67"/>
              <a:gd name="T3" fmla="*/ 0 h 60"/>
              <a:gd name="T4" fmla="*/ 2 w 67"/>
              <a:gd name="T5" fmla="*/ 21 h 60"/>
              <a:gd name="T6" fmla="*/ 0 w 67"/>
              <a:gd name="T7" fmla="*/ 59 h 60"/>
              <a:gd name="T8" fmla="*/ 67 w 67"/>
              <a:gd name="T9" fmla="*/ 26 h 60"/>
            </a:gdLst>
            <a:ahLst/>
            <a:cxnLst>
              <a:cxn ang="0">
                <a:pos x="T0" y="T1"/>
              </a:cxn>
              <a:cxn ang="0">
                <a:pos x="T2" y="T3"/>
              </a:cxn>
              <a:cxn ang="0">
                <a:pos x="T4" y="T5"/>
              </a:cxn>
              <a:cxn ang="0">
                <a:pos x="T6" y="T7"/>
              </a:cxn>
              <a:cxn ang="0">
                <a:pos x="T8" y="T9"/>
              </a:cxn>
            </a:cxnLst>
            <a:rect l="0" t="0" r="r" b="b"/>
            <a:pathLst>
              <a:path w="67" h="60">
                <a:moveTo>
                  <a:pt x="67" y="26"/>
                </a:moveTo>
                <a:cubicBezTo>
                  <a:pt x="60" y="0"/>
                  <a:pt x="60" y="0"/>
                  <a:pt x="60" y="0"/>
                </a:cubicBezTo>
                <a:cubicBezTo>
                  <a:pt x="2" y="21"/>
                  <a:pt x="2" y="21"/>
                  <a:pt x="2" y="21"/>
                </a:cubicBezTo>
                <a:cubicBezTo>
                  <a:pt x="0" y="59"/>
                  <a:pt x="0" y="59"/>
                  <a:pt x="0" y="59"/>
                </a:cubicBezTo>
                <a:cubicBezTo>
                  <a:pt x="24" y="60"/>
                  <a:pt x="48" y="48"/>
                  <a:pt x="67" y="26"/>
                </a:cubicBezTo>
                <a:close/>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Slidè">
            <a:extLst>
              <a:ext uri="{FF2B5EF4-FFF2-40B4-BE49-F238E27FC236}">
                <a16:creationId xmlns:a16="http://schemas.microsoft.com/office/drawing/2014/main" id="{26DBF5D5-99FD-41FC-902B-A790B134E333}"/>
              </a:ext>
            </a:extLst>
          </p:cNvPr>
          <p:cNvSpPr>
            <a:spLocks/>
          </p:cNvSpPr>
          <p:nvPr userDrawn="1"/>
        </p:nvSpPr>
        <p:spPr bwMode="auto">
          <a:xfrm>
            <a:off x="9946488" y="4098497"/>
            <a:ext cx="1357312" cy="2011363"/>
          </a:xfrm>
          <a:custGeom>
            <a:avLst/>
            <a:gdLst>
              <a:gd name="T0" fmla="*/ 499 w 851"/>
              <a:gd name="T1" fmla="*/ 0 h 1261"/>
              <a:gd name="T2" fmla="*/ 177 w 851"/>
              <a:gd name="T3" fmla="*/ 509 h 1261"/>
              <a:gd name="T4" fmla="*/ 0 w 851"/>
              <a:gd name="T5" fmla="*/ 1218 h 1261"/>
              <a:gd name="T6" fmla="*/ 331 w 851"/>
              <a:gd name="T7" fmla="*/ 1261 h 1261"/>
              <a:gd name="T8" fmla="*/ 478 w 851"/>
              <a:gd name="T9" fmla="*/ 550 h 1261"/>
              <a:gd name="T10" fmla="*/ 778 w 851"/>
              <a:gd name="T11" fmla="*/ 315 h 1261"/>
              <a:gd name="T12" fmla="*/ 851 w 851"/>
              <a:gd name="T13" fmla="*/ 164 h 1261"/>
              <a:gd name="T14" fmla="*/ 499 w 851"/>
              <a:gd name="T15" fmla="*/ 0 h 1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1" h="1261">
                <a:moveTo>
                  <a:pt x="499" y="0"/>
                </a:moveTo>
                <a:cubicBezTo>
                  <a:pt x="499" y="0"/>
                  <a:pt x="275" y="239"/>
                  <a:pt x="177" y="509"/>
                </a:cubicBezTo>
                <a:cubicBezTo>
                  <a:pt x="80" y="779"/>
                  <a:pt x="0" y="1218"/>
                  <a:pt x="0" y="1218"/>
                </a:cubicBezTo>
                <a:cubicBezTo>
                  <a:pt x="331" y="1261"/>
                  <a:pt x="331" y="1261"/>
                  <a:pt x="331" y="1261"/>
                </a:cubicBezTo>
                <a:cubicBezTo>
                  <a:pt x="331" y="1261"/>
                  <a:pt x="438" y="613"/>
                  <a:pt x="478" y="550"/>
                </a:cubicBezTo>
                <a:cubicBezTo>
                  <a:pt x="502" y="511"/>
                  <a:pt x="677" y="415"/>
                  <a:pt x="778" y="315"/>
                </a:cubicBezTo>
                <a:cubicBezTo>
                  <a:pt x="841" y="253"/>
                  <a:pt x="851" y="164"/>
                  <a:pt x="851" y="164"/>
                </a:cubicBezTo>
                <a:lnTo>
                  <a:pt x="499" y="0"/>
                </a:lnTo>
                <a:close/>
              </a:path>
            </a:pathLst>
          </a:custGeom>
          <a:solidFill>
            <a:srgbClr val="704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ṡľiḑe">
            <a:extLst>
              <a:ext uri="{FF2B5EF4-FFF2-40B4-BE49-F238E27FC236}">
                <a16:creationId xmlns:a16="http://schemas.microsoft.com/office/drawing/2014/main" id="{8FA2CFBF-9E62-47FD-8015-3970415CD30E}"/>
              </a:ext>
            </a:extLst>
          </p:cNvPr>
          <p:cNvSpPr>
            <a:spLocks/>
          </p:cNvSpPr>
          <p:nvPr userDrawn="1"/>
        </p:nvSpPr>
        <p:spPr bwMode="auto">
          <a:xfrm>
            <a:off x="10297325" y="4227084"/>
            <a:ext cx="1011237" cy="1882775"/>
          </a:xfrm>
          <a:custGeom>
            <a:avLst/>
            <a:gdLst>
              <a:gd name="T0" fmla="*/ 176 w 634"/>
              <a:gd name="T1" fmla="*/ 460 h 1180"/>
              <a:gd name="T2" fmla="*/ 0 w 634"/>
              <a:gd name="T3" fmla="*/ 1165 h 1180"/>
              <a:gd name="T4" fmla="*/ 114 w 634"/>
              <a:gd name="T5" fmla="*/ 1180 h 1180"/>
              <a:gd name="T6" fmla="*/ 261 w 634"/>
              <a:gd name="T7" fmla="*/ 469 h 1180"/>
              <a:gd name="T8" fmla="*/ 561 w 634"/>
              <a:gd name="T9" fmla="*/ 234 h 1180"/>
              <a:gd name="T10" fmla="*/ 634 w 634"/>
              <a:gd name="T11" fmla="*/ 83 h 1180"/>
              <a:gd name="T12" fmla="*/ 456 w 634"/>
              <a:gd name="T13" fmla="*/ 0 h 1180"/>
              <a:gd name="T14" fmla="*/ 176 w 634"/>
              <a:gd name="T15" fmla="*/ 460 h 1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4" h="1180">
                <a:moveTo>
                  <a:pt x="176" y="460"/>
                </a:moveTo>
                <a:cubicBezTo>
                  <a:pt x="85" y="714"/>
                  <a:pt x="8" y="1118"/>
                  <a:pt x="0" y="1165"/>
                </a:cubicBezTo>
                <a:cubicBezTo>
                  <a:pt x="114" y="1180"/>
                  <a:pt x="114" y="1180"/>
                  <a:pt x="114" y="1180"/>
                </a:cubicBezTo>
                <a:cubicBezTo>
                  <a:pt x="114" y="1180"/>
                  <a:pt x="222" y="532"/>
                  <a:pt x="261" y="469"/>
                </a:cubicBezTo>
                <a:cubicBezTo>
                  <a:pt x="285" y="430"/>
                  <a:pt x="460" y="334"/>
                  <a:pt x="561" y="234"/>
                </a:cubicBezTo>
                <a:cubicBezTo>
                  <a:pt x="624" y="172"/>
                  <a:pt x="634" y="83"/>
                  <a:pt x="634" y="83"/>
                </a:cubicBezTo>
                <a:cubicBezTo>
                  <a:pt x="456" y="0"/>
                  <a:pt x="456" y="0"/>
                  <a:pt x="456" y="0"/>
                </a:cubicBezTo>
                <a:cubicBezTo>
                  <a:pt x="387" y="83"/>
                  <a:pt x="248" y="263"/>
                  <a:pt x="176" y="460"/>
                </a:cubicBezTo>
                <a:close/>
              </a:path>
            </a:pathLst>
          </a:custGeom>
          <a:solidFill>
            <a:srgbClr val="422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íṧ1idê">
            <a:extLst>
              <a:ext uri="{FF2B5EF4-FFF2-40B4-BE49-F238E27FC236}">
                <a16:creationId xmlns:a16="http://schemas.microsoft.com/office/drawing/2014/main" id="{1FF89136-2426-4DA1-A2D8-F6BBA3A110EC}"/>
              </a:ext>
            </a:extLst>
          </p:cNvPr>
          <p:cNvSpPr>
            <a:spLocks/>
          </p:cNvSpPr>
          <p:nvPr userDrawn="1"/>
        </p:nvSpPr>
        <p:spPr bwMode="auto">
          <a:xfrm>
            <a:off x="10491000" y="3409522"/>
            <a:ext cx="900112" cy="977900"/>
          </a:xfrm>
          <a:custGeom>
            <a:avLst/>
            <a:gdLst>
              <a:gd name="T0" fmla="*/ 312 w 564"/>
              <a:gd name="T1" fmla="*/ 11 h 613"/>
              <a:gd name="T2" fmla="*/ 453 w 564"/>
              <a:gd name="T3" fmla="*/ 12 h 613"/>
              <a:gd name="T4" fmla="*/ 564 w 564"/>
              <a:gd name="T5" fmla="*/ 49 h 613"/>
              <a:gd name="T6" fmla="*/ 518 w 564"/>
              <a:gd name="T7" fmla="*/ 613 h 613"/>
              <a:gd name="T8" fmla="*/ 264 w 564"/>
              <a:gd name="T9" fmla="*/ 497 h 613"/>
              <a:gd name="T10" fmla="*/ 0 w 564"/>
              <a:gd name="T11" fmla="*/ 469 h 613"/>
              <a:gd name="T12" fmla="*/ 312 w 564"/>
              <a:gd name="T13" fmla="*/ 11 h 613"/>
            </a:gdLst>
            <a:ahLst/>
            <a:cxnLst>
              <a:cxn ang="0">
                <a:pos x="T0" y="T1"/>
              </a:cxn>
              <a:cxn ang="0">
                <a:pos x="T2" y="T3"/>
              </a:cxn>
              <a:cxn ang="0">
                <a:pos x="T4" y="T5"/>
              </a:cxn>
              <a:cxn ang="0">
                <a:pos x="T6" y="T7"/>
              </a:cxn>
              <a:cxn ang="0">
                <a:pos x="T8" y="T9"/>
              </a:cxn>
              <a:cxn ang="0">
                <a:pos x="T10" y="T11"/>
              </a:cxn>
              <a:cxn ang="0">
                <a:pos x="T12" y="T13"/>
              </a:cxn>
            </a:cxnLst>
            <a:rect l="0" t="0" r="r" b="b"/>
            <a:pathLst>
              <a:path w="564" h="613">
                <a:moveTo>
                  <a:pt x="312" y="11"/>
                </a:moveTo>
                <a:cubicBezTo>
                  <a:pt x="312" y="11"/>
                  <a:pt x="387" y="0"/>
                  <a:pt x="453" y="12"/>
                </a:cubicBezTo>
                <a:cubicBezTo>
                  <a:pt x="508" y="21"/>
                  <a:pt x="564" y="49"/>
                  <a:pt x="564" y="49"/>
                </a:cubicBezTo>
                <a:cubicBezTo>
                  <a:pt x="518" y="613"/>
                  <a:pt x="518" y="613"/>
                  <a:pt x="518" y="613"/>
                </a:cubicBezTo>
                <a:cubicBezTo>
                  <a:pt x="518" y="613"/>
                  <a:pt x="432" y="537"/>
                  <a:pt x="264" y="497"/>
                </a:cubicBezTo>
                <a:cubicBezTo>
                  <a:pt x="120" y="463"/>
                  <a:pt x="0" y="469"/>
                  <a:pt x="0" y="469"/>
                </a:cubicBezTo>
                <a:lnTo>
                  <a:pt x="312" y="11"/>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ṡḻîḋê">
            <a:extLst>
              <a:ext uri="{FF2B5EF4-FFF2-40B4-BE49-F238E27FC236}">
                <a16:creationId xmlns:a16="http://schemas.microsoft.com/office/drawing/2014/main" id="{22552CFB-0B22-4CF1-AD85-499FEA411345}"/>
              </a:ext>
            </a:extLst>
          </p:cNvPr>
          <p:cNvSpPr>
            <a:spLocks/>
          </p:cNvSpPr>
          <p:nvPr userDrawn="1"/>
        </p:nvSpPr>
        <p:spPr bwMode="auto">
          <a:xfrm>
            <a:off x="9752813" y="6189234"/>
            <a:ext cx="708025" cy="476250"/>
          </a:xfrm>
          <a:custGeom>
            <a:avLst/>
            <a:gdLst>
              <a:gd name="T0" fmla="*/ 387 w 443"/>
              <a:gd name="T1" fmla="*/ 4 h 298"/>
              <a:gd name="T2" fmla="*/ 330 w 443"/>
              <a:gd name="T3" fmla="*/ 11 h 298"/>
              <a:gd name="T4" fmla="*/ 238 w 443"/>
              <a:gd name="T5" fmla="*/ 0 h 298"/>
              <a:gd name="T6" fmla="*/ 47 w 443"/>
              <a:gd name="T7" fmla="*/ 168 h 298"/>
              <a:gd name="T8" fmla="*/ 24 w 443"/>
              <a:gd name="T9" fmla="*/ 278 h 298"/>
              <a:gd name="T10" fmla="*/ 24 w 443"/>
              <a:gd name="T11" fmla="*/ 278 h 298"/>
              <a:gd name="T12" fmla="*/ 65 w 443"/>
              <a:gd name="T13" fmla="*/ 292 h 298"/>
              <a:gd name="T14" fmla="*/ 391 w 443"/>
              <a:gd name="T15" fmla="*/ 179 h 298"/>
              <a:gd name="T16" fmla="*/ 430 w 443"/>
              <a:gd name="T17" fmla="*/ 96 h 298"/>
              <a:gd name="T18" fmla="*/ 387 w 443"/>
              <a:gd name="T19" fmla="*/ 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3" h="298">
                <a:moveTo>
                  <a:pt x="387" y="4"/>
                </a:moveTo>
                <a:cubicBezTo>
                  <a:pt x="387" y="4"/>
                  <a:pt x="374" y="17"/>
                  <a:pt x="330" y="11"/>
                </a:cubicBezTo>
                <a:cubicBezTo>
                  <a:pt x="265" y="4"/>
                  <a:pt x="238" y="0"/>
                  <a:pt x="238" y="0"/>
                </a:cubicBezTo>
                <a:cubicBezTo>
                  <a:pt x="47" y="168"/>
                  <a:pt x="47" y="168"/>
                  <a:pt x="47" y="168"/>
                </a:cubicBezTo>
                <a:cubicBezTo>
                  <a:pt x="10" y="193"/>
                  <a:pt x="0" y="241"/>
                  <a:pt x="24" y="278"/>
                </a:cubicBezTo>
                <a:cubicBezTo>
                  <a:pt x="24" y="278"/>
                  <a:pt x="24" y="278"/>
                  <a:pt x="24" y="278"/>
                </a:cubicBezTo>
                <a:cubicBezTo>
                  <a:pt x="32" y="292"/>
                  <a:pt x="49" y="298"/>
                  <a:pt x="65" y="292"/>
                </a:cubicBezTo>
                <a:cubicBezTo>
                  <a:pt x="391" y="179"/>
                  <a:pt x="391" y="179"/>
                  <a:pt x="391" y="179"/>
                </a:cubicBezTo>
                <a:cubicBezTo>
                  <a:pt x="425" y="168"/>
                  <a:pt x="443" y="130"/>
                  <a:pt x="430" y="96"/>
                </a:cubicBezTo>
                <a:lnTo>
                  <a:pt x="387" y="4"/>
                </a:lnTo>
                <a:close/>
              </a:path>
            </a:pathLst>
          </a:custGeom>
          <a:solidFill>
            <a:srgbClr val="EF74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ṧ1íḋè">
            <a:extLst>
              <a:ext uri="{FF2B5EF4-FFF2-40B4-BE49-F238E27FC236}">
                <a16:creationId xmlns:a16="http://schemas.microsoft.com/office/drawing/2014/main" id="{BD4E865F-575E-4FDF-9BCA-7E4AAFF6052C}"/>
              </a:ext>
            </a:extLst>
          </p:cNvPr>
          <p:cNvSpPr>
            <a:spLocks/>
          </p:cNvSpPr>
          <p:nvPr userDrawn="1"/>
        </p:nvSpPr>
        <p:spPr bwMode="auto">
          <a:xfrm>
            <a:off x="9784563" y="6378147"/>
            <a:ext cx="661987" cy="287338"/>
          </a:xfrm>
          <a:custGeom>
            <a:avLst/>
            <a:gdLst>
              <a:gd name="T0" fmla="*/ 386 w 415"/>
              <a:gd name="T1" fmla="*/ 19 h 180"/>
              <a:gd name="T2" fmla="*/ 0 w 415"/>
              <a:gd name="T3" fmla="*/ 152 h 180"/>
              <a:gd name="T4" fmla="*/ 5 w 415"/>
              <a:gd name="T5" fmla="*/ 160 h 180"/>
              <a:gd name="T6" fmla="*/ 5 w 415"/>
              <a:gd name="T7" fmla="*/ 160 h 180"/>
              <a:gd name="T8" fmla="*/ 46 w 415"/>
              <a:gd name="T9" fmla="*/ 174 h 180"/>
              <a:gd name="T10" fmla="*/ 372 w 415"/>
              <a:gd name="T11" fmla="*/ 61 h 180"/>
              <a:gd name="T12" fmla="*/ 415 w 415"/>
              <a:gd name="T13" fmla="*/ 0 h 180"/>
              <a:gd name="T14" fmla="*/ 386 w 415"/>
              <a:gd name="T15" fmla="*/ 19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180">
                <a:moveTo>
                  <a:pt x="386" y="19"/>
                </a:moveTo>
                <a:cubicBezTo>
                  <a:pt x="0" y="152"/>
                  <a:pt x="0" y="152"/>
                  <a:pt x="0" y="152"/>
                </a:cubicBezTo>
                <a:cubicBezTo>
                  <a:pt x="2" y="155"/>
                  <a:pt x="3" y="158"/>
                  <a:pt x="5" y="160"/>
                </a:cubicBezTo>
                <a:cubicBezTo>
                  <a:pt x="5" y="160"/>
                  <a:pt x="5" y="160"/>
                  <a:pt x="5" y="160"/>
                </a:cubicBezTo>
                <a:cubicBezTo>
                  <a:pt x="13" y="174"/>
                  <a:pt x="30" y="180"/>
                  <a:pt x="46" y="174"/>
                </a:cubicBezTo>
                <a:cubicBezTo>
                  <a:pt x="372" y="61"/>
                  <a:pt x="372" y="61"/>
                  <a:pt x="372" y="61"/>
                </a:cubicBezTo>
                <a:cubicBezTo>
                  <a:pt x="399" y="52"/>
                  <a:pt x="415" y="27"/>
                  <a:pt x="415" y="0"/>
                </a:cubicBezTo>
                <a:cubicBezTo>
                  <a:pt x="407" y="8"/>
                  <a:pt x="397" y="15"/>
                  <a:pt x="386" y="19"/>
                </a:cubicBezTo>
                <a:close/>
              </a:path>
            </a:pathLst>
          </a:custGeom>
          <a:solidFill>
            <a:srgbClr val="DB5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ślïḋè">
            <a:extLst>
              <a:ext uri="{FF2B5EF4-FFF2-40B4-BE49-F238E27FC236}">
                <a16:creationId xmlns:a16="http://schemas.microsoft.com/office/drawing/2014/main" id="{1A965AA6-C1E3-4075-910A-FE60B728C829}"/>
              </a:ext>
            </a:extLst>
          </p:cNvPr>
          <p:cNvSpPr>
            <a:spLocks/>
          </p:cNvSpPr>
          <p:nvPr userDrawn="1"/>
        </p:nvSpPr>
        <p:spPr bwMode="auto">
          <a:xfrm>
            <a:off x="11030750" y="5335159"/>
            <a:ext cx="382587" cy="742950"/>
          </a:xfrm>
          <a:custGeom>
            <a:avLst/>
            <a:gdLst>
              <a:gd name="T0" fmla="*/ 72 w 239"/>
              <a:gd name="T1" fmla="*/ 0 h 466"/>
              <a:gd name="T2" fmla="*/ 54 w 239"/>
              <a:gd name="T3" fmla="*/ 55 h 466"/>
              <a:gd name="T4" fmla="*/ 0 w 239"/>
              <a:gd name="T5" fmla="*/ 130 h 466"/>
              <a:gd name="T6" fmla="*/ 27 w 239"/>
              <a:gd name="T7" fmla="*/ 385 h 466"/>
              <a:gd name="T8" fmla="*/ 104 w 239"/>
              <a:gd name="T9" fmla="*/ 466 h 466"/>
              <a:gd name="T10" fmla="*/ 104 w 239"/>
              <a:gd name="T11" fmla="*/ 466 h 466"/>
              <a:gd name="T12" fmla="*/ 139 w 239"/>
              <a:gd name="T13" fmla="*/ 440 h 466"/>
              <a:gd name="T14" fmla="*/ 230 w 239"/>
              <a:gd name="T15" fmla="*/ 107 h 466"/>
              <a:gd name="T16" fmla="*/ 183 w 239"/>
              <a:gd name="T17" fmla="*/ 28 h 466"/>
              <a:gd name="T18" fmla="*/ 72 w 239"/>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466">
                <a:moveTo>
                  <a:pt x="72" y="0"/>
                </a:moveTo>
                <a:cubicBezTo>
                  <a:pt x="72" y="0"/>
                  <a:pt x="82" y="16"/>
                  <a:pt x="54" y="55"/>
                </a:cubicBezTo>
                <a:cubicBezTo>
                  <a:pt x="17" y="108"/>
                  <a:pt x="0" y="130"/>
                  <a:pt x="0" y="130"/>
                </a:cubicBezTo>
                <a:cubicBezTo>
                  <a:pt x="27" y="385"/>
                  <a:pt x="27" y="385"/>
                  <a:pt x="27" y="385"/>
                </a:cubicBezTo>
                <a:cubicBezTo>
                  <a:pt x="26" y="429"/>
                  <a:pt x="60" y="465"/>
                  <a:pt x="104" y="466"/>
                </a:cubicBezTo>
                <a:cubicBezTo>
                  <a:pt x="104" y="466"/>
                  <a:pt x="104" y="466"/>
                  <a:pt x="104" y="466"/>
                </a:cubicBezTo>
                <a:cubicBezTo>
                  <a:pt x="120" y="466"/>
                  <a:pt x="135" y="456"/>
                  <a:pt x="139" y="440"/>
                </a:cubicBezTo>
                <a:cubicBezTo>
                  <a:pt x="230" y="107"/>
                  <a:pt x="230" y="107"/>
                  <a:pt x="230" y="107"/>
                </a:cubicBezTo>
                <a:cubicBezTo>
                  <a:pt x="239" y="72"/>
                  <a:pt x="218" y="36"/>
                  <a:pt x="183" y="28"/>
                </a:cubicBezTo>
                <a:lnTo>
                  <a:pt x="72" y="0"/>
                </a:lnTo>
                <a:close/>
              </a:path>
            </a:pathLst>
          </a:custGeom>
          <a:solidFill>
            <a:srgbClr val="EF74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íS1íḑè">
            <a:extLst>
              <a:ext uri="{FF2B5EF4-FFF2-40B4-BE49-F238E27FC236}">
                <a16:creationId xmlns:a16="http://schemas.microsoft.com/office/drawing/2014/main" id="{EFF97ACB-DEED-4830-A944-8D23DE2669DE}"/>
              </a:ext>
            </a:extLst>
          </p:cNvPr>
          <p:cNvSpPr>
            <a:spLocks/>
          </p:cNvSpPr>
          <p:nvPr userDrawn="1"/>
        </p:nvSpPr>
        <p:spPr bwMode="auto">
          <a:xfrm>
            <a:off x="11183150" y="5400247"/>
            <a:ext cx="227012" cy="677863"/>
          </a:xfrm>
          <a:custGeom>
            <a:avLst/>
            <a:gdLst>
              <a:gd name="T0" fmla="*/ 115 w 142"/>
              <a:gd name="T1" fmla="*/ 0 h 425"/>
              <a:gd name="T2" fmla="*/ 112 w 142"/>
              <a:gd name="T3" fmla="*/ 20 h 425"/>
              <a:gd name="T4" fmla="*/ 5 w 142"/>
              <a:gd name="T5" fmla="*/ 414 h 425"/>
              <a:gd name="T6" fmla="*/ 0 w 142"/>
              <a:gd name="T7" fmla="*/ 424 h 425"/>
              <a:gd name="T8" fmla="*/ 9 w 142"/>
              <a:gd name="T9" fmla="*/ 425 h 425"/>
              <a:gd name="T10" fmla="*/ 9 w 142"/>
              <a:gd name="T11" fmla="*/ 425 h 425"/>
              <a:gd name="T12" fmla="*/ 44 w 142"/>
              <a:gd name="T13" fmla="*/ 399 h 425"/>
              <a:gd name="T14" fmla="*/ 135 w 142"/>
              <a:gd name="T15" fmla="*/ 66 h 425"/>
              <a:gd name="T16" fmla="*/ 115 w 142"/>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25">
                <a:moveTo>
                  <a:pt x="115" y="0"/>
                </a:moveTo>
                <a:cubicBezTo>
                  <a:pt x="115" y="7"/>
                  <a:pt x="114" y="14"/>
                  <a:pt x="112" y="20"/>
                </a:cubicBezTo>
                <a:cubicBezTo>
                  <a:pt x="5" y="414"/>
                  <a:pt x="5" y="414"/>
                  <a:pt x="5" y="414"/>
                </a:cubicBezTo>
                <a:cubicBezTo>
                  <a:pt x="4" y="418"/>
                  <a:pt x="2" y="421"/>
                  <a:pt x="0" y="424"/>
                </a:cubicBezTo>
                <a:cubicBezTo>
                  <a:pt x="3" y="425"/>
                  <a:pt x="6" y="425"/>
                  <a:pt x="9" y="425"/>
                </a:cubicBezTo>
                <a:cubicBezTo>
                  <a:pt x="9" y="425"/>
                  <a:pt x="9" y="425"/>
                  <a:pt x="9" y="425"/>
                </a:cubicBezTo>
                <a:cubicBezTo>
                  <a:pt x="25" y="425"/>
                  <a:pt x="40" y="415"/>
                  <a:pt x="44" y="399"/>
                </a:cubicBezTo>
                <a:cubicBezTo>
                  <a:pt x="135" y="66"/>
                  <a:pt x="135" y="66"/>
                  <a:pt x="135" y="66"/>
                </a:cubicBezTo>
                <a:cubicBezTo>
                  <a:pt x="142" y="41"/>
                  <a:pt x="133" y="16"/>
                  <a:pt x="115" y="0"/>
                </a:cubicBezTo>
                <a:close/>
              </a:path>
            </a:pathLst>
          </a:custGeom>
          <a:solidFill>
            <a:srgbClr val="DB5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iSḻíḋé">
            <a:extLst>
              <a:ext uri="{FF2B5EF4-FFF2-40B4-BE49-F238E27FC236}">
                <a16:creationId xmlns:a16="http://schemas.microsoft.com/office/drawing/2014/main" id="{173817A4-B32C-4E1C-9C52-2F37E8028EB6}"/>
              </a:ext>
            </a:extLst>
          </p:cNvPr>
          <p:cNvSpPr>
            <a:spLocks/>
          </p:cNvSpPr>
          <p:nvPr userDrawn="1"/>
        </p:nvSpPr>
        <p:spPr bwMode="auto">
          <a:xfrm>
            <a:off x="9613113" y="4203272"/>
            <a:ext cx="1327150" cy="192088"/>
          </a:xfrm>
          <a:custGeom>
            <a:avLst/>
            <a:gdLst>
              <a:gd name="T0" fmla="*/ 0 w 836"/>
              <a:gd name="T1" fmla="*/ 53 h 121"/>
              <a:gd name="T2" fmla="*/ 0 w 836"/>
              <a:gd name="T3" fmla="*/ 69 h 121"/>
              <a:gd name="T4" fmla="*/ 490 w 836"/>
              <a:gd name="T5" fmla="*/ 121 h 121"/>
              <a:gd name="T6" fmla="*/ 832 w 836"/>
              <a:gd name="T7" fmla="*/ 16 h 121"/>
              <a:gd name="T8" fmla="*/ 836 w 836"/>
              <a:gd name="T9" fmla="*/ 0 h 121"/>
              <a:gd name="T10" fmla="*/ 394 w 836"/>
              <a:gd name="T11" fmla="*/ 41 h 121"/>
              <a:gd name="T12" fmla="*/ 0 w 836"/>
              <a:gd name="T13" fmla="*/ 53 h 121"/>
            </a:gdLst>
            <a:ahLst/>
            <a:cxnLst>
              <a:cxn ang="0">
                <a:pos x="T0" y="T1"/>
              </a:cxn>
              <a:cxn ang="0">
                <a:pos x="T2" y="T3"/>
              </a:cxn>
              <a:cxn ang="0">
                <a:pos x="T4" y="T5"/>
              </a:cxn>
              <a:cxn ang="0">
                <a:pos x="T6" y="T7"/>
              </a:cxn>
              <a:cxn ang="0">
                <a:pos x="T8" y="T9"/>
              </a:cxn>
              <a:cxn ang="0">
                <a:pos x="T10" y="T11"/>
              </a:cxn>
              <a:cxn ang="0">
                <a:pos x="T12" y="T13"/>
              </a:cxn>
            </a:cxnLst>
            <a:rect l="0" t="0" r="r" b="b"/>
            <a:pathLst>
              <a:path w="836" h="121">
                <a:moveTo>
                  <a:pt x="0" y="53"/>
                </a:moveTo>
                <a:lnTo>
                  <a:pt x="0" y="69"/>
                </a:lnTo>
                <a:lnTo>
                  <a:pt x="490" y="121"/>
                </a:lnTo>
                <a:lnTo>
                  <a:pt x="832" y="16"/>
                </a:lnTo>
                <a:lnTo>
                  <a:pt x="836" y="0"/>
                </a:lnTo>
                <a:lnTo>
                  <a:pt x="394" y="41"/>
                </a:lnTo>
                <a:lnTo>
                  <a:pt x="0" y="53"/>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íṧļïḍé">
            <a:extLst>
              <a:ext uri="{FF2B5EF4-FFF2-40B4-BE49-F238E27FC236}">
                <a16:creationId xmlns:a16="http://schemas.microsoft.com/office/drawing/2014/main" id="{D199D963-4556-48B8-BE99-D454A9E6ECE5}"/>
              </a:ext>
            </a:extLst>
          </p:cNvPr>
          <p:cNvSpPr>
            <a:spLocks/>
          </p:cNvSpPr>
          <p:nvPr userDrawn="1"/>
        </p:nvSpPr>
        <p:spPr bwMode="auto">
          <a:xfrm>
            <a:off x="9611525" y="4146122"/>
            <a:ext cx="1328737" cy="211138"/>
          </a:xfrm>
          <a:custGeom>
            <a:avLst/>
            <a:gdLst>
              <a:gd name="T0" fmla="*/ 0 w 833"/>
              <a:gd name="T1" fmla="*/ 88 h 132"/>
              <a:gd name="T2" fmla="*/ 329 w 833"/>
              <a:gd name="T3" fmla="*/ 0 h 132"/>
              <a:gd name="T4" fmla="*/ 833 w 833"/>
              <a:gd name="T5" fmla="*/ 34 h 132"/>
              <a:gd name="T6" fmla="*/ 487 w 833"/>
              <a:gd name="T7" fmla="*/ 132 h 132"/>
              <a:gd name="T8" fmla="*/ 0 w 833"/>
              <a:gd name="T9" fmla="*/ 88 h 132"/>
            </a:gdLst>
            <a:ahLst/>
            <a:cxnLst>
              <a:cxn ang="0">
                <a:pos x="T0" y="T1"/>
              </a:cxn>
              <a:cxn ang="0">
                <a:pos x="T2" y="T3"/>
              </a:cxn>
              <a:cxn ang="0">
                <a:pos x="T4" y="T5"/>
              </a:cxn>
              <a:cxn ang="0">
                <a:pos x="T6" y="T7"/>
              </a:cxn>
              <a:cxn ang="0">
                <a:pos x="T8" y="T9"/>
              </a:cxn>
            </a:cxnLst>
            <a:rect l="0" t="0" r="r" b="b"/>
            <a:pathLst>
              <a:path w="833" h="132">
                <a:moveTo>
                  <a:pt x="0" y="88"/>
                </a:moveTo>
                <a:cubicBezTo>
                  <a:pt x="4" y="88"/>
                  <a:pt x="329" y="0"/>
                  <a:pt x="329" y="0"/>
                </a:cubicBezTo>
                <a:cubicBezTo>
                  <a:pt x="833" y="34"/>
                  <a:pt x="833" y="34"/>
                  <a:pt x="833" y="34"/>
                </a:cubicBezTo>
                <a:cubicBezTo>
                  <a:pt x="487" y="132"/>
                  <a:pt x="487" y="132"/>
                  <a:pt x="487" y="132"/>
                </a:cubicBezTo>
                <a:lnTo>
                  <a:pt x="0" y="88"/>
                </a:lnTo>
                <a:close/>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îšḻíḓè">
            <a:extLst>
              <a:ext uri="{FF2B5EF4-FFF2-40B4-BE49-F238E27FC236}">
                <a16:creationId xmlns:a16="http://schemas.microsoft.com/office/drawing/2014/main" id="{D0F8650F-668C-42A8-9C46-C7FD06B7C57C}"/>
              </a:ext>
            </a:extLst>
          </p:cNvPr>
          <p:cNvSpPr>
            <a:spLocks/>
          </p:cNvSpPr>
          <p:nvPr userDrawn="1"/>
        </p:nvSpPr>
        <p:spPr bwMode="auto">
          <a:xfrm>
            <a:off x="9370225" y="3725434"/>
            <a:ext cx="1017587" cy="631825"/>
          </a:xfrm>
          <a:custGeom>
            <a:avLst/>
            <a:gdLst>
              <a:gd name="T0" fmla="*/ 15 w 638"/>
              <a:gd name="T1" fmla="*/ 1 h 396"/>
              <a:gd name="T2" fmla="*/ 493 w 638"/>
              <a:gd name="T3" fmla="*/ 27 h 396"/>
              <a:gd name="T4" fmla="*/ 525 w 638"/>
              <a:gd name="T5" fmla="*/ 51 h 396"/>
              <a:gd name="T6" fmla="*/ 638 w 638"/>
              <a:gd name="T7" fmla="*/ 396 h 396"/>
              <a:gd name="T8" fmla="*/ 151 w 638"/>
              <a:gd name="T9" fmla="*/ 352 h 396"/>
              <a:gd name="T10" fmla="*/ 4 w 638"/>
              <a:gd name="T11" fmla="*/ 18 h 396"/>
              <a:gd name="T12" fmla="*/ 15 w 638"/>
              <a:gd name="T13" fmla="*/ 1 h 396"/>
            </a:gdLst>
            <a:ahLst/>
            <a:cxnLst>
              <a:cxn ang="0">
                <a:pos x="T0" y="T1"/>
              </a:cxn>
              <a:cxn ang="0">
                <a:pos x="T2" y="T3"/>
              </a:cxn>
              <a:cxn ang="0">
                <a:pos x="T4" y="T5"/>
              </a:cxn>
              <a:cxn ang="0">
                <a:pos x="T6" y="T7"/>
              </a:cxn>
              <a:cxn ang="0">
                <a:pos x="T8" y="T9"/>
              </a:cxn>
              <a:cxn ang="0">
                <a:pos x="T10" y="T11"/>
              </a:cxn>
              <a:cxn ang="0">
                <a:pos x="T12" y="T13"/>
              </a:cxn>
            </a:cxnLst>
            <a:rect l="0" t="0" r="r" b="b"/>
            <a:pathLst>
              <a:path w="638" h="396">
                <a:moveTo>
                  <a:pt x="15" y="1"/>
                </a:moveTo>
                <a:cubicBezTo>
                  <a:pt x="493" y="27"/>
                  <a:pt x="493" y="27"/>
                  <a:pt x="493" y="27"/>
                </a:cubicBezTo>
                <a:cubicBezTo>
                  <a:pt x="508" y="27"/>
                  <a:pt x="520" y="37"/>
                  <a:pt x="525" y="51"/>
                </a:cubicBezTo>
                <a:cubicBezTo>
                  <a:pt x="638" y="396"/>
                  <a:pt x="638" y="396"/>
                  <a:pt x="638" y="396"/>
                </a:cubicBezTo>
                <a:cubicBezTo>
                  <a:pt x="151" y="352"/>
                  <a:pt x="151" y="352"/>
                  <a:pt x="151" y="352"/>
                </a:cubicBezTo>
                <a:cubicBezTo>
                  <a:pt x="4" y="18"/>
                  <a:pt x="4" y="18"/>
                  <a:pt x="4" y="18"/>
                </a:cubicBezTo>
                <a:cubicBezTo>
                  <a:pt x="0" y="10"/>
                  <a:pt x="6" y="0"/>
                  <a:pt x="15" y="1"/>
                </a:cubicBezTo>
                <a:close/>
              </a:path>
            </a:pathLst>
          </a:custGeom>
          <a:solidFill>
            <a:srgbClr val="52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ṣ1iḋè">
            <a:extLst>
              <a:ext uri="{FF2B5EF4-FFF2-40B4-BE49-F238E27FC236}">
                <a16:creationId xmlns:a16="http://schemas.microsoft.com/office/drawing/2014/main" id="{95667FD5-20B0-4B95-B50C-DA50007BFA84}"/>
              </a:ext>
            </a:extLst>
          </p:cNvPr>
          <p:cNvSpPr>
            <a:spLocks/>
          </p:cNvSpPr>
          <p:nvPr userDrawn="1"/>
        </p:nvSpPr>
        <p:spPr bwMode="auto">
          <a:xfrm>
            <a:off x="10564025" y="4225497"/>
            <a:ext cx="444500" cy="192088"/>
          </a:xfrm>
          <a:custGeom>
            <a:avLst/>
            <a:gdLst>
              <a:gd name="T0" fmla="*/ 241 w 279"/>
              <a:gd name="T1" fmla="*/ 8 h 120"/>
              <a:gd name="T2" fmla="*/ 123 w 279"/>
              <a:gd name="T3" fmla="*/ 0 h 120"/>
              <a:gd name="T4" fmla="*/ 69 w 279"/>
              <a:gd name="T5" fmla="*/ 11 h 120"/>
              <a:gd name="T6" fmla="*/ 94 w 279"/>
              <a:gd name="T7" fmla="*/ 28 h 120"/>
              <a:gd name="T8" fmla="*/ 120 w 279"/>
              <a:gd name="T9" fmla="*/ 27 h 120"/>
              <a:gd name="T10" fmla="*/ 25 w 279"/>
              <a:gd name="T11" fmla="*/ 62 h 120"/>
              <a:gd name="T12" fmla="*/ 0 w 279"/>
              <a:gd name="T13" fmla="*/ 69 h 120"/>
              <a:gd name="T14" fmla="*/ 137 w 279"/>
              <a:gd name="T15" fmla="*/ 119 h 120"/>
              <a:gd name="T16" fmla="*/ 279 w 279"/>
              <a:gd name="T17" fmla="*/ 64 h 120"/>
              <a:gd name="T18" fmla="*/ 241 w 279"/>
              <a:gd name="T19"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120">
                <a:moveTo>
                  <a:pt x="241" y="8"/>
                </a:moveTo>
                <a:cubicBezTo>
                  <a:pt x="123" y="0"/>
                  <a:pt x="123" y="0"/>
                  <a:pt x="123" y="0"/>
                </a:cubicBezTo>
                <a:cubicBezTo>
                  <a:pt x="69" y="11"/>
                  <a:pt x="69" y="11"/>
                  <a:pt x="69" y="11"/>
                </a:cubicBezTo>
                <a:cubicBezTo>
                  <a:pt x="69" y="11"/>
                  <a:pt x="71" y="28"/>
                  <a:pt x="94" y="28"/>
                </a:cubicBezTo>
                <a:cubicBezTo>
                  <a:pt x="118" y="28"/>
                  <a:pt x="120" y="27"/>
                  <a:pt x="120" y="27"/>
                </a:cubicBezTo>
                <a:cubicBezTo>
                  <a:pt x="120" y="27"/>
                  <a:pt x="97" y="43"/>
                  <a:pt x="25" y="62"/>
                </a:cubicBezTo>
                <a:cubicBezTo>
                  <a:pt x="0" y="69"/>
                  <a:pt x="0" y="69"/>
                  <a:pt x="0" y="69"/>
                </a:cubicBezTo>
                <a:cubicBezTo>
                  <a:pt x="0" y="69"/>
                  <a:pt x="61" y="120"/>
                  <a:pt x="137" y="119"/>
                </a:cubicBezTo>
                <a:cubicBezTo>
                  <a:pt x="213" y="118"/>
                  <a:pt x="279" y="64"/>
                  <a:pt x="279" y="64"/>
                </a:cubicBezTo>
                <a:lnTo>
                  <a:pt x="241" y="8"/>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iṡļîďê">
            <a:extLst>
              <a:ext uri="{FF2B5EF4-FFF2-40B4-BE49-F238E27FC236}">
                <a16:creationId xmlns:a16="http://schemas.microsoft.com/office/drawing/2014/main" id="{B106348C-CACE-476E-B616-C165B3A33EF6}"/>
              </a:ext>
            </a:extLst>
          </p:cNvPr>
          <p:cNvSpPr>
            <a:spLocks/>
          </p:cNvSpPr>
          <p:nvPr userDrawn="1"/>
        </p:nvSpPr>
        <p:spPr bwMode="auto">
          <a:xfrm>
            <a:off x="9789325" y="3987372"/>
            <a:ext cx="149225" cy="139700"/>
          </a:xfrm>
          <a:custGeom>
            <a:avLst/>
            <a:gdLst>
              <a:gd name="T0" fmla="*/ 13 w 94"/>
              <a:gd name="T1" fmla="*/ 15 h 88"/>
              <a:gd name="T2" fmla="*/ 71 w 94"/>
              <a:gd name="T3" fmla="*/ 16 h 88"/>
              <a:gd name="T4" fmla="*/ 81 w 94"/>
              <a:gd name="T5" fmla="*/ 73 h 88"/>
              <a:gd name="T6" fmla="*/ 23 w 94"/>
              <a:gd name="T7" fmla="*/ 72 h 88"/>
              <a:gd name="T8" fmla="*/ 13 w 94"/>
              <a:gd name="T9" fmla="*/ 15 h 88"/>
            </a:gdLst>
            <a:ahLst/>
            <a:cxnLst>
              <a:cxn ang="0">
                <a:pos x="T0" y="T1"/>
              </a:cxn>
              <a:cxn ang="0">
                <a:pos x="T2" y="T3"/>
              </a:cxn>
              <a:cxn ang="0">
                <a:pos x="T4" y="T5"/>
              </a:cxn>
              <a:cxn ang="0">
                <a:pos x="T6" y="T7"/>
              </a:cxn>
              <a:cxn ang="0">
                <a:pos x="T8" y="T9"/>
              </a:cxn>
            </a:cxnLst>
            <a:rect l="0" t="0" r="r" b="b"/>
            <a:pathLst>
              <a:path w="94" h="88">
                <a:moveTo>
                  <a:pt x="13" y="15"/>
                </a:moveTo>
                <a:cubicBezTo>
                  <a:pt x="27" y="0"/>
                  <a:pt x="53" y="0"/>
                  <a:pt x="71" y="16"/>
                </a:cubicBezTo>
                <a:cubicBezTo>
                  <a:pt x="90" y="32"/>
                  <a:pt x="94" y="58"/>
                  <a:pt x="81" y="73"/>
                </a:cubicBezTo>
                <a:cubicBezTo>
                  <a:pt x="68" y="88"/>
                  <a:pt x="42" y="88"/>
                  <a:pt x="23" y="72"/>
                </a:cubicBezTo>
                <a:cubicBezTo>
                  <a:pt x="5" y="56"/>
                  <a:pt x="0" y="30"/>
                  <a:pt x="13" y="15"/>
                </a:cubicBezTo>
                <a:close/>
              </a:path>
            </a:pathLst>
          </a:custGeom>
          <a:solidFill>
            <a:srgbClr val="A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ïšḻîḍe">
            <a:extLst>
              <a:ext uri="{FF2B5EF4-FFF2-40B4-BE49-F238E27FC236}">
                <a16:creationId xmlns:a16="http://schemas.microsoft.com/office/drawing/2014/main" id="{2473EF08-2721-4DE1-B757-E89D8C0DD891}"/>
              </a:ext>
            </a:extLst>
          </p:cNvPr>
          <p:cNvSpPr>
            <a:spLocks noChangeArrowheads="1"/>
          </p:cNvSpPr>
          <p:nvPr userDrawn="1"/>
        </p:nvSpPr>
        <p:spPr bwMode="auto">
          <a:xfrm>
            <a:off x="8451063" y="5463747"/>
            <a:ext cx="180975" cy="1809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ïšļídè">
            <a:extLst>
              <a:ext uri="{FF2B5EF4-FFF2-40B4-BE49-F238E27FC236}">
                <a16:creationId xmlns:a16="http://schemas.microsoft.com/office/drawing/2014/main" id="{70524DAB-463C-4F37-B55E-EE89535605BD}"/>
              </a:ext>
            </a:extLst>
          </p:cNvPr>
          <p:cNvSpPr>
            <a:spLocks noChangeArrowheads="1"/>
          </p:cNvSpPr>
          <p:nvPr userDrawn="1"/>
        </p:nvSpPr>
        <p:spPr bwMode="auto">
          <a:xfrm>
            <a:off x="11520488" y="4716463"/>
            <a:ext cx="269875" cy="269875"/>
          </a:xfrm>
          <a:prstGeom prst="ellipse">
            <a:avLst/>
          </a:prstGeom>
          <a:solidFill>
            <a:srgbClr val="797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îşḻíḋè">
            <a:extLst>
              <a:ext uri="{FF2B5EF4-FFF2-40B4-BE49-F238E27FC236}">
                <a16:creationId xmlns:a16="http://schemas.microsoft.com/office/drawing/2014/main" id="{95453232-937E-4212-8B48-457E4AD21167}"/>
              </a:ext>
            </a:extLst>
          </p:cNvPr>
          <p:cNvSpPr>
            <a:spLocks noChangeArrowheads="1"/>
          </p:cNvSpPr>
          <p:nvPr userDrawn="1"/>
        </p:nvSpPr>
        <p:spPr bwMode="auto">
          <a:xfrm>
            <a:off x="11609388" y="2090738"/>
            <a:ext cx="269875" cy="269875"/>
          </a:xfrm>
          <a:prstGeom prst="ellipse">
            <a:avLst/>
          </a:pr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îşľîḋê">
            <a:extLst>
              <a:ext uri="{FF2B5EF4-FFF2-40B4-BE49-F238E27FC236}">
                <a16:creationId xmlns:a16="http://schemas.microsoft.com/office/drawing/2014/main" id="{8A639683-94D7-454A-923F-FAE9F089E12B}"/>
              </a:ext>
            </a:extLst>
          </p:cNvPr>
          <p:cNvSpPr>
            <a:spLocks/>
          </p:cNvSpPr>
          <p:nvPr userDrawn="1"/>
        </p:nvSpPr>
        <p:spPr bwMode="auto">
          <a:xfrm>
            <a:off x="11229188" y="3187272"/>
            <a:ext cx="84137" cy="98425"/>
          </a:xfrm>
          <a:custGeom>
            <a:avLst/>
            <a:gdLst>
              <a:gd name="T0" fmla="*/ 45 w 53"/>
              <a:gd name="T1" fmla="*/ 41 h 61"/>
              <a:gd name="T2" fmla="*/ 12 w 53"/>
              <a:gd name="T3" fmla="*/ 55 h 61"/>
              <a:gd name="T4" fmla="*/ 8 w 53"/>
              <a:gd name="T5" fmla="*/ 20 h 61"/>
              <a:gd name="T6" fmla="*/ 40 w 53"/>
              <a:gd name="T7" fmla="*/ 6 h 61"/>
              <a:gd name="T8" fmla="*/ 45 w 53"/>
              <a:gd name="T9" fmla="*/ 41 h 61"/>
            </a:gdLst>
            <a:ahLst/>
            <a:cxnLst>
              <a:cxn ang="0">
                <a:pos x="T0" y="T1"/>
              </a:cxn>
              <a:cxn ang="0">
                <a:pos x="T2" y="T3"/>
              </a:cxn>
              <a:cxn ang="0">
                <a:pos x="T4" y="T5"/>
              </a:cxn>
              <a:cxn ang="0">
                <a:pos x="T6" y="T7"/>
              </a:cxn>
              <a:cxn ang="0">
                <a:pos x="T8" y="T9"/>
              </a:cxn>
            </a:cxnLst>
            <a:rect l="0" t="0" r="r" b="b"/>
            <a:pathLst>
              <a:path w="53" h="61">
                <a:moveTo>
                  <a:pt x="45" y="41"/>
                </a:moveTo>
                <a:cubicBezTo>
                  <a:pt x="37" y="54"/>
                  <a:pt x="23" y="61"/>
                  <a:pt x="12" y="55"/>
                </a:cubicBezTo>
                <a:cubicBezTo>
                  <a:pt x="2" y="49"/>
                  <a:pt x="0" y="33"/>
                  <a:pt x="8" y="20"/>
                </a:cubicBezTo>
                <a:cubicBezTo>
                  <a:pt x="16" y="6"/>
                  <a:pt x="30" y="0"/>
                  <a:pt x="40" y="6"/>
                </a:cubicBezTo>
                <a:cubicBezTo>
                  <a:pt x="51" y="12"/>
                  <a:pt x="53" y="27"/>
                  <a:pt x="45" y="41"/>
                </a:cubicBez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íşḷîḍê">
            <a:extLst>
              <a:ext uri="{FF2B5EF4-FFF2-40B4-BE49-F238E27FC236}">
                <a16:creationId xmlns:a16="http://schemas.microsoft.com/office/drawing/2014/main" id="{BBAF2385-6777-4AA7-9E97-7408F6435740}"/>
              </a:ext>
            </a:extLst>
          </p:cNvPr>
          <p:cNvSpPr>
            <a:spLocks/>
          </p:cNvSpPr>
          <p:nvPr userDrawn="1"/>
        </p:nvSpPr>
        <p:spPr bwMode="auto">
          <a:xfrm>
            <a:off x="11243475" y="3193622"/>
            <a:ext cx="69850" cy="92075"/>
          </a:xfrm>
          <a:custGeom>
            <a:avLst/>
            <a:gdLst>
              <a:gd name="T0" fmla="*/ 31 w 44"/>
              <a:gd name="T1" fmla="*/ 2 h 57"/>
              <a:gd name="T2" fmla="*/ 27 w 44"/>
              <a:gd name="T3" fmla="*/ 0 h 57"/>
              <a:gd name="T4" fmla="*/ 28 w 44"/>
              <a:gd name="T5" fmla="*/ 33 h 57"/>
              <a:gd name="T6" fmla="*/ 0 w 44"/>
              <a:gd name="T7" fmla="*/ 48 h 57"/>
              <a:gd name="T8" fmla="*/ 3 w 44"/>
              <a:gd name="T9" fmla="*/ 51 h 57"/>
              <a:gd name="T10" fmla="*/ 36 w 44"/>
              <a:gd name="T11" fmla="*/ 37 h 57"/>
              <a:gd name="T12" fmla="*/ 31 w 44"/>
              <a:gd name="T13" fmla="*/ 2 h 57"/>
            </a:gdLst>
            <a:ahLst/>
            <a:cxnLst>
              <a:cxn ang="0">
                <a:pos x="T0" y="T1"/>
              </a:cxn>
              <a:cxn ang="0">
                <a:pos x="T2" y="T3"/>
              </a:cxn>
              <a:cxn ang="0">
                <a:pos x="T4" y="T5"/>
              </a:cxn>
              <a:cxn ang="0">
                <a:pos x="T6" y="T7"/>
              </a:cxn>
              <a:cxn ang="0">
                <a:pos x="T8" y="T9"/>
              </a:cxn>
              <a:cxn ang="0">
                <a:pos x="T10" y="T11"/>
              </a:cxn>
              <a:cxn ang="0">
                <a:pos x="T12" y="T13"/>
              </a:cxn>
            </a:cxnLst>
            <a:rect l="0" t="0" r="r" b="b"/>
            <a:pathLst>
              <a:path w="44" h="57">
                <a:moveTo>
                  <a:pt x="31" y="2"/>
                </a:moveTo>
                <a:cubicBezTo>
                  <a:pt x="30" y="1"/>
                  <a:pt x="28" y="0"/>
                  <a:pt x="27" y="0"/>
                </a:cubicBezTo>
                <a:cubicBezTo>
                  <a:pt x="34" y="7"/>
                  <a:pt x="35" y="21"/>
                  <a:pt x="28" y="33"/>
                </a:cubicBezTo>
                <a:cubicBezTo>
                  <a:pt x="21" y="44"/>
                  <a:pt x="10" y="50"/>
                  <a:pt x="0" y="48"/>
                </a:cubicBezTo>
                <a:cubicBezTo>
                  <a:pt x="1" y="49"/>
                  <a:pt x="2" y="50"/>
                  <a:pt x="3" y="51"/>
                </a:cubicBezTo>
                <a:cubicBezTo>
                  <a:pt x="13" y="57"/>
                  <a:pt x="28" y="50"/>
                  <a:pt x="36" y="37"/>
                </a:cubicBezTo>
                <a:cubicBezTo>
                  <a:pt x="44" y="23"/>
                  <a:pt x="42" y="8"/>
                  <a:pt x="31" y="2"/>
                </a:cubicBezTo>
                <a:close/>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iŝḻîďè">
            <a:extLst>
              <a:ext uri="{FF2B5EF4-FFF2-40B4-BE49-F238E27FC236}">
                <a16:creationId xmlns:a16="http://schemas.microsoft.com/office/drawing/2014/main" id="{1203EEE4-B1AD-48AC-9EF9-815EBC3AE986}"/>
              </a:ext>
            </a:extLst>
          </p:cNvPr>
          <p:cNvSpPr>
            <a:spLocks/>
          </p:cNvSpPr>
          <p:nvPr userDrawn="1"/>
        </p:nvSpPr>
        <p:spPr bwMode="auto">
          <a:xfrm>
            <a:off x="10981538" y="2984072"/>
            <a:ext cx="319087" cy="393700"/>
          </a:xfrm>
          <a:custGeom>
            <a:avLst/>
            <a:gdLst>
              <a:gd name="T0" fmla="*/ 181 w 200"/>
              <a:gd name="T1" fmla="*/ 149 h 247"/>
              <a:gd name="T2" fmla="*/ 66 w 200"/>
              <a:gd name="T3" fmla="*/ 233 h 247"/>
              <a:gd name="T4" fmla="*/ 19 w 200"/>
              <a:gd name="T5" fmla="*/ 98 h 247"/>
              <a:gd name="T6" fmla="*/ 134 w 200"/>
              <a:gd name="T7" fmla="*/ 14 h 247"/>
              <a:gd name="T8" fmla="*/ 181 w 200"/>
              <a:gd name="T9" fmla="*/ 149 h 247"/>
            </a:gdLst>
            <a:ahLst/>
            <a:cxnLst>
              <a:cxn ang="0">
                <a:pos x="T0" y="T1"/>
              </a:cxn>
              <a:cxn ang="0">
                <a:pos x="T2" y="T3"/>
              </a:cxn>
              <a:cxn ang="0">
                <a:pos x="T4" y="T5"/>
              </a:cxn>
              <a:cxn ang="0">
                <a:pos x="T6" y="T7"/>
              </a:cxn>
              <a:cxn ang="0">
                <a:pos x="T8" y="T9"/>
              </a:cxn>
            </a:cxnLst>
            <a:rect l="0" t="0" r="r" b="b"/>
            <a:pathLst>
              <a:path w="200" h="247">
                <a:moveTo>
                  <a:pt x="181" y="149"/>
                </a:moveTo>
                <a:cubicBezTo>
                  <a:pt x="162" y="210"/>
                  <a:pt x="110" y="247"/>
                  <a:pt x="66" y="233"/>
                </a:cubicBezTo>
                <a:cubicBezTo>
                  <a:pt x="21" y="219"/>
                  <a:pt x="0" y="159"/>
                  <a:pt x="19" y="98"/>
                </a:cubicBezTo>
                <a:cubicBezTo>
                  <a:pt x="38" y="38"/>
                  <a:pt x="90" y="0"/>
                  <a:pt x="134" y="14"/>
                </a:cubicBezTo>
                <a:cubicBezTo>
                  <a:pt x="179" y="28"/>
                  <a:pt x="200" y="88"/>
                  <a:pt x="181" y="149"/>
                </a:cubicBez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ïSľîḍê">
            <a:extLst>
              <a:ext uri="{FF2B5EF4-FFF2-40B4-BE49-F238E27FC236}">
                <a16:creationId xmlns:a16="http://schemas.microsoft.com/office/drawing/2014/main" id="{1A0CDDEF-EBE0-4737-8570-03BC00A08DF4}"/>
              </a:ext>
            </a:extLst>
          </p:cNvPr>
          <p:cNvSpPr>
            <a:spLocks/>
          </p:cNvSpPr>
          <p:nvPr userDrawn="1"/>
        </p:nvSpPr>
        <p:spPr bwMode="auto">
          <a:xfrm>
            <a:off x="11067263" y="2942797"/>
            <a:ext cx="268287" cy="227013"/>
          </a:xfrm>
          <a:custGeom>
            <a:avLst/>
            <a:gdLst>
              <a:gd name="T0" fmla="*/ 153 w 169"/>
              <a:gd name="T1" fmla="*/ 111 h 143"/>
              <a:gd name="T2" fmla="*/ 56 w 169"/>
              <a:gd name="T3" fmla="*/ 121 h 143"/>
              <a:gd name="T4" fmla="*/ 16 w 169"/>
              <a:gd name="T5" fmla="*/ 32 h 143"/>
              <a:gd name="T6" fmla="*/ 113 w 169"/>
              <a:gd name="T7" fmla="*/ 22 h 143"/>
              <a:gd name="T8" fmla="*/ 153 w 169"/>
              <a:gd name="T9" fmla="*/ 111 h 143"/>
            </a:gdLst>
            <a:ahLst/>
            <a:cxnLst>
              <a:cxn ang="0">
                <a:pos x="T0" y="T1"/>
              </a:cxn>
              <a:cxn ang="0">
                <a:pos x="T2" y="T3"/>
              </a:cxn>
              <a:cxn ang="0">
                <a:pos x="T4" y="T5"/>
              </a:cxn>
              <a:cxn ang="0">
                <a:pos x="T6" y="T7"/>
              </a:cxn>
              <a:cxn ang="0">
                <a:pos x="T8" y="T9"/>
              </a:cxn>
            </a:cxnLst>
            <a:rect l="0" t="0" r="r" b="b"/>
            <a:pathLst>
              <a:path w="169" h="143">
                <a:moveTo>
                  <a:pt x="153" y="111"/>
                </a:moveTo>
                <a:cubicBezTo>
                  <a:pt x="138" y="139"/>
                  <a:pt x="94" y="143"/>
                  <a:pt x="56" y="121"/>
                </a:cubicBezTo>
                <a:cubicBezTo>
                  <a:pt x="18" y="99"/>
                  <a:pt x="0" y="59"/>
                  <a:pt x="16" y="32"/>
                </a:cubicBezTo>
                <a:cubicBezTo>
                  <a:pt x="32" y="5"/>
                  <a:pt x="75" y="0"/>
                  <a:pt x="113" y="22"/>
                </a:cubicBezTo>
                <a:cubicBezTo>
                  <a:pt x="151" y="44"/>
                  <a:pt x="169" y="84"/>
                  <a:pt x="153" y="111"/>
                </a:cubicBezTo>
                <a:close/>
              </a:path>
            </a:pathLst>
          </a:cu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ṧľîḍè">
            <a:extLst>
              <a:ext uri="{FF2B5EF4-FFF2-40B4-BE49-F238E27FC236}">
                <a16:creationId xmlns:a16="http://schemas.microsoft.com/office/drawing/2014/main" id="{42CD34A4-37DC-4BEE-8A08-B25FCAA1A1B5}"/>
              </a:ext>
            </a:extLst>
          </p:cNvPr>
          <p:cNvSpPr>
            <a:spLocks/>
          </p:cNvSpPr>
          <p:nvPr userDrawn="1"/>
        </p:nvSpPr>
        <p:spPr bwMode="auto">
          <a:xfrm>
            <a:off x="10951375" y="2933272"/>
            <a:ext cx="201612" cy="206375"/>
          </a:xfrm>
          <a:custGeom>
            <a:avLst/>
            <a:gdLst>
              <a:gd name="T0" fmla="*/ 111 w 126"/>
              <a:gd name="T1" fmla="*/ 92 h 129"/>
              <a:gd name="T2" fmla="*/ 35 w 126"/>
              <a:gd name="T3" fmla="*/ 114 h 129"/>
              <a:gd name="T4" fmla="*/ 16 w 126"/>
              <a:gd name="T5" fmla="*/ 37 h 129"/>
              <a:gd name="T6" fmla="*/ 92 w 126"/>
              <a:gd name="T7" fmla="*/ 15 h 129"/>
              <a:gd name="T8" fmla="*/ 111 w 126"/>
              <a:gd name="T9" fmla="*/ 92 h 129"/>
            </a:gdLst>
            <a:ahLst/>
            <a:cxnLst>
              <a:cxn ang="0">
                <a:pos x="T0" y="T1"/>
              </a:cxn>
              <a:cxn ang="0">
                <a:pos x="T2" y="T3"/>
              </a:cxn>
              <a:cxn ang="0">
                <a:pos x="T4" y="T5"/>
              </a:cxn>
              <a:cxn ang="0">
                <a:pos x="T6" y="T7"/>
              </a:cxn>
              <a:cxn ang="0">
                <a:pos x="T8" y="T9"/>
              </a:cxn>
            </a:cxnLst>
            <a:rect l="0" t="0" r="r" b="b"/>
            <a:pathLst>
              <a:path w="126" h="129">
                <a:moveTo>
                  <a:pt x="111" y="92"/>
                </a:moveTo>
                <a:cubicBezTo>
                  <a:pt x="95" y="119"/>
                  <a:pt x="61" y="129"/>
                  <a:pt x="35" y="114"/>
                </a:cubicBezTo>
                <a:cubicBezTo>
                  <a:pt x="9" y="99"/>
                  <a:pt x="0" y="65"/>
                  <a:pt x="16" y="37"/>
                </a:cubicBezTo>
                <a:cubicBezTo>
                  <a:pt x="32" y="10"/>
                  <a:pt x="66" y="0"/>
                  <a:pt x="92" y="15"/>
                </a:cubicBezTo>
                <a:cubicBezTo>
                  <a:pt x="118" y="30"/>
                  <a:pt x="126" y="65"/>
                  <a:pt x="111" y="92"/>
                </a:cubicBezTo>
                <a:close/>
              </a:path>
            </a:pathLst>
          </a:cu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íṥ1ídê">
            <a:extLst>
              <a:ext uri="{FF2B5EF4-FFF2-40B4-BE49-F238E27FC236}">
                <a16:creationId xmlns:a16="http://schemas.microsoft.com/office/drawing/2014/main" id="{7F500681-DF9B-4EA4-9699-AA13647F572E}"/>
              </a:ext>
            </a:extLst>
          </p:cNvPr>
          <p:cNvSpPr>
            <a:spLocks noChangeArrowheads="1"/>
          </p:cNvSpPr>
          <p:nvPr userDrawn="1"/>
        </p:nvSpPr>
        <p:spPr bwMode="auto">
          <a:xfrm>
            <a:off x="11021225" y="2918984"/>
            <a:ext cx="176212" cy="149225"/>
          </a:xfrm>
          <a:prstGeom prst="ellipse">
            <a:avLst/>
          </a:pr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îsļïḋè">
            <a:extLst>
              <a:ext uri="{FF2B5EF4-FFF2-40B4-BE49-F238E27FC236}">
                <a16:creationId xmlns:a16="http://schemas.microsoft.com/office/drawing/2014/main" id="{00A77A8D-94CD-4829-838D-84EE155EE9A3}"/>
              </a:ext>
            </a:extLst>
          </p:cNvPr>
          <p:cNvSpPr>
            <a:spLocks/>
          </p:cNvSpPr>
          <p:nvPr userDrawn="1"/>
        </p:nvSpPr>
        <p:spPr bwMode="auto">
          <a:xfrm>
            <a:off x="10930738" y="3692097"/>
            <a:ext cx="409575" cy="460375"/>
          </a:xfrm>
          <a:custGeom>
            <a:avLst/>
            <a:gdLst>
              <a:gd name="T0" fmla="*/ 241 w 258"/>
              <a:gd name="T1" fmla="*/ 0 h 290"/>
              <a:gd name="T2" fmla="*/ 199 w 258"/>
              <a:gd name="T3" fmla="*/ 152 h 290"/>
              <a:gd name="T4" fmla="*/ 0 w 258"/>
              <a:gd name="T5" fmla="*/ 290 h 290"/>
              <a:gd name="T6" fmla="*/ 258 w 258"/>
              <a:gd name="T7" fmla="*/ 229 h 290"/>
              <a:gd name="T8" fmla="*/ 241 w 258"/>
              <a:gd name="T9" fmla="*/ 0 h 290"/>
            </a:gdLst>
            <a:ahLst/>
            <a:cxnLst>
              <a:cxn ang="0">
                <a:pos x="T0" y="T1"/>
              </a:cxn>
              <a:cxn ang="0">
                <a:pos x="T2" y="T3"/>
              </a:cxn>
              <a:cxn ang="0">
                <a:pos x="T4" y="T5"/>
              </a:cxn>
              <a:cxn ang="0">
                <a:pos x="T6" y="T7"/>
              </a:cxn>
              <a:cxn ang="0">
                <a:pos x="T8" y="T9"/>
              </a:cxn>
            </a:cxnLst>
            <a:rect l="0" t="0" r="r" b="b"/>
            <a:pathLst>
              <a:path w="258" h="290">
                <a:moveTo>
                  <a:pt x="241" y="0"/>
                </a:moveTo>
                <a:lnTo>
                  <a:pt x="199" y="152"/>
                </a:lnTo>
                <a:lnTo>
                  <a:pt x="0" y="290"/>
                </a:lnTo>
                <a:lnTo>
                  <a:pt x="258" y="229"/>
                </a:lnTo>
                <a:lnTo>
                  <a:pt x="241" y="0"/>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íṡľîḋè">
            <a:extLst>
              <a:ext uri="{FF2B5EF4-FFF2-40B4-BE49-F238E27FC236}">
                <a16:creationId xmlns:a16="http://schemas.microsoft.com/office/drawing/2014/main" id="{C8AE87D5-CF92-4BF1-8714-5D3D0929DE62}"/>
              </a:ext>
            </a:extLst>
          </p:cNvPr>
          <p:cNvSpPr>
            <a:spLocks/>
          </p:cNvSpPr>
          <p:nvPr userDrawn="1"/>
        </p:nvSpPr>
        <p:spPr bwMode="auto">
          <a:xfrm>
            <a:off x="10848188" y="3487309"/>
            <a:ext cx="858837" cy="915988"/>
          </a:xfrm>
          <a:custGeom>
            <a:avLst/>
            <a:gdLst>
              <a:gd name="T0" fmla="*/ 340 w 538"/>
              <a:gd name="T1" fmla="*/ 0 h 574"/>
              <a:gd name="T2" fmla="*/ 482 w 538"/>
              <a:gd name="T3" fmla="*/ 203 h 574"/>
              <a:gd name="T4" fmla="*/ 440 w 538"/>
              <a:gd name="T5" fmla="*/ 406 h 574"/>
              <a:gd name="T6" fmla="*/ 97 w 538"/>
              <a:gd name="T7" fmla="*/ 574 h 574"/>
              <a:gd name="T8" fmla="*/ 0 w 538"/>
              <a:gd name="T9" fmla="*/ 390 h 574"/>
              <a:gd name="T10" fmla="*/ 304 w 538"/>
              <a:gd name="T11" fmla="*/ 304 h 574"/>
              <a:gd name="T12" fmla="*/ 294 w 538"/>
              <a:gd name="T13" fmla="*/ 151 h 574"/>
              <a:gd name="T14" fmla="*/ 340 w 538"/>
              <a:gd name="T15" fmla="*/ 0 h 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574">
                <a:moveTo>
                  <a:pt x="340" y="0"/>
                </a:moveTo>
                <a:cubicBezTo>
                  <a:pt x="482" y="203"/>
                  <a:pt x="482" y="203"/>
                  <a:pt x="482" y="203"/>
                </a:cubicBezTo>
                <a:cubicBezTo>
                  <a:pt x="538" y="268"/>
                  <a:pt x="517" y="369"/>
                  <a:pt x="440" y="406"/>
                </a:cubicBezTo>
                <a:cubicBezTo>
                  <a:pt x="97" y="574"/>
                  <a:pt x="97" y="574"/>
                  <a:pt x="97" y="574"/>
                </a:cubicBezTo>
                <a:cubicBezTo>
                  <a:pt x="97" y="574"/>
                  <a:pt x="20" y="547"/>
                  <a:pt x="0" y="390"/>
                </a:cubicBezTo>
                <a:cubicBezTo>
                  <a:pt x="16" y="385"/>
                  <a:pt x="304" y="304"/>
                  <a:pt x="304" y="304"/>
                </a:cubicBezTo>
                <a:cubicBezTo>
                  <a:pt x="294" y="151"/>
                  <a:pt x="294" y="151"/>
                  <a:pt x="294" y="151"/>
                </a:cubicBezTo>
                <a:lnTo>
                  <a:pt x="340" y="0"/>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î$1íḑè">
            <a:extLst>
              <a:ext uri="{FF2B5EF4-FFF2-40B4-BE49-F238E27FC236}">
                <a16:creationId xmlns:a16="http://schemas.microsoft.com/office/drawing/2014/main" id="{3B57F13D-8C78-46B7-BA75-D686E23731C7}"/>
              </a:ext>
            </a:extLst>
          </p:cNvPr>
          <p:cNvSpPr>
            <a:spLocks/>
          </p:cNvSpPr>
          <p:nvPr userDrawn="1"/>
        </p:nvSpPr>
        <p:spPr bwMode="auto">
          <a:xfrm>
            <a:off x="11408575" y="3946097"/>
            <a:ext cx="176212" cy="101600"/>
          </a:xfrm>
          <a:custGeom>
            <a:avLst/>
            <a:gdLst>
              <a:gd name="T0" fmla="*/ 0 w 111"/>
              <a:gd name="T1" fmla="*/ 11 h 64"/>
              <a:gd name="T2" fmla="*/ 81 w 111"/>
              <a:gd name="T3" fmla="*/ 0 h 64"/>
              <a:gd name="T4" fmla="*/ 111 w 111"/>
              <a:gd name="T5" fmla="*/ 64 h 64"/>
              <a:gd name="T6" fmla="*/ 67 w 111"/>
              <a:gd name="T7" fmla="*/ 15 h 64"/>
              <a:gd name="T8" fmla="*/ 0 w 111"/>
              <a:gd name="T9" fmla="*/ 11 h 64"/>
            </a:gdLst>
            <a:ahLst/>
            <a:cxnLst>
              <a:cxn ang="0">
                <a:pos x="T0" y="T1"/>
              </a:cxn>
              <a:cxn ang="0">
                <a:pos x="T2" y="T3"/>
              </a:cxn>
              <a:cxn ang="0">
                <a:pos x="T4" y="T5"/>
              </a:cxn>
              <a:cxn ang="0">
                <a:pos x="T6" y="T7"/>
              </a:cxn>
              <a:cxn ang="0">
                <a:pos x="T8" y="T9"/>
              </a:cxn>
            </a:cxnLst>
            <a:rect l="0" t="0" r="r" b="b"/>
            <a:pathLst>
              <a:path w="111" h="64">
                <a:moveTo>
                  <a:pt x="0" y="11"/>
                </a:moveTo>
                <a:lnTo>
                  <a:pt x="81" y="0"/>
                </a:lnTo>
                <a:lnTo>
                  <a:pt x="111" y="64"/>
                </a:lnTo>
                <a:lnTo>
                  <a:pt x="67" y="15"/>
                </a:lnTo>
                <a:lnTo>
                  <a:pt x="0" y="11"/>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ïṧļîďè">
            <a:extLst>
              <a:ext uri="{FF2B5EF4-FFF2-40B4-BE49-F238E27FC236}">
                <a16:creationId xmlns:a16="http://schemas.microsoft.com/office/drawing/2014/main" id="{B126022F-00B1-400D-BEF2-1E6E6A1518AB}"/>
              </a:ext>
            </a:extLst>
          </p:cNvPr>
          <p:cNvSpPr>
            <a:spLocks/>
          </p:cNvSpPr>
          <p:nvPr userDrawn="1"/>
        </p:nvSpPr>
        <p:spPr bwMode="auto">
          <a:xfrm>
            <a:off x="9856000" y="6236859"/>
            <a:ext cx="296862" cy="238125"/>
          </a:xfrm>
          <a:custGeom>
            <a:avLst/>
            <a:gdLst>
              <a:gd name="T0" fmla="*/ 132 w 187"/>
              <a:gd name="T1" fmla="*/ 0 h 150"/>
              <a:gd name="T2" fmla="*/ 187 w 187"/>
              <a:gd name="T3" fmla="*/ 45 h 150"/>
              <a:gd name="T4" fmla="*/ 33 w 187"/>
              <a:gd name="T5" fmla="*/ 150 h 150"/>
              <a:gd name="T6" fmla="*/ 0 w 187"/>
              <a:gd name="T7" fmla="*/ 114 h 150"/>
              <a:gd name="T8" fmla="*/ 132 w 187"/>
              <a:gd name="T9" fmla="*/ 0 h 150"/>
            </a:gdLst>
            <a:ahLst/>
            <a:cxnLst>
              <a:cxn ang="0">
                <a:pos x="T0" y="T1"/>
              </a:cxn>
              <a:cxn ang="0">
                <a:pos x="T2" y="T3"/>
              </a:cxn>
              <a:cxn ang="0">
                <a:pos x="T4" y="T5"/>
              </a:cxn>
              <a:cxn ang="0">
                <a:pos x="T6" y="T7"/>
              </a:cxn>
              <a:cxn ang="0">
                <a:pos x="T8" y="T9"/>
              </a:cxn>
            </a:cxnLst>
            <a:rect l="0" t="0" r="r" b="b"/>
            <a:pathLst>
              <a:path w="187" h="150">
                <a:moveTo>
                  <a:pt x="132" y="0"/>
                </a:moveTo>
                <a:lnTo>
                  <a:pt x="187" y="45"/>
                </a:lnTo>
                <a:lnTo>
                  <a:pt x="33" y="150"/>
                </a:lnTo>
                <a:lnTo>
                  <a:pt x="0" y="114"/>
                </a:lnTo>
                <a:lnTo>
                  <a:pt x="132" y="0"/>
                </a:lnTo>
                <a:close/>
              </a:path>
            </a:pathLst>
          </a:custGeom>
          <a:solidFill>
            <a:srgbClr val="FAE3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íṧļídê">
            <a:extLst>
              <a:ext uri="{FF2B5EF4-FFF2-40B4-BE49-F238E27FC236}">
                <a16:creationId xmlns:a16="http://schemas.microsoft.com/office/drawing/2014/main" id="{ABAA30A4-E0B2-4817-9BA3-C9975F418F65}"/>
              </a:ext>
            </a:extLst>
          </p:cNvPr>
          <p:cNvSpPr>
            <a:spLocks/>
          </p:cNvSpPr>
          <p:nvPr userDrawn="1"/>
        </p:nvSpPr>
        <p:spPr bwMode="auto">
          <a:xfrm>
            <a:off x="11022813" y="5574872"/>
            <a:ext cx="144462" cy="284163"/>
          </a:xfrm>
          <a:custGeom>
            <a:avLst/>
            <a:gdLst>
              <a:gd name="T0" fmla="*/ 91 w 91"/>
              <a:gd name="T1" fmla="*/ 0 h 179"/>
              <a:gd name="T2" fmla="*/ 0 w 91"/>
              <a:gd name="T3" fmla="*/ 25 h 179"/>
              <a:gd name="T4" fmla="*/ 20 w 91"/>
              <a:gd name="T5" fmla="*/ 179 h 179"/>
              <a:gd name="T6" fmla="*/ 79 w 91"/>
              <a:gd name="T7" fmla="*/ 171 h 179"/>
              <a:gd name="T8" fmla="*/ 91 w 91"/>
              <a:gd name="T9" fmla="*/ 0 h 179"/>
            </a:gdLst>
            <a:ahLst/>
            <a:cxnLst>
              <a:cxn ang="0">
                <a:pos x="T0" y="T1"/>
              </a:cxn>
              <a:cxn ang="0">
                <a:pos x="T2" y="T3"/>
              </a:cxn>
              <a:cxn ang="0">
                <a:pos x="T4" y="T5"/>
              </a:cxn>
              <a:cxn ang="0">
                <a:pos x="T6" y="T7"/>
              </a:cxn>
              <a:cxn ang="0">
                <a:pos x="T8" y="T9"/>
              </a:cxn>
            </a:cxnLst>
            <a:rect l="0" t="0" r="r" b="b"/>
            <a:pathLst>
              <a:path w="91" h="179">
                <a:moveTo>
                  <a:pt x="91" y="0"/>
                </a:moveTo>
                <a:lnTo>
                  <a:pt x="0" y="25"/>
                </a:lnTo>
                <a:lnTo>
                  <a:pt x="20" y="179"/>
                </a:lnTo>
                <a:lnTo>
                  <a:pt x="79" y="171"/>
                </a:lnTo>
                <a:lnTo>
                  <a:pt x="91" y="0"/>
                </a:lnTo>
                <a:close/>
              </a:path>
            </a:pathLst>
          </a:custGeom>
          <a:solidFill>
            <a:srgbClr val="FAE3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ïšļïďé">
            <a:extLst>
              <a:ext uri="{FF2B5EF4-FFF2-40B4-BE49-F238E27FC236}">
                <a16:creationId xmlns:a16="http://schemas.microsoft.com/office/drawing/2014/main" id="{054965D8-2690-4C9E-BB67-C677F85CED06}"/>
              </a:ext>
            </a:extLst>
          </p:cNvPr>
          <p:cNvSpPr/>
          <p:nvPr userDrawn="1"/>
        </p:nvSpPr>
        <p:spPr>
          <a:xfrm rot="10800000">
            <a:off x="3579233" y="6109859"/>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162" name="ïšḻïḋê">
            <a:extLst>
              <a:ext uri="{FF2B5EF4-FFF2-40B4-BE49-F238E27FC236}">
                <a16:creationId xmlns:a16="http://schemas.microsoft.com/office/drawing/2014/main" id="{D2982AB9-D64F-4A2A-9D73-07E11527F442}"/>
              </a:ext>
            </a:extLst>
          </p:cNvPr>
          <p:cNvSpPr/>
          <p:nvPr userDrawn="1"/>
        </p:nvSpPr>
        <p:spPr>
          <a:xfrm>
            <a:off x="0" y="2479809"/>
            <a:ext cx="2146301" cy="3512854"/>
          </a:xfrm>
          <a:custGeom>
            <a:avLst/>
            <a:gdLst>
              <a:gd name="connsiteX0" fmla="*/ 397614 w 2146301"/>
              <a:gd name="connsiteY0" fmla="*/ 0 h 3512854"/>
              <a:gd name="connsiteX1" fmla="*/ 2146301 w 2146301"/>
              <a:gd name="connsiteY1" fmla="*/ 1756427 h 3512854"/>
              <a:gd name="connsiteX2" fmla="*/ 397614 w 2146301"/>
              <a:gd name="connsiteY2" fmla="*/ 3512854 h 3512854"/>
              <a:gd name="connsiteX3" fmla="*/ 45193 w 2146301"/>
              <a:gd name="connsiteY3" fmla="*/ 3477170 h 3512854"/>
              <a:gd name="connsiteX4" fmla="*/ 0 w 2146301"/>
              <a:gd name="connsiteY4" fmla="*/ 3465498 h 3512854"/>
              <a:gd name="connsiteX5" fmla="*/ 0 w 2146301"/>
              <a:gd name="connsiteY5" fmla="*/ 47356 h 3512854"/>
              <a:gd name="connsiteX6" fmla="*/ 45193 w 2146301"/>
              <a:gd name="connsiteY6" fmla="*/ 35685 h 3512854"/>
              <a:gd name="connsiteX7" fmla="*/ 397614 w 2146301"/>
              <a:gd name="connsiteY7" fmla="*/ 0 h 351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6301" h="3512854">
                <a:moveTo>
                  <a:pt x="397614" y="0"/>
                </a:moveTo>
                <a:cubicBezTo>
                  <a:pt x="1363387" y="0"/>
                  <a:pt x="2146301" y="786379"/>
                  <a:pt x="2146301" y="1756427"/>
                </a:cubicBezTo>
                <a:cubicBezTo>
                  <a:pt x="2146301" y="2726475"/>
                  <a:pt x="1363387" y="3512854"/>
                  <a:pt x="397614" y="3512854"/>
                </a:cubicBezTo>
                <a:cubicBezTo>
                  <a:pt x="276892" y="3512854"/>
                  <a:pt x="159028" y="3500567"/>
                  <a:pt x="45193" y="3477170"/>
                </a:cubicBezTo>
                <a:lnTo>
                  <a:pt x="0" y="3465498"/>
                </a:lnTo>
                <a:lnTo>
                  <a:pt x="0" y="47356"/>
                </a:lnTo>
                <a:lnTo>
                  <a:pt x="45193" y="35685"/>
                </a:lnTo>
                <a:cubicBezTo>
                  <a:pt x="159028" y="12287"/>
                  <a:pt x="276892" y="0"/>
                  <a:pt x="397614" y="0"/>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5" name="文本占位符 4">
            <a:extLst>
              <a:ext uri="{FF2B5EF4-FFF2-40B4-BE49-F238E27FC236}">
                <a16:creationId xmlns:a16="http://schemas.microsoft.com/office/drawing/2014/main" id="{BC009148-3217-4B51-B672-590BCB7B32D2}"/>
              </a:ext>
            </a:extLst>
          </p:cNvPr>
          <p:cNvSpPr>
            <a:spLocks noGrp="1"/>
          </p:cNvSpPr>
          <p:nvPr>
            <p:ph type="body" sz="quarter" idx="10" hasCustomPrompt="1"/>
          </p:nvPr>
        </p:nvSpPr>
        <p:spPr>
          <a:xfrm>
            <a:off x="680219" y="1854495"/>
            <a:ext cx="5591206" cy="977177"/>
          </a:xfrm>
          <a:prstGeom prst="rect">
            <a:avLst/>
          </a:prstGeom>
        </p:spPr>
        <p:txBody>
          <a:bodyPr>
            <a:normAutofit/>
          </a:bodyPr>
          <a:lstStyle>
            <a:lvl1pPr marL="0" indent="0">
              <a:buNone/>
              <a:defRPr sz="6000" b="1">
                <a:solidFill>
                  <a:schemeClr val="accent1"/>
                </a:solidFill>
              </a:defRPr>
            </a:lvl1pPr>
          </a:lstStyle>
          <a:p>
            <a:pPr lvl="0"/>
            <a:r>
              <a:rPr lang="zh-CN" altLang="en-US" dirty="0"/>
              <a:t>课程</a:t>
            </a:r>
            <a:r>
              <a:rPr lang="en-US" altLang="zh-CN" dirty="0"/>
              <a:t>——</a:t>
            </a:r>
            <a:r>
              <a:rPr lang="zh-CN" altLang="en-US" dirty="0"/>
              <a:t>标题</a:t>
            </a:r>
            <a:r>
              <a:rPr lang="en-US" altLang="zh-CN" dirty="0"/>
              <a:t>---</a:t>
            </a:r>
            <a:endParaRPr lang="zh-CN" altLang="en-US" dirty="0"/>
          </a:p>
        </p:txBody>
      </p:sp>
      <p:sp>
        <p:nvSpPr>
          <p:cNvPr id="67" name="文本占位符 4">
            <a:extLst>
              <a:ext uri="{FF2B5EF4-FFF2-40B4-BE49-F238E27FC236}">
                <a16:creationId xmlns:a16="http://schemas.microsoft.com/office/drawing/2014/main" id="{BEAAF9CF-49A6-45CC-8AB6-2A1692280FB6}"/>
              </a:ext>
            </a:extLst>
          </p:cNvPr>
          <p:cNvSpPr>
            <a:spLocks noGrp="1"/>
          </p:cNvSpPr>
          <p:nvPr>
            <p:ph type="body" sz="quarter" idx="11" hasCustomPrompt="1"/>
          </p:nvPr>
        </p:nvSpPr>
        <p:spPr>
          <a:xfrm>
            <a:off x="680219" y="2968126"/>
            <a:ext cx="5603675" cy="409646"/>
          </a:xfrm>
          <a:prstGeom prst="rect">
            <a:avLst/>
          </a:prstGeom>
        </p:spPr>
        <p:txBody>
          <a:bodyPr>
            <a:normAutofit/>
          </a:bodyPr>
          <a:lstStyle>
            <a:lvl1pPr marL="0" indent="0">
              <a:buNone/>
              <a:defRPr sz="2400" b="1">
                <a:solidFill>
                  <a:schemeClr val="tx1">
                    <a:lumMod val="75000"/>
                    <a:lumOff val="25000"/>
                  </a:schemeClr>
                </a:solidFill>
              </a:defRPr>
            </a:lvl1pPr>
          </a:lstStyle>
          <a:p>
            <a:pPr lvl="0"/>
            <a:r>
              <a:rPr lang="zh-CN" altLang="en-US" dirty="0"/>
              <a:t>课程内容         课程内容         课程内容</a:t>
            </a:r>
          </a:p>
        </p:txBody>
      </p:sp>
      <p:sp>
        <p:nvSpPr>
          <p:cNvPr id="68" name="文本占位符 4">
            <a:extLst>
              <a:ext uri="{FF2B5EF4-FFF2-40B4-BE49-F238E27FC236}">
                <a16:creationId xmlns:a16="http://schemas.microsoft.com/office/drawing/2014/main" id="{22EF68FB-8E7B-4516-85F8-9918088D8CBB}"/>
              </a:ext>
            </a:extLst>
          </p:cNvPr>
          <p:cNvSpPr>
            <a:spLocks noGrp="1"/>
          </p:cNvSpPr>
          <p:nvPr>
            <p:ph type="body" sz="quarter" idx="12" hasCustomPrompt="1"/>
          </p:nvPr>
        </p:nvSpPr>
        <p:spPr>
          <a:xfrm>
            <a:off x="680220" y="4098497"/>
            <a:ext cx="2005819" cy="409646"/>
          </a:xfrm>
          <a:prstGeom prst="rect">
            <a:avLst/>
          </a:prstGeom>
        </p:spPr>
        <p:txBody>
          <a:bodyPr>
            <a:normAutofit/>
          </a:bodyPr>
          <a:lstStyle>
            <a:lvl1pPr marL="0" indent="0">
              <a:buNone/>
              <a:defRPr sz="1800">
                <a:solidFill>
                  <a:schemeClr val="tx1">
                    <a:lumMod val="75000"/>
                    <a:lumOff val="25000"/>
                  </a:schemeClr>
                </a:solidFill>
              </a:defRPr>
            </a:lvl1pPr>
          </a:lstStyle>
          <a:p>
            <a:pPr lvl="0"/>
            <a:r>
              <a:rPr lang="zh-CN" altLang="en-US" dirty="0"/>
              <a:t>讲师：</a:t>
            </a:r>
            <a:r>
              <a:rPr lang="en-US" altLang="zh-CN" dirty="0"/>
              <a:t>xxx</a:t>
            </a:r>
            <a:r>
              <a:rPr lang="zh-CN" altLang="en-US" dirty="0"/>
              <a:t>老师</a:t>
            </a:r>
          </a:p>
        </p:txBody>
      </p:sp>
      <p:sp>
        <p:nvSpPr>
          <p:cNvPr id="69" name="文本占位符 4">
            <a:extLst>
              <a:ext uri="{FF2B5EF4-FFF2-40B4-BE49-F238E27FC236}">
                <a16:creationId xmlns:a16="http://schemas.microsoft.com/office/drawing/2014/main" id="{0B4EC364-22DF-4C25-9597-AF99F22A6678}"/>
              </a:ext>
            </a:extLst>
          </p:cNvPr>
          <p:cNvSpPr>
            <a:spLocks noGrp="1"/>
          </p:cNvSpPr>
          <p:nvPr>
            <p:ph type="body" sz="quarter" idx="13" hasCustomPrompt="1"/>
          </p:nvPr>
        </p:nvSpPr>
        <p:spPr>
          <a:xfrm>
            <a:off x="680219" y="3490365"/>
            <a:ext cx="5603675" cy="409646"/>
          </a:xfrm>
          <a:prstGeom prst="rect">
            <a:avLst/>
          </a:prstGeom>
        </p:spPr>
        <p:txBody>
          <a:bodyPr>
            <a:normAutofit/>
          </a:bodyPr>
          <a:lstStyle>
            <a:lvl1pPr marL="0" indent="0">
              <a:buNone/>
              <a:defRPr sz="2400" b="1">
                <a:solidFill>
                  <a:schemeClr val="tx1">
                    <a:lumMod val="75000"/>
                    <a:lumOff val="25000"/>
                  </a:schemeClr>
                </a:solidFill>
              </a:defRPr>
            </a:lvl1pPr>
          </a:lstStyle>
          <a:p>
            <a:pPr lvl="0"/>
            <a:r>
              <a:rPr lang="zh-CN" altLang="en-US" dirty="0"/>
              <a:t>课程内容         课程内容         课程内容</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1" name="islïḓê">
            <a:extLst>
              <a:ext uri="{FF2B5EF4-FFF2-40B4-BE49-F238E27FC236}">
                <a16:creationId xmlns:a16="http://schemas.microsoft.com/office/drawing/2014/main" id="{A7A1F44B-2157-45F4-85D8-63B3E513A83A}"/>
              </a:ext>
            </a:extLst>
          </p:cNvPr>
          <p:cNvSpPr>
            <a:spLocks/>
          </p:cNvSpPr>
          <p:nvPr userDrawn="1"/>
        </p:nvSpPr>
        <p:spPr bwMode="auto">
          <a:xfrm rot="5400000">
            <a:off x="7204869" y="1866045"/>
            <a:ext cx="4900612" cy="5137150"/>
          </a:xfrm>
          <a:custGeom>
            <a:avLst/>
            <a:gdLst>
              <a:gd name="T0" fmla="*/ 0 w 3072"/>
              <a:gd name="T1" fmla="*/ 1360 h 3220"/>
              <a:gd name="T2" fmla="*/ 1860 w 3072"/>
              <a:gd name="T3" fmla="*/ 3220 h 3220"/>
              <a:gd name="T4" fmla="*/ 3072 w 3072"/>
              <a:gd name="T5" fmla="*/ 2771 h 3220"/>
              <a:gd name="T6" fmla="*/ 3072 w 3072"/>
              <a:gd name="T7" fmla="*/ 0 h 3220"/>
              <a:gd name="T8" fmla="*/ 591 w 3072"/>
              <a:gd name="T9" fmla="*/ 0 h 3220"/>
              <a:gd name="T10" fmla="*/ 0 w 3072"/>
              <a:gd name="T11" fmla="*/ 1360 h 3220"/>
            </a:gdLst>
            <a:ahLst/>
            <a:cxnLst>
              <a:cxn ang="0">
                <a:pos x="T0" y="T1"/>
              </a:cxn>
              <a:cxn ang="0">
                <a:pos x="T2" y="T3"/>
              </a:cxn>
              <a:cxn ang="0">
                <a:pos x="T4" y="T5"/>
              </a:cxn>
              <a:cxn ang="0">
                <a:pos x="T6" y="T7"/>
              </a:cxn>
              <a:cxn ang="0">
                <a:pos x="T8" y="T9"/>
              </a:cxn>
              <a:cxn ang="0">
                <a:pos x="T10" y="T11"/>
              </a:cxn>
            </a:cxnLst>
            <a:rect l="0" t="0" r="r" b="b"/>
            <a:pathLst>
              <a:path w="3072" h="3220">
                <a:moveTo>
                  <a:pt x="0" y="1360"/>
                </a:moveTo>
                <a:cubicBezTo>
                  <a:pt x="0" y="2387"/>
                  <a:pt x="833" y="3220"/>
                  <a:pt x="1860" y="3220"/>
                </a:cubicBezTo>
                <a:cubicBezTo>
                  <a:pt x="2323" y="3220"/>
                  <a:pt x="2746" y="3051"/>
                  <a:pt x="3072" y="2771"/>
                </a:cubicBezTo>
                <a:cubicBezTo>
                  <a:pt x="3072" y="0"/>
                  <a:pt x="3072" y="0"/>
                  <a:pt x="3072" y="0"/>
                </a:cubicBezTo>
                <a:cubicBezTo>
                  <a:pt x="591" y="0"/>
                  <a:pt x="591" y="0"/>
                  <a:pt x="591" y="0"/>
                </a:cubicBezTo>
                <a:cubicBezTo>
                  <a:pt x="227" y="340"/>
                  <a:pt x="0" y="823"/>
                  <a:pt x="0" y="1360"/>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3" name="文本框 2">
            <a:extLst>
              <a:ext uri="{FF2B5EF4-FFF2-40B4-BE49-F238E27FC236}">
                <a16:creationId xmlns:a16="http://schemas.microsoft.com/office/drawing/2014/main" id="{77DA96A3-1A06-49D1-8F8F-5C18404EEA0C}"/>
              </a:ext>
            </a:extLst>
          </p:cNvPr>
          <p:cNvSpPr txBox="1"/>
          <p:nvPr userDrawn="1"/>
        </p:nvSpPr>
        <p:spPr>
          <a:xfrm>
            <a:off x="2517634" y="3145886"/>
            <a:ext cx="223651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20ADFB"/>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讲师介绍</a:t>
            </a:r>
            <a:endParaRPr kumimoji="0" lang="en-US" altLang="zh-CN" sz="4000" b="1" i="0" u="none" strike="noStrike" kern="1200" cap="none" spc="0" normalizeH="0" baseline="0" noProof="0" dirty="0">
              <a:ln>
                <a:noFill/>
              </a:ln>
              <a:solidFill>
                <a:srgbClr val="20ADFB"/>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p:txBody>
      </p:sp>
      <p:cxnSp>
        <p:nvCxnSpPr>
          <p:cNvPr id="4" name="直接连接符 3">
            <a:extLst>
              <a:ext uri="{FF2B5EF4-FFF2-40B4-BE49-F238E27FC236}">
                <a16:creationId xmlns:a16="http://schemas.microsoft.com/office/drawing/2014/main" id="{F7E96B92-61AA-414B-AB3C-3F95CE8398CF}"/>
              </a:ext>
            </a:extLst>
          </p:cNvPr>
          <p:cNvCxnSpPr/>
          <p:nvPr userDrawn="1"/>
        </p:nvCxnSpPr>
        <p:spPr>
          <a:xfrm>
            <a:off x="2622275" y="3977775"/>
            <a:ext cx="209070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直接连接符 4">
            <a:extLst>
              <a:ext uri="{FF2B5EF4-FFF2-40B4-BE49-F238E27FC236}">
                <a16:creationId xmlns:a16="http://schemas.microsoft.com/office/drawing/2014/main" id="{CADE44C3-CB7B-4B4E-8832-42C0131EE0B6}"/>
              </a:ext>
            </a:extLst>
          </p:cNvPr>
          <p:cNvCxnSpPr>
            <a:cxnSpLocks/>
          </p:cNvCxnSpPr>
          <p:nvPr userDrawn="1"/>
        </p:nvCxnSpPr>
        <p:spPr>
          <a:xfrm>
            <a:off x="5537588" y="2938644"/>
            <a:ext cx="0" cy="148018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图片占位符 14">
            <a:extLst>
              <a:ext uri="{FF2B5EF4-FFF2-40B4-BE49-F238E27FC236}">
                <a16:creationId xmlns:a16="http://schemas.microsoft.com/office/drawing/2014/main" id="{E4375266-A239-4EFE-B916-4693EC425639}"/>
              </a:ext>
            </a:extLst>
          </p:cNvPr>
          <p:cNvSpPr>
            <a:spLocks noGrp="1"/>
          </p:cNvSpPr>
          <p:nvPr>
            <p:ph type="pic" sz="quarter" idx="10"/>
          </p:nvPr>
        </p:nvSpPr>
        <p:spPr>
          <a:xfrm>
            <a:off x="6058798" y="2408151"/>
            <a:ext cx="1060984" cy="1060984"/>
          </a:xfrm>
          <a:custGeom>
            <a:avLst/>
            <a:gdLst>
              <a:gd name="connsiteX0" fmla="*/ 530492 w 1060984"/>
              <a:gd name="connsiteY0" fmla="*/ 0 h 1060984"/>
              <a:gd name="connsiteX1" fmla="*/ 1060984 w 1060984"/>
              <a:gd name="connsiteY1" fmla="*/ 530492 h 1060984"/>
              <a:gd name="connsiteX2" fmla="*/ 530492 w 1060984"/>
              <a:gd name="connsiteY2" fmla="*/ 1060984 h 1060984"/>
              <a:gd name="connsiteX3" fmla="*/ 0 w 1060984"/>
              <a:gd name="connsiteY3" fmla="*/ 530492 h 1060984"/>
              <a:gd name="connsiteX4" fmla="*/ 530492 w 1060984"/>
              <a:gd name="connsiteY4" fmla="*/ 0 h 10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984" h="1060984">
                <a:moveTo>
                  <a:pt x="530492" y="0"/>
                </a:moveTo>
                <a:cubicBezTo>
                  <a:pt x="823475" y="0"/>
                  <a:pt x="1060984" y="237509"/>
                  <a:pt x="1060984" y="530492"/>
                </a:cubicBezTo>
                <a:cubicBezTo>
                  <a:pt x="1060984" y="823475"/>
                  <a:pt x="823475" y="1060984"/>
                  <a:pt x="530492" y="1060984"/>
                </a:cubicBezTo>
                <a:cubicBezTo>
                  <a:pt x="237509" y="1060984"/>
                  <a:pt x="0" y="823475"/>
                  <a:pt x="0" y="530492"/>
                </a:cubicBezTo>
                <a:cubicBezTo>
                  <a:pt x="0" y="237509"/>
                  <a:pt x="237509" y="0"/>
                  <a:pt x="530492" y="0"/>
                </a:cubicBez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D1B3BD2E-C506-4AF5-9268-BF667FA6DE0A}"/>
              </a:ext>
            </a:extLst>
          </p:cNvPr>
          <p:cNvSpPr>
            <a:spLocks noGrp="1"/>
          </p:cNvSpPr>
          <p:nvPr>
            <p:ph type="pic" sz="quarter" idx="11"/>
          </p:nvPr>
        </p:nvSpPr>
        <p:spPr>
          <a:xfrm>
            <a:off x="6058798" y="3614273"/>
            <a:ext cx="1060984" cy="1060984"/>
          </a:xfrm>
          <a:custGeom>
            <a:avLst/>
            <a:gdLst>
              <a:gd name="connsiteX0" fmla="*/ 530492 w 1060984"/>
              <a:gd name="connsiteY0" fmla="*/ 0 h 1060984"/>
              <a:gd name="connsiteX1" fmla="*/ 1060984 w 1060984"/>
              <a:gd name="connsiteY1" fmla="*/ 530492 h 1060984"/>
              <a:gd name="connsiteX2" fmla="*/ 530492 w 1060984"/>
              <a:gd name="connsiteY2" fmla="*/ 1060984 h 1060984"/>
              <a:gd name="connsiteX3" fmla="*/ 0 w 1060984"/>
              <a:gd name="connsiteY3" fmla="*/ 530492 h 1060984"/>
              <a:gd name="connsiteX4" fmla="*/ 530492 w 1060984"/>
              <a:gd name="connsiteY4" fmla="*/ 0 h 106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984" h="1060984">
                <a:moveTo>
                  <a:pt x="530492" y="0"/>
                </a:moveTo>
                <a:cubicBezTo>
                  <a:pt x="823475" y="0"/>
                  <a:pt x="1060984" y="237509"/>
                  <a:pt x="1060984" y="530492"/>
                </a:cubicBezTo>
                <a:cubicBezTo>
                  <a:pt x="1060984" y="823475"/>
                  <a:pt x="823475" y="1060984"/>
                  <a:pt x="530492" y="1060984"/>
                </a:cubicBezTo>
                <a:cubicBezTo>
                  <a:pt x="237509" y="1060984"/>
                  <a:pt x="0" y="823475"/>
                  <a:pt x="0" y="530492"/>
                </a:cubicBezTo>
                <a:cubicBezTo>
                  <a:pt x="0" y="237509"/>
                  <a:pt x="237509" y="0"/>
                  <a:pt x="530492" y="0"/>
                </a:cubicBezTo>
                <a:close/>
              </a:path>
            </a:pathLst>
          </a:custGeom>
        </p:spPr>
        <p:txBody>
          <a:bodyPr wrap="square">
            <a:noAutofit/>
          </a:bodyPr>
          <a:lstStyle/>
          <a:p>
            <a:endParaRPr lang="zh-CN" altLang="en-US"/>
          </a:p>
        </p:txBody>
      </p:sp>
      <p:sp>
        <p:nvSpPr>
          <p:cNvPr id="19" name="文本占位符 4">
            <a:extLst>
              <a:ext uri="{FF2B5EF4-FFF2-40B4-BE49-F238E27FC236}">
                <a16:creationId xmlns:a16="http://schemas.microsoft.com/office/drawing/2014/main" id="{179BF63F-7F70-4817-B745-E9D9E0F56160}"/>
              </a:ext>
            </a:extLst>
          </p:cNvPr>
          <p:cNvSpPr>
            <a:spLocks noGrp="1"/>
          </p:cNvSpPr>
          <p:nvPr>
            <p:ph type="body" sz="quarter" idx="12" hasCustomPrompt="1"/>
          </p:nvPr>
        </p:nvSpPr>
        <p:spPr>
          <a:xfrm>
            <a:off x="7419485" y="2703081"/>
            <a:ext cx="2254881" cy="471124"/>
          </a:xfrm>
          <a:prstGeom prst="rect">
            <a:avLst/>
          </a:prstGeom>
        </p:spPr>
        <p:txBody>
          <a:bodyPr>
            <a:normAutofit/>
          </a:bodyPr>
          <a:lstStyle>
            <a:lvl1pPr marL="0" indent="0" algn="l">
              <a:buNone/>
              <a:defRPr sz="2400" b="1">
                <a:solidFill>
                  <a:schemeClr val="tx1">
                    <a:lumMod val="75000"/>
                    <a:lumOff val="25000"/>
                  </a:schemeClr>
                </a:solidFill>
              </a:defRPr>
            </a:lvl1pPr>
          </a:lstStyle>
          <a:p>
            <a:pPr lvl="0"/>
            <a:r>
              <a:rPr lang="en-US" altLang="zh-CN" dirty="0"/>
              <a:t>XX</a:t>
            </a:r>
            <a:r>
              <a:rPr lang="zh-CN" altLang="en-US" dirty="0"/>
              <a:t>老师</a:t>
            </a:r>
          </a:p>
        </p:txBody>
      </p:sp>
      <p:sp>
        <p:nvSpPr>
          <p:cNvPr id="20" name="文本占位符 4">
            <a:extLst>
              <a:ext uri="{FF2B5EF4-FFF2-40B4-BE49-F238E27FC236}">
                <a16:creationId xmlns:a16="http://schemas.microsoft.com/office/drawing/2014/main" id="{E4349461-9772-4D00-9365-A0723FDD9397}"/>
              </a:ext>
            </a:extLst>
          </p:cNvPr>
          <p:cNvSpPr>
            <a:spLocks noGrp="1"/>
          </p:cNvSpPr>
          <p:nvPr>
            <p:ph type="body" sz="quarter" idx="13" hasCustomPrompt="1"/>
          </p:nvPr>
        </p:nvSpPr>
        <p:spPr>
          <a:xfrm>
            <a:off x="7419485" y="3909203"/>
            <a:ext cx="2254881" cy="471124"/>
          </a:xfrm>
          <a:prstGeom prst="rect">
            <a:avLst/>
          </a:prstGeom>
        </p:spPr>
        <p:txBody>
          <a:bodyPr>
            <a:normAutofit/>
          </a:bodyPr>
          <a:lstStyle>
            <a:lvl1pPr marL="0" indent="0" algn="l">
              <a:buNone/>
              <a:defRPr sz="2400" b="1">
                <a:solidFill>
                  <a:schemeClr val="tx1">
                    <a:lumMod val="75000"/>
                    <a:lumOff val="25000"/>
                  </a:schemeClr>
                </a:solidFill>
              </a:defRPr>
            </a:lvl1pPr>
          </a:lstStyle>
          <a:p>
            <a:pPr lvl="0"/>
            <a:r>
              <a:rPr lang="en-US" altLang="zh-CN" dirty="0"/>
              <a:t>XX</a:t>
            </a:r>
            <a:r>
              <a:rPr lang="zh-CN" altLang="en-US" dirty="0"/>
              <a:t>老师</a:t>
            </a:r>
          </a:p>
        </p:txBody>
      </p:sp>
      <p:sp>
        <p:nvSpPr>
          <p:cNvPr id="22" name="ïšļïďé">
            <a:extLst>
              <a:ext uri="{FF2B5EF4-FFF2-40B4-BE49-F238E27FC236}">
                <a16:creationId xmlns:a16="http://schemas.microsoft.com/office/drawing/2014/main" id="{FF262DF8-041B-47A8-A22C-045CECA73805}"/>
              </a:ext>
            </a:extLst>
          </p:cNvPr>
          <p:cNvSpPr/>
          <p:nvPr userDrawn="1"/>
        </p:nvSpPr>
        <p:spPr>
          <a:xfrm rot="10800000">
            <a:off x="3579233" y="6109859"/>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23" name="ïšḻïḋê">
            <a:extLst>
              <a:ext uri="{FF2B5EF4-FFF2-40B4-BE49-F238E27FC236}">
                <a16:creationId xmlns:a16="http://schemas.microsoft.com/office/drawing/2014/main" id="{354A2FC4-8915-4822-ACDD-FBF8E87BA06D}"/>
              </a:ext>
            </a:extLst>
          </p:cNvPr>
          <p:cNvSpPr/>
          <p:nvPr userDrawn="1"/>
        </p:nvSpPr>
        <p:spPr>
          <a:xfrm>
            <a:off x="0" y="2479809"/>
            <a:ext cx="2146301" cy="3512854"/>
          </a:xfrm>
          <a:custGeom>
            <a:avLst/>
            <a:gdLst>
              <a:gd name="connsiteX0" fmla="*/ 397614 w 2146301"/>
              <a:gd name="connsiteY0" fmla="*/ 0 h 3512854"/>
              <a:gd name="connsiteX1" fmla="*/ 2146301 w 2146301"/>
              <a:gd name="connsiteY1" fmla="*/ 1756427 h 3512854"/>
              <a:gd name="connsiteX2" fmla="*/ 397614 w 2146301"/>
              <a:gd name="connsiteY2" fmla="*/ 3512854 h 3512854"/>
              <a:gd name="connsiteX3" fmla="*/ 45193 w 2146301"/>
              <a:gd name="connsiteY3" fmla="*/ 3477170 h 3512854"/>
              <a:gd name="connsiteX4" fmla="*/ 0 w 2146301"/>
              <a:gd name="connsiteY4" fmla="*/ 3465498 h 3512854"/>
              <a:gd name="connsiteX5" fmla="*/ 0 w 2146301"/>
              <a:gd name="connsiteY5" fmla="*/ 47356 h 3512854"/>
              <a:gd name="connsiteX6" fmla="*/ 45193 w 2146301"/>
              <a:gd name="connsiteY6" fmla="*/ 35685 h 3512854"/>
              <a:gd name="connsiteX7" fmla="*/ 397614 w 2146301"/>
              <a:gd name="connsiteY7" fmla="*/ 0 h 351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6301" h="3512854">
                <a:moveTo>
                  <a:pt x="397614" y="0"/>
                </a:moveTo>
                <a:cubicBezTo>
                  <a:pt x="1363387" y="0"/>
                  <a:pt x="2146301" y="786379"/>
                  <a:pt x="2146301" y="1756427"/>
                </a:cubicBezTo>
                <a:cubicBezTo>
                  <a:pt x="2146301" y="2726475"/>
                  <a:pt x="1363387" y="3512854"/>
                  <a:pt x="397614" y="3512854"/>
                </a:cubicBezTo>
                <a:cubicBezTo>
                  <a:pt x="276892" y="3512854"/>
                  <a:pt x="159028" y="3500567"/>
                  <a:pt x="45193" y="3477170"/>
                </a:cubicBezTo>
                <a:lnTo>
                  <a:pt x="0" y="3465498"/>
                </a:lnTo>
                <a:lnTo>
                  <a:pt x="0" y="47356"/>
                </a:lnTo>
                <a:lnTo>
                  <a:pt x="45193" y="35685"/>
                </a:lnTo>
                <a:cubicBezTo>
                  <a:pt x="159028" y="12287"/>
                  <a:pt x="276892" y="0"/>
                  <a:pt x="397614" y="0"/>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pic>
        <p:nvPicPr>
          <p:cNvPr id="6" name="图片 5" descr="网安学院logo">
            <a:extLst>
              <a:ext uri="{FF2B5EF4-FFF2-40B4-BE49-F238E27FC236}">
                <a16:creationId xmlns:a16="http://schemas.microsoft.com/office/drawing/2014/main" id="{781B6D52-B023-417F-A121-5283838B0988}"/>
              </a:ext>
            </a:extLst>
          </p:cNvPr>
          <p:cNvPicPr>
            <a:picLocks noChangeAspect="1"/>
          </p:cNvPicPr>
          <p:nvPr userDrawn="1"/>
        </p:nvPicPr>
        <p:blipFill>
          <a:blip r:embed="rId2"/>
          <a:stretch>
            <a:fillRect/>
          </a:stretch>
        </p:blipFill>
        <p:spPr>
          <a:xfrm>
            <a:off x="629144" y="2530342"/>
            <a:ext cx="1888490" cy="1888490"/>
          </a:xfrm>
          <a:prstGeom prst="rect">
            <a:avLst/>
          </a:prstGeom>
        </p:spPr>
      </p:pic>
    </p:spTree>
    <p:extLst>
      <p:ext uri="{BB962C8B-B14F-4D97-AF65-F5344CB8AC3E}">
        <p14:creationId xmlns:p14="http://schemas.microsoft.com/office/powerpoint/2010/main" val="7596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标题页">
    <p:spTree>
      <p:nvGrpSpPr>
        <p:cNvPr id="1" name=""/>
        <p:cNvGrpSpPr/>
        <p:nvPr/>
      </p:nvGrpSpPr>
      <p:grpSpPr>
        <a:xfrm>
          <a:off x="0" y="0"/>
          <a:ext cx="0" cy="0"/>
          <a:chOff x="0" y="0"/>
          <a:chExt cx="0" cy="0"/>
        </a:xfrm>
      </p:grpSpPr>
      <p:sp>
        <p:nvSpPr>
          <p:cNvPr id="2" name="ïṣľïḓè">
            <a:extLst>
              <a:ext uri="{FF2B5EF4-FFF2-40B4-BE49-F238E27FC236}">
                <a16:creationId xmlns:a16="http://schemas.microsoft.com/office/drawing/2014/main" id="{E46DF436-7BF1-45B0-AE64-0450DC8FF7FA}"/>
              </a:ext>
            </a:extLst>
          </p:cNvPr>
          <p:cNvSpPr/>
          <p:nvPr userDrawn="1"/>
        </p:nvSpPr>
        <p:spPr>
          <a:xfrm rot="10800000" flipH="1">
            <a:off x="8316157" y="6101556"/>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50" name="任意多边形: 形状 49">
            <a:extLst>
              <a:ext uri="{FF2B5EF4-FFF2-40B4-BE49-F238E27FC236}">
                <a16:creationId xmlns:a16="http://schemas.microsoft.com/office/drawing/2014/main" id="{1177E4E4-7701-44A5-8EBE-4495B3D3F65D}"/>
              </a:ext>
            </a:extLst>
          </p:cNvPr>
          <p:cNvSpPr/>
          <p:nvPr userDrawn="1"/>
        </p:nvSpPr>
        <p:spPr>
          <a:xfrm flipH="1">
            <a:off x="10808003" y="3204079"/>
            <a:ext cx="1383997" cy="3435148"/>
          </a:xfrm>
          <a:custGeom>
            <a:avLst/>
            <a:gdLst>
              <a:gd name="connsiteX0" fmla="*/ 0 w 1383997"/>
              <a:gd name="connsiteY0" fmla="*/ 0 h 3435148"/>
              <a:gd name="connsiteX1" fmla="*/ 0 w 1383997"/>
              <a:gd name="connsiteY1" fmla="*/ 3435148 h 3435148"/>
              <a:gd name="connsiteX2" fmla="*/ 155316 w 1383997"/>
              <a:gd name="connsiteY2" fmla="*/ 3395036 h 3435148"/>
              <a:gd name="connsiteX3" fmla="*/ 1383997 w 1383997"/>
              <a:gd name="connsiteY3" fmla="*/ 1717574 h 3435148"/>
              <a:gd name="connsiteX4" fmla="*/ 155316 w 1383997"/>
              <a:gd name="connsiteY4" fmla="*/ 40113 h 343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97" h="3435148">
                <a:moveTo>
                  <a:pt x="0" y="0"/>
                </a:moveTo>
                <a:lnTo>
                  <a:pt x="0" y="3435148"/>
                </a:lnTo>
                <a:lnTo>
                  <a:pt x="155316" y="3395036"/>
                </a:lnTo>
                <a:cubicBezTo>
                  <a:pt x="867151" y="3172652"/>
                  <a:pt x="1383997" y="2505738"/>
                  <a:pt x="1383997" y="1717574"/>
                </a:cubicBezTo>
                <a:cubicBezTo>
                  <a:pt x="1383997" y="929410"/>
                  <a:pt x="867151" y="262496"/>
                  <a:pt x="155316" y="40113"/>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48" name="任意多边形: 形状 47">
            <a:extLst>
              <a:ext uri="{FF2B5EF4-FFF2-40B4-BE49-F238E27FC236}">
                <a16:creationId xmlns:a16="http://schemas.microsoft.com/office/drawing/2014/main" id="{EA4D5312-6476-4A58-845B-70FBDC7A38B8}"/>
              </a:ext>
            </a:extLst>
          </p:cNvPr>
          <p:cNvSpPr>
            <a:spLocks/>
          </p:cNvSpPr>
          <p:nvPr userDrawn="1"/>
        </p:nvSpPr>
        <p:spPr bwMode="auto">
          <a:xfrm rot="16200000" flipH="1">
            <a:off x="-277679" y="2921108"/>
            <a:ext cx="4214573" cy="3659213"/>
          </a:xfrm>
          <a:custGeom>
            <a:avLst/>
            <a:gdLst>
              <a:gd name="connsiteX0" fmla="*/ 0 w 4214573"/>
              <a:gd name="connsiteY0" fmla="*/ 1107202 h 3659213"/>
              <a:gd name="connsiteX1" fmla="*/ 2551793 w 4214573"/>
              <a:gd name="connsiteY1" fmla="*/ 3659213 h 3659213"/>
              <a:gd name="connsiteX2" fmla="*/ 4214573 w 4214573"/>
              <a:gd name="connsiteY2" fmla="*/ 3043163 h 3659213"/>
              <a:gd name="connsiteX3" fmla="*/ 4214573 w 4214573"/>
              <a:gd name="connsiteY3" fmla="*/ 37039 h 3659213"/>
              <a:gd name="connsiteX4" fmla="*/ 4214573 w 4214573"/>
              <a:gd name="connsiteY4" fmla="*/ 0 h 3659213"/>
              <a:gd name="connsiteX5" fmla="*/ 255013 w 4214573"/>
              <a:gd name="connsiteY5" fmla="*/ 0 h 3659213"/>
              <a:gd name="connsiteX6" fmla="*/ 218137 w 4214573"/>
              <a:gd name="connsiteY6" fmla="*/ 72848 h 3659213"/>
              <a:gd name="connsiteX7" fmla="*/ 0 w 4214573"/>
              <a:gd name="connsiteY7" fmla="*/ 1107202 h 36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3" h="3659213">
                <a:moveTo>
                  <a:pt x="0" y="1107202"/>
                </a:moveTo>
                <a:cubicBezTo>
                  <a:pt x="0" y="2516296"/>
                  <a:pt x="1142819" y="3659213"/>
                  <a:pt x="2551793" y="3659213"/>
                </a:cubicBezTo>
                <a:cubicBezTo>
                  <a:pt x="3186997" y="3659213"/>
                  <a:pt x="3767324" y="3427337"/>
                  <a:pt x="4214573" y="3043163"/>
                </a:cubicBezTo>
                <a:cubicBezTo>
                  <a:pt x="4214573" y="1498622"/>
                  <a:pt x="4214573" y="581550"/>
                  <a:pt x="4214573" y="37039"/>
                </a:cubicBezTo>
                <a:lnTo>
                  <a:pt x="4214573" y="0"/>
                </a:lnTo>
                <a:lnTo>
                  <a:pt x="255013" y="0"/>
                </a:lnTo>
                <a:lnTo>
                  <a:pt x="218137" y="72848"/>
                </a:lnTo>
                <a:cubicBezTo>
                  <a:pt x="77857" y="388934"/>
                  <a:pt x="0" y="738807"/>
                  <a:pt x="0" y="1107202"/>
                </a:cubicBezTo>
                <a:close/>
              </a:path>
            </a:pathLst>
          </a:custGeom>
          <a:solidFill>
            <a:schemeClr val="accent1">
              <a:alpha val="18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45" name="ïṣľïḓè">
            <a:extLst>
              <a:ext uri="{FF2B5EF4-FFF2-40B4-BE49-F238E27FC236}">
                <a16:creationId xmlns:a16="http://schemas.microsoft.com/office/drawing/2014/main" id="{8AD98077-A6B6-4FB0-BFC9-98F98B61653A}"/>
              </a:ext>
            </a:extLst>
          </p:cNvPr>
          <p:cNvSpPr/>
          <p:nvPr userDrawn="1"/>
        </p:nvSpPr>
        <p:spPr>
          <a:xfrm rot="5400000" flipH="1">
            <a:off x="10899769" y="2270081"/>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6" name="文本占位符 4">
            <a:extLst>
              <a:ext uri="{FF2B5EF4-FFF2-40B4-BE49-F238E27FC236}">
                <a16:creationId xmlns:a16="http://schemas.microsoft.com/office/drawing/2014/main" id="{D0F739C4-ADD5-4BA4-9075-AC6CFAAF9497}"/>
              </a:ext>
            </a:extLst>
          </p:cNvPr>
          <p:cNvSpPr>
            <a:spLocks noGrp="1"/>
          </p:cNvSpPr>
          <p:nvPr>
            <p:ph type="body" sz="quarter" idx="10" hasCustomPrompt="1"/>
          </p:nvPr>
        </p:nvSpPr>
        <p:spPr>
          <a:xfrm>
            <a:off x="4138874" y="3038995"/>
            <a:ext cx="3914252" cy="780010"/>
          </a:xfrm>
          <a:prstGeom prst="rect">
            <a:avLst/>
          </a:prstGeom>
        </p:spPr>
        <p:txBody>
          <a:bodyPr>
            <a:normAutofit/>
          </a:bodyPr>
          <a:lstStyle>
            <a:lvl1pPr marL="0" indent="0" algn="ctr">
              <a:buNone/>
              <a:defRPr sz="4000" b="1">
                <a:solidFill>
                  <a:schemeClr val="accent1"/>
                </a:solidFill>
              </a:defRPr>
            </a:lvl1pPr>
          </a:lstStyle>
          <a:p>
            <a:pPr lvl="0"/>
            <a:r>
              <a:rPr lang="zh-CN" altLang="en-US" dirty="0"/>
              <a:t>插入你的目录</a:t>
            </a:r>
          </a:p>
        </p:txBody>
      </p:sp>
    </p:spTree>
    <p:extLst>
      <p:ext uri="{BB962C8B-B14F-4D97-AF65-F5344CB8AC3E}">
        <p14:creationId xmlns:p14="http://schemas.microsoft.com/office/powerpoint/2010/main" val="347217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图片多）">
    <p:spTree>
      <p:nvGrpSpPr>
        <p:cNvPr id="1" name=""/>
        <p:cNvGrpSpPr/>
        <p:nvPr/>
      </p:nvGrpSpPr>
      <p:grpSpPr>
        <a:xfrm>
          <a:off x="0" y="0"/>
          <a:ext cx="0" cy="0"/>
          <a:chOff x="0" y="0"/>
          <a:chExt cx="0" cy="0"/>
        </a:xfrm>
      </p:grpSpPr>
      <p:sp>
        <p:nvSpPr>
          <p:cNvPr id="2" name="ïṣľïḓè">
            <a:extLst>
              <a:ext uri="{FF2B5EF4-FFF2-40B4-BE49-F238E27FC236}">
                <a16:creationId xmlns:a16="http://schemas.microsoft.com/office/drawing/2014/main" id="{E46DF436-7BF1-45B0-AE64-0450DC8FF7FA}"/>
              </a:ext>
            </a:extLst>
          </p:cNvPr>
          <p:cNvSpPr/>
          <p:nvPr userDrawn="1"/>
        </p:nvSpPr>
        <p:spPr>
          <a:xfrm rot="10800000" flipH="1">
            <a:off x="8316157" y="6101556"/>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50" name="任意多边形: 形状 49">
            <a:extLst>
              <a:ext uri="{FF2B5EF4-FFF2-40B4-BE49-F238E27FC236}">
                <a16:creationId xmlns:a16="http://schemas.microsoft.com/office/drawing/2014/main" id="{1177E4E4-7701-44A5-8EBE-4495B3D3F65D}"/>
              </a:ext>
            </a:extLst>
          </p:cNvPr>
          <p:cNvSpPr/>
          <p:nvPr userDrawn="1"/>
        </p:nvSpPr>
        <p:spPr>
          <a:xfrm flipH="1">
            <a:off x="10808003" y="3204079"/>
            <a:ext cx="1383997" cy="3435148"/>
          </a:xfrm>
          <a:custGeom>
            <a:avLst/>
            <a:gdLst>
              <a:gd name="connsiteX0" fmla="*/ 0 w 1383997"/>
              <a:gd name="connsiteY0" fmla="*/ 0 h 3435148"/>
              <a:gd name="connsiteX1" fmla="*/ 0 w 1383997"/>
              <a:gd name="connsiteY1" fmla="*/ 3435148 h 3435148"/>
              <a:gd name="connsiteX2" fmla="*/ 155316 w 1383997"/>
              <a:gd name="connsiteY2" fmla="*/ 3395036 h 3435148"/>
              <a:gd name="connsiteX3" fmla="*/ 1383997 w 1383997"/>
              <a:gd name="connsiteY3" fmla="*/ 1717574 h 3435148"/>
              <a:gd name="connsiteX4" fmla="*/ 155316 w 1383997"/>
              <a:gd name="connsiteY4" fmla="*/ 40113 h 343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97" h="3435148">
                <a:moveTo>
                  <a:pt x="0" y="0"/>
                </a:moveTo>
                <a:lnTo>
                  <a:pt x="0" y="3435148"/>
                </a:lnTo>
                <a:lnTo>
                  <a:pt x="155316" y="3395036"/>
                </a:lnTo>
                <a:cubicBezTo>
                  <a:pt x="867151" y="3172652"/>
                  <a:pt x="1383997" y="2505738"/>
                  <a:pt x="1383997" y="1717574"/>
                </a:cubicBezTo>
                <a:cubicBezTo>
                  <a:pt x="1383997" y="929410"/>
                  <a:pt x="867151" y="262496"/>
                  <a:pt x="155316" y="40113"/>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48" name="任意多边形: 形状 47">
            <a:extLst>
              <a:ext uri="{FF2B5EF4-FFF2-40B4-BE49-F238E27FC236}">
                <a16:creationId xmlns:a16="http://schemas.microsoft.com/office/drawing/2014/main" id="{EA4D5312-6476-4A58-845B-70FBDC7A38B8}"/>
              </a:ext>
            </a:extLst>
          </p:cNvPr>
          <p:cNvSpPr>
            <a:spLocks/>
          </p:cNvSpPr>
          <p:nvPr userDrawn="1"/>
        </p:nvSpPr>
        <p:spPr bwMode="auto">
          <a:xfrm rot="16200000" flipH="1">
            <a:off x="-277679" y="2921108"/>
            <a:ext cx="4214573" cy="3659213"/>
          </a:xfrm>
          <a:custGeom>
            <a:avLst/>
            <a:gdLst>
              <a:gd name="connsiteX0" fmla="*/ 0 w 4214573"/>
              <a:gd name="connsiteY0" fmla="*/ 1107202 h 3659213"/>
              <a:gd name="connsiteX1" fmla="*/ 2551793 w 4214573"/>
              <a:gd name="connsiteY1" fmla="*/ 3659213 h 3659213"/>
              <a:gd name="connsiteX2" fmla="*/ 4214573 w 4214573"/>
              <a:gd name="connsiteY2" fmla="*/ 3043163 h 3659213"/>
              <a:gd name="connsiteX3" fmla="*/ 4214573 w 4214573"/>
              <a:gd name="connsiteY3" fmla="*/ 37039 h 3659213"/>
              <a:gd name="connsiteX4" fmla="*/ 4214573 w 4214573"/>
              <a:gd name="connsiteY4" fmla="*/ 0 h 3659213"/>
              <a:gd name="connsiteX5" fmla="*/ 255013 w 4214573"/>
              <a:gd name="connsiteY5" fmla="*/ 0 h 3659213"/>
              <a:gd name="connsiteX6" fmla="*/ 218137 w 4214573"/>
              <a:gd name="connsiteY6" fmla="*/ 72848 h 3659213"/>
              <a:gd name="connsiteX7" fmla="*/ 0 w 4214573"/>
              <a:gd name="connsiteY7" fmla="*/ 1107202 h 36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3" h="3659213">
                <a:moveTo>
                  <a:pt x="0" y="1107202"/>
                </a:moveTo>
                <a:cubicBezTo>
                  <a:pt x="0" y="2516296"/>
                  <a:pt x="1142819" y="3659213"/>
                  <a:pt x="2551793" y="3659213"/>
                </a:cubicBezTo>
                <a:cubicBezTo>
                  <a:pt x="3186997" y="3659213"/>
                  <a:pt x="3767324" y="3427337"/>
                  <a:pt x="4214573" y="3043163"/>
                </a:cubicBezTo>
                <a:cubicBezTo>
                  <a:pt x="4214573" y="1498622"/>
                  <a:pt x="4214573" y="581550"/>
                  <a:pt x="4214573" y="37039"/>
                </a:cubicBezTo>
                <a:lnTo>
                  <a:pt x="4214573" y="0"/>
                </a:lnTo>
                <a:lnTo>
                  <a:pt x="255013" y="0"/>
                </a:lnTo>
                <a:lnTo>
                  <a:pt x="218137" y="72848"/>
                </a:lnTo>
                <a:cubicBezTo>
                  <a:pt x="77857" y="388934"/>
                  <a:pt x="0" y="738807"/>
                  <a:pt x="0" y="1107202"/>
                </a:cubicBezTo>
                <a:close/>
              </a:path>
            </a:pathLst>
          </a:custGeom>
          <a:solidFill>
            <a:schemeClr val="accent1">
              <a:alpha val="18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45" name="ïṣľïḓè">
            <a:extLst>
              <a:ext uri="{FF2B5EF4-FFF2-40B4-BE49-F238E27FC236}">
                <a16:creationId xmlns:a16="http://schemas.microsoft.com/office/drawing/2014/main" id="{8AD98077-A6B6-4FB0-BFC9-98F98B61653A}"/>
              </a:ext>
            </a:extLst>
          </p:cNvPr>
          <p:cNvSpPr/>
          <p:nvPr userDrawn="1"/>
        </p:nvSpPr>
        <p:spPr>
          <a:xfrm rot="5400000" flipH="1">
            <a:off x="10899769" y="2270081"/>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6" name="文本占位符 4">
            <a:extLst>
              <a:ext uri="{FF2B5EF4-FFF2-40B4-BE49-F238E27FC236}">
                <a16:creationId xmlns:a16="http://schemas.microsoft.com/office/drawing/2014/main" id="{D0F739C4-ADD5-4BA4-9075-AC6CFAAF9497}"/>
              </a:ext>
            </a:extLst>
          </p:cNvPr>
          <p:cNvSpPr>
            <a:spLocks noGrp="1"/>
          </p:cNvSpPr>
          <p:nvPr>
            <p:ph type="body" sz="quarter" idx="10" hasCustomPrompt="1"/>
          </p:nvPr>
        </p:nvSpPr>
        <p:spPr>
          <a:xfrm>
            <a:off x="620878" y="1455972"/>
            <a:ext cx="2485290" cy="463570"/>
          </a:xfrm>
          <a:prstGeom prst="rect">
            <a:avLst/>
          </a:prstGeom>
        </p:spPr>
        <p:txBody>
          <a:bodyPr>
            <a:normAutofit/>
          </a:bodyPr>
          <a:lstStyle>
            <a:lvl1pPr marL="0" indent="0" algn="l">
              <a:buNone/>
              <a:defRPr sz="2400" b="1">
                <a:solidFill>
                  <a:schemeClr val="tx1">
                    <a:lumMod val="85000"/>
                    <a:lumOff val="15000"/>
                  </a:schemeClr>
                </a:solidFill>
              </a:defRPr>
            </a:lvl1pPr>
          </a:lstStyle>
          <a:p>
            <a:pPr lvl="0"/>
            <a:r>
              <a:rPr lang="zh-CN" altLang="en-US" dirty="0"/>
              <a:t>小标题</a:t>
            </a:r>
          </a:p>
        </p:txBody>
      </p:sp>
      <p:sp>
        <p:nvSpPr>
          <p:cNvPr id="7" name="文本占位符 4">
            <a:extLst>
              <a:ext uri="{FF2B5EF4-FFF2-40B4-BE49-F238E27FC236}">
                <a16:creationId xmlns:a16="http://schemas.microsoft.com/office/drawing/2014/main" id="{8C122996-1BA9-4227-A8F6-FC877351CF38}"/>
              </a:ext>
            </a:extLst>
          </p:cNvPr>
          <p:cNvSpPr>
            <a:spLocks noGrp="1"/>
          </p:cNvSpPr>
          <p:nvPr>
            <p:ph type="body" sz="quarter" idx="11" hasCustomPrompt="1"/>
          </p:nvPr>
        </p:nvSpPr>
        <p:spPr>
          <a:xfrm>
            <a:off x="591128" y="2111703"/>
            <a:ext cx="6402985" cy="1748322"/>
          </a:xfrm>
          <a:prstGeom prst="rect">
            <a:avLst/>
          </a:prstGeom>
        </p:spPr>
        <p:txBody>
          <a:bodyPr>
            <a:normAutofit/>
          </a:bodyPr>
          <a:lstStyle>
            <a:lvl1pPr marL="0" indent="0" algn="l">
              <a:lnSpc>
                <a:spcPct val="150000"/>
              </a:lnSpc>
              <a:buNone/>
              <a:defRPr sz="2000" b="0">
                <a:solidFill>
                  <a:schemeClr val="tx1">
                    <a:lumMod val="85000"/>
                    <a:lumOff val="15000"/>
                  </a:schemeClr>
                </a:solidFill>
              </a:defRPr>
            </a:lvl1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a:t>
            </a: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dirty="0"/>
          </a:p>
          <a:p>
            <a:pPr lvl="0"/>
            <a:endParaRPr lang="zh-CN" altLang="en-US" dirty="0"/>
          </a:p>
        </p:txBody>
      </p:sp>
      <p:sp>
        <p:nvSpPr>
          <p:cNvPr id="4" name="图片占位符 3">
            <a:extLst>
              <a:ext uri="{FF2B5EF4-FFF2-40B4-BE49-F238E27FC236}">
                <a16:creationId xmlns:a16="http://schemas.microsoft.com/office/drawing/2014/main" id="{653DC3AB-80A2-4C7F-9539-D8B428DC5370}"/>
              </a:ext>
            </a:extLst>
          </p:cNvPr>
          <p:cNvSpPr>
            <a:spLocks noGrp="1"/>
          </p:cNvSpPr>
          <p:nvPr>
            <p:ph type="pic" sz="quarter" idx="12" hasCustomPrompt="1"/>
          </p:nvPr>
        </p:nvSpPr>
        <p:spPr>
          <a:xfrm>
            <a:off x="7210425" y="1455972"/>
            <a:ext cx="3930650" cy="2404828"/>
          </a:xfrm>
          <a:prstGeom prst="rect">
            <a:avLst/>
          </a:prstGeom>
        </p:spPr>
        <p:txBody>
          <a:bodyPr/>
          <a:lstStyle/>
          <a:p>
            <a:r>
              <a:rPr lang="zh-CN" altLang="en-US" dirty="0"/>
              <a:t>插入需要插入的图片</a:t>
            </a:r>
          </a:p>
        </p:txBody>
      </p:sp>
      <p:sp>
        <p:nvSpPr>
          <p:cNvPr id="10" name="图片占位符 3">
            <a:extLst>
              <a:ext uri="{FF2B5EF4-FFF2-40B4-BE49-F238E27FC236}">
                <a16:creationId xmlns:a16="http://schemas.microsoft.com/office/drawing/2014/main" id="{1440FC40-F201-432A-84F0-47D54A432116}"/>
              </a:ext>
            </a:extLst>
          </p:cNvPr>
          <p:cNvSpPr>
            <a:spLocks noGrp="1"/>
          </p:cNvSpPr>
          <p:nvPr>
            <p:ph type="pic" sz="quarter" idx="13" hasCustomPrompt="1"/>
          </p:nvPr>
        </p:nvSpPr>
        <p:spPr>
          <a:xfrm>
            <a:off x="7210425" y="4121698"/>
            <a:ext cx="3930650" cy="2090638"/>
          </a:xfrm>
          <a:prstGeom prst="rect">
            <a:avLst/>
          </a:prstGeom>
        </p:spPr>
        <p:txBody>
          <a:bodyPr/>
          <a:lstStyle/>
          <a:p>
            <a:r>
              <a:rPr lang="zh-CN" altLang="en-US" dirty="0"/>
              <a:t>插入需要插入的图片</a:t>
            </a:r>
          </a:p>
        </p:txBody>
      </p:sp>
      <p:sp>
        <p:nvSpPr>
          <p:cNvPr id="12" name="文本占位符 4">
            <a:extLst>
              <a:ext uri="{FF2B5EF4-FFF2-40B4-BE49-F238E27FC236}">
                <a16:creationId xmlns:a16="http://schemas.microsoft.com/office/drawing/2014/main" id="{66D01732-2862-48DC-8784-1DBFD62615B5}"/>
              </a:ext>
            </a:extLst>
          </p:cNvPr>
          <p:cNvSpPr>
            <a:spLocks noGrp="1"/>
          </p:cNvSpPr>
          <p:nvPr>
            <p:ph type="body" sz="quarter" idx="14" hasCustomPrompt="1"/>
          </p:nvPr>
        </p:nvSpPr>
        <p:spPr>
          <a:xfrm>
            <a:off x="591128" y="4177828"/>
            <a:ext cx="6402985" cy="1748322"/>
          </a:xfrm>
          <a:prstGeom prst="rect">
            <a:avLst/>
          </a:prstGeom>
        </p:spPr>
        <p:txBody>
          <a:bodyPr>
            <a:normAutofit/>
          </a:bodyPr>
          <a:lstStyle>
            <a:lvl1pPr marL="0" indent="0" algn="l">
              <a:lnSpc>
                <a:spcPct val="150000"/>
              </a:lnSpc>
              <a:buNone/>
              <a:defRPr sz="2000" b="0">
                <a:solidFill>
                  <a:schemeClr val="tx1">
                    <a:lumMod val="85000"/>
                    <a:lumOff val="15000"/>
                  </a:schemeClr>
                </a:solidFill>
              </a:defRPr>
            </a:lvl1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a:t>
            </a:r>
            <a:endParaRPr lang="en-US" altLang="zh-CN" dirty="0"/>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a:t>
            </a: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dirty="0"/>
          </a:p>
          <a:p>
            <a:pPr lvl="0"/>
            <a:endParaRPr lang="zh-CN" altLang="en-US" dirty="0"/>
          </a:p>
        </p:txBody>
      </p:sp>
    </p:spTree>
    <p:extLst>
      <p:ext uri="{BB962C8B-B14F-4D97-AF65-F5344CB8AC3E}">
        <p14:creationId xmlns:p14="http://schemas.microsoft.com/office/powerpoint/2010/main" val="19051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文字多）">
    <p:spTree>
      <p:nvGrpSpPr>
        <p:cNvPr id="1" name=""/>
        <p:cNvGrpSpPr/>
        <p:nvPr/>
      </p:nvGrpSpPr>
      <p:grpSpPr>
        <a:xfrm>
          <a:off x="0" y="0"/>
          <a:ext cx="0" cy="0"/>
          <a:chOff x="0" y="0"/>
          <a:chExt cx="0" cy="0"/>
        </a:xfrm>
      </p:grpSpPr>
      <p:sp>
        <p:nvSpPr>
          <p:cNvPr id="2" name="ïṣľïḓè">
            <a:extLst>
              <a:ext uri="{FF2B5EF4-FFF2-40B4-BE49-F238E27FC236}">
                <a16:creationId xmlns:a16="http://schemas.microsoft.com/office/drawing/2014/main" id="{E46DF436-7BF1-45B0-AE64-0450DC8FF7FA}"/>
              </a:ext>
            </a:extLst>
          </p:cNvPr>
          <p:cNvSpPr/>
          <p:nvPr userDrawn="1"/>
        </p:nvSpPr>
        <p:spPr>
          <a:xfrm rot="10800000" flipH="1">
            <a:off x="8316157" y="6101556"/>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50" name="任意多边形: 形状 49">
            <a:extLst>
              <a:ext uri="{FF2B5EF4-FFF2-40B4-BE49-F238E27FC236}">
                <a16:creationId xmlns:a16="http://schemas.microsoft.com/office/drawing/2014/main" id="{1177E4E4-7701-44A5-8EBE-4495B3D3F65D}"/>
              </a:ext>
            </a:extLst>
          </p:cNvPr>
          <p:cNvSpPr/>
          <p:nvPr userDrawn="1"/>
        </p:nvSpPr>
        <p:spPr>
          <a:xfrm flipH="1">
            <a:off x="10808003" y="3204079"/>
            <a:ext cx="1383997" cy="3435148"/>
          </a:xfrm>
          <a:custGeom>
            <a:avLst/>
            <a:gdLst>
              <a:gd name="connsiteX0" fmla="*/ 0 w 1383997"/>
              <a:gd name="connsiteY0" fmla="*/ 0 h 3435148"/>
              <a:gd name="connsiteX1" fmla="*/ 0 w 1383997"/>
              <a:gd name="connsiteY1" fmla="*/ 3435148 h 3435148"/>
              <a:gd name="connsiteX2" fmla="*/ 155316 w 1383997"/>
              <a:gd name="connsiteY2" fmla="*/ 3395036 h 3435148"/>
              <a:gd name="connsiteX3" fmla="*/ 1383997 w 1383997"/>
              <a:gd name="connsiteY3" fmla="*/ 1717574 h 3435148"/>
              <a:gd name="connsiteX4" fmla="*/ 155316 w 1383997"/>
              <a:gd name="connsiteY4" fmla="*/ 40113 h 343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97" h="3435148">
                <a:moveTo>
                  <a:pt x="0" y="0"/>
                </a:moveTo>
                <a:lnTo>
                  <a:pt x="0" y="3435148"/>
                </a:lnTo>
                <a:lnTo>
                  <a:pt x="155316" y="3395036"/>
                </a:lnTo>
                <a:cubicBezTo>
                  <a:pt x="867151" y="3172652"/>
                  <a:pt x="1383997" y="2505738"/>
                  <a:pt x="1383997" y="1717574"/>
                </a:cubicBezTo>
                <a:cubicBezTo>
                  <a:pt x="1383997" y="929410"/>
                  <a:pt x="867151" y="262496"/>
                  <a:pt x="155316" y="40113"/>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48" name="任意多边形: 形状 47">
            <a:extLst>
              <a:ext uri="{FF2B5EF4-FFF2-40B4-BE49-F238E27FC236}">
                <a16:creationId xmlns:a16="http://schemas.microsoft.com/office/drawing/2014/main" id="{EA4D5312-6476-4A58-845B-70FBDC7A38B8}"/>
              </a:ext>
            </a:extLst>
          </p:cNvPr>
          <p:cNvSpPr>
            <a:spLocks/>
          </p:cNvSpPr>
          <p:nvPr userDrawn="1"/>
        </p:nvSpPr>
        <p:spPr bwMode="auto">
          <a:xfrm rot="16200000" flipH="1">
            <a:off x="-277679" y="2921108"/>
            <a:ext cx="4214573" cy="3659213"/>
          </a:xfrm>
          <a:custGeom>
            <a:avLst/>
            <a:gdLst>
              <a:gd name="connsiteX0" fmla="*/ 0 w 4214573"/>
              <a:gd name="connsiteY0" fmla="*/ 1107202 h 3659213"/>
              <a:gd name="connsiteX1" fmla="*/ 2551793 w 4214573"/>
              <a:gd name="connsiteY1" fmla="*/ 3659213 h 3659213"/>
              <a:gd name="connsiteX2" fmla="*/ 4214573 w 4214573"/>
              <a:gd name="connsiteY2" fmla="*/ 3043163 h 3659213"/>
              <a:gd name="connsiteX3" fmla="*/ 4214573 w 4214573"/>
              <a:gd name="connsiteY3" fmla="*/ 37039 h 3659213"/>
              <a:gd name="connsiteX4" fmla="*/ 4214573 w 4214573"/>
              <a:gd name="connsiteY4" fmla="*/ 0 h 3659213"/>
              <a:gd name="connsiteX5" fmla="*/ 255013 w 4214573"/>
              <a:gd name="connsiteY5" fmla="*/ 0 h 3659213"/>
              <a:gd name="connsiteX6" fmla="*/ 218137 w 4214573"/>
              <a:gd name="connsiteY6" fmla="*/ 72848 h 3659213"/>
              <a:gd name="connsiteX7" fmla="*/ 0 w 4214573"/>
              <a:gd name="connsiteY7" fmla="*/ 1107202 h 36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3" h="3659213">
                <a:moveTo>
                  <a:pt x="0" y="1107202"/>
                </a:moveTo>
                <a:cubicBezTo>
                  <a:pt x="0" y="2516296"/>
                  <a:pt x="1142819" y="3659213"/>
                  <a:pt x="2551793" y="3659213"/>
                </a:cubicBezTo>
                <a:cubicBezTo>
                  <a:pt x="3186997" y="3659213"/>
                  <a:pt x="3767324" y="3427337"/>
                  <a:pt x="4214573" y="3043163"/>
                </a:cubicBezTo>
                <a:cubicBezTo>
                  <a:pt x="4214573" y="1498622"/>
                  <a:pt x="4214573" y="581550"/>
                  <a:pt x="4214573" y="37039"/>
                </a:cubicBezTo>
                <a:lnTo>
                  <a:pt x="4214573" y="0"/>
                </a:lnTo>
                <a:lnTo>
                  <a:pt x="255013" y="0"/>
                </a:lnTo>
                <a:lnTo>
                  <a:pt x="218137" y="72848"/>
                </a:lnTo>
                <a:cubicBezTo>
                  <a:pt x="77857" y="388934"/>
                  <a:pt x="0" y="738807"/>
                  <a:pt x="0" y="1107202"/>
                </a:cubicBezTo>
                <a:close/>
              </a:path>
            </a:pathLst>
          </a:custGeom>
          <a:solidFill>
            <a:schemeClr val="accent1">
              <a:alpha val="18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45" name="ïṣľïḓè">
            <a:extLst>
              <a:ext uri="{FF2B5EF4-FFF2-40B4-BE49-F238E27FC236}">
                <a16:creationId xmlns:a16="http://schemas.microsoft.com/office/drawing/2014/main" id="{8AD98077-A6B6-4FB0-BFC9-98F98B61653A}"/>
              </a:ext>
            </a:extLst>
          </p:cNvPr>
          <p:cNvSpPr/>
          <p:nvPr userDrawn="1"/>
        </p:nvSpPr>
        <p:spPr>
          <a:xfrm rot="5400000" flipH="1">
            <a:off x="10899769" y="2270081"/>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6" name="文本占位符 4">
            <a:extLst>
              <a:ext uri="{FF2B5EF4-FFF2-40B4-BE49-F238E27FC236}">
                <a16:creationId xmlns:a16="http://schemas.microsoft.com/office/drawing/2014/main" id="{D0F739C4-ADD5-4BA4-9075-AC6CFAAF9497}"/>
              </a:ext>
            </a:extLst>
          </p:cNvPr>
          <p:cNvSpPr>
            <a:spLocks noGrp="1"/>
          </p:cNvSpPr>
          <p:nvPr>
            <p:ph type="body" sz="quarter" idx="10" hasCustomPrompt="1"/>
          </p:nvPr>
        </p:nvSpPr>
        <p:spPr>
          <a:xfrm>
            <a:off x="620878" y="1455972"/>
            <a:ext cx="2485290" cy="463570"/>
          </a:xfrm>
          <a:prstGeom prst="rect">
            <a:avLst/>
          </a:prstGeom>
        </p:spPr>
        <p:txBody>
          <a:bodyPr>
            <a:normAutofit/>
          </a:bodyPr>
          <a:lstStyle>
            <a:lvl1pPr marL="0" indent="0" algn="l">
              <a:buNone/>
              <a:defRPr sz="2400" b="1">
                <a:solidFill>
                  <a:schemeClr val="tx1">
                    <a:lumMod val="85000"/>
                    <a:lumOff val="15000"/>
                  </a:schemeClr>
                </a:solidFill>
              </a:defRPr>
            </a:lvl1pPr>
          </a:lstStyle>
          <a:p>
            <a:pPr lvl="0"/>
            <a:r>
              <a:rPr lang="zh-CN" altLang="en-US" dirty="0"/>
              <a:t>小标题</a:t>
            </a:r>
          </a:p>
        </p:txBody>
      </p:sp>
      <p:sp>
        <p:nvSpPr>
          <p:cNvPr id="7" name="文本占位符 4">
            <a:extLst>
              <a:ext uri="{FF2B5EF4-FFF2-40B4-BE49-F238E27FC236}">
                <a16:creationId xmlns:a16="http://schemas.microsoft.com/office/drawing/2014/main" id="{8C122996-1BA9-4227-A8F6-FC877351CF38}"/>
              </a:ext>
            </a:extLst>
          </p:cNvPr>
          <p:cNvSpPr>
            <a:spLocks noGrp="1"/>
          </p:cNvSpPr>
          <p:nvPr>
            <p:ph type="body" sz="quarter" idx="11" hasCustomPrompt="1"/>
          </p:nvPr>
        </p:nvSpPr>
        <p:spPr>
          <a:xfrm>
            <a:off x="591128" y="2111703"/>
            <a:ext cx="10046625" cy="980505"/>
          </a:xfrm>
          <a:prstGeom prst="rect">
            <a:avLst/>
          </a:prstGeom>
        </p:spPr>
        <p:txBody>
          <a:bodyPr>
            <a:normAutofit/>
          </a:bodyPr>
          <a:lstStyle>
            <a:lvl1pPr marL="0" indent="0" algn="l">
              <a:lnSpc>
                <a:spcPct val="150000"/>
              </a:lnSpc>
              <a:buNone/>
              <a:defRPr sz="2000" b="0">
                <a:solidFill>
                  <a:schemeClr val="tx1">
                    <a:lumMod val="85000"/>
                    <a:lumOff val="15000"/>
                  </a:schemeClr>
                </a:solidFill>
              </a:defRPr>
            </a:lvl1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插入你的正文叙述插入你的正文叙述插入你的正文叙述插入你的正文叙述插入你的正文叙述插入你的正文叙述插入你的正文叙述插入你的正文叙述插入你的正文叙述插入你的正文叙述</a:t>
            </a: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dirty="0"/>
          </a:p>
          <a:p>
            <a:pPr lvl="0"/>
            <a:endParaRPr lang="zh-CN" altLang="en-US" dirty="0"/>
          </a:p>
        </p:txBody>
      </p:sp>
      <p:sp>
        <p:nvSpPr>
          <p:cNvPr id="12" name="文本占位符 4">
            <a:extLst>
              <a:ext uri="{FF2B5EF4-FFF2-40B4-BE49-F238E27FC236}">
                <a16:creationId xmlns:a16="http://schemas.microsoft.com/office/drawing/2014/main" id="{2B1B10BD-B26F-40E9-B7E8-2755B5595843}"/>
              </a:ext>
            </a:extLst>
          </p:cNvPr>
          <p:cNvSpPr>
            <a:spLocks noGrp="1"/>
          </p:cNvSpPr>
          <p:nvPr>
            <p:ph type="body" sz="quarter" idx="12" hasCustomPrompt="1"/>
          </p:nvPr>
        </p:nvSpPr>
        <p:spPr>
          <a:xfrm>
            <a:off x="620878" y="3765793"/>
            <a:ext cx="2485290" cy="463570"/>
          </a:xfrm>
          <a:prstGeom prst="rect">
            <a:avLst/>
          </a:prstGeom>
        </p:spPr>
        <p:txBody>
          <a:bodyPr>
            <a:normAutofit/>
          </a:bodyPr>
          <a:lstStyle>
            <a:lvl1pPr marL="0" indent="0" algn="l">
              <a:buNone/>
              <a:defRPr sz="2400" b="1">
                <a:solidFill>
                  <a:schemeClr val="tx1">
                    <a:lumMod val="85000"/>
                    <a:lumOff val="15000"/>
                  </a:schemeClr>
                </a:solidFill>
              </a:defRPr>
            </a:lvl1pPr>
          </a:lstStyle>
          <a:p>
            <a:pPr lvl="0"/>
            <a:r>
              <a:rPr lang="zh-CN" altLang="en-US" dirty="0"/>
              <a:t>小标题</a:t>
            </a:r>
          </a:p>
        </p:txBody>
      </p:sp>
      <p:sp>
        <p:nvSpPr>
          <p:cNvPr id="13" name="文本占位符 4">
            <a:extLst>
              <a:ext uri="{FF2B5EF4-FFF2-40B4-BE49-F238E27FC236}">
                <a16:creationId xmlns:a16="http://schemas.microsoft.com/office/drawing/2014/main" id="{41916AF1-E208-45B9-A7E4-8057BAB55809}"/>
              </a:ext>
            </a:extLst>
          </p:cNvPr>
          <p:cNvSpPr>
            <a:spLocks noGrp="1"/>
          </p:cNvSpPr>
          <p:nvPr>
            <p:ph type="body" sz="quarter" idx="13" hasCustomPrompt="1"/>
          </p:nvPr>
        </p:nvSpPr>
        <p:spPr>
          <a:xfrm>
            <a:off x="591128" y="4421524"/>
            <a:ext cx="10046625" cy="980505"/>
          </a:xfrm>
          <a:prstGeom prst="rect">
            <a:avLst/>
          </a:prstGeom>
        </p:spPr>
        <p:txBody>
          <a:bodyPr>
            <a:normAutofit/>
          </a:bodyPr>
          <a:lstStyle>
            <a:lvl1pPr marL="0" indent="0" algn="l">
              <a:lnSpc>
                <a:spcPct val="150000"/>
              </a:lnSpc>
              <a:buNone/>
              <a:defRPr sz="2000" b="0">
                <a:solidFill>
                  <a:schemeClr val="tx1">
                    <a:lumMod val="85000"/>
                    <a:lumOff val="15000"/>
                  </a:schemeClr>
                </a:solidFill>
              </a:defRPr>
            </a:lvl1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插入你的正文叙述插入你的正文叙述插入你的正文叙述插入你的正文叙述插入你的正文叙述插入你的正文叙述插入你的正文叙述插入你的正文叙述插入你的正文叙述插入你的正文叙述</a:t>
            </a:r>
          </a:p>
        </p:txBody>
      </p:sp>
    </p:spTree>
    <p:extLst>
      <p:ext uri="{BB962C8B-B14F-4D97-AF65-F5344CB8AC3E}">
        <p14:creationId xmlns:p14="http://schemas.microsoft.com/office/powerpoint/2010/main" val="335458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作业">
    <p:spTree>
      <p:nvGrpSpPr>
        <p:cNvPr id="1" name=""/>
        <p:cNvGrpSpPr/>
        <p:nvPr/>
      </p:nvGrpSpPr>
      <p:grpSpPr>
        <a:xfrm>
          <a:off x="0" y="0"/>
          <a:ext cx="0" cy="0"/>
          <a:chOff x="0" y="0"/>
          <a:chExt cx="0" cy="0"/>
        </a:xfrm>
      </p:grpSpPr>
      <p:sp>
        <p:nvSpPr>
          <p:cNvPr id="21" name="ïṣľïḓè">
            <a:extLst>
              <a:ext uri="{FF2B5EF4-FFF2-40B4-BE49-F238E27FC236}">
                <a16:creationId xmlns:a16="http://schemas.microsoft.com/office/drawing/2014/main" id="{4BE9CB24-D2F3-4FD4-AFAD-6AC31A4CACEE}"/>
              </a:ext>
            </a:extLst>
          </p:cNvPr>
          <p:cNvSpPr/>
          <p:nvPr userDrawn="1"/>
        </p:nvSpPr>
        <p:spPr>
          <a:xfrm rot="10800000" flipH="1">
            <a:off x="7536511" y="6101556"/>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22" name="ïṧlíḋè">
            <a:extLst>
              <a:ext uri="{FF2B5EF4-FFF2-40B4-BE49-F238E27FC236}">
                <a16:creationId xmlns:a16="http://schemas.microsoft.com/office/drawing/2014/main" id="{D06A1301-27E0-4C13-8333-EBDF64D4851D}"/>
              </a:ext>
            </a:extLst>
          </p:cNvPr>
          <p:cNvSpPr/>
          <p:nvPr userDrawn="1"/>
        </p:nvSpPr>
        <p:spPr>
          <a:xfrm flipH="1">
            <a:off x="10045699" y="2732089"/>
            <a:ext cx="2146301" cy="3512854"/>
          </a:xfrm>
          <a:custGeom>
            <a:avLst/>
            <a:gdLst>
              <a:gd name="connsiteX0" fmla="*/ 397614 w 2146301"/>
              <a:gd name="connsiteY0" fmla="*/ 0 h 3512854"/>
              <a:gd name="connsiteX1" fmla="*/ 2146301 w 2146301"/>
              <a:gd name="connsiteY1" fmla="*/ 1756427 h 3512854"/>
              <a:gd name="connsiteX2" fmla="*/ 397614 w 2146301"/>
              <a:gd name="connsiteY2" fmla="*/ 3512854 h 3512854"/>
              <a:gd name="connsiteX3" fmla="*/ 45193 w 2146301"/>
              <a:gd name="connsiteY3" fmla="*/ 3477170 h 3512854"/>
              <a:gd name="connsiteX4" fmla="*/ 0 w 2146301"/>
              <a:gd name="connsiteY4" fmla="*/ 3465498 h 3512854"/>
              <a:gd name="connsiteX5" fmla="*/ 0 w 2146301"/>
              <a:gd name="connsiteY5" fmla="*/ 47356 h 3512854"/>
              <a:gd name="connsiteX6" fmla="*/ 45193 w 2146301"/>
              <a:gd name="connsiteY6" fmla="*/ 35685 h 3512854"/>
              <a:gd name="connsiteX7" fmla="*/ 397614 w 2146301"/>
              <a:gd name="connsiteY7" fmla="*/ 0 h 351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6301" h="3512854">
                <a:moveTo>
                  <a:pt x="397614" y="0"/>
                </a:moveTo>
                <a:cubicBezTo>
                  <a:pt x="1363387" y="0"/>
                  <a:pt x="2146301" y="786379"/>
                  <a:pt x="2146301" y="1756427"/>
                </a:cubicBezTo>
                <a:cubicBezTo>
                  <a:pt x="2146301" y="2726475"/>
                  <a:pt x="1363387" y="3512854"/>
                  <a:pt x="397614" y="3512854"/>
                </a:cubicBezTo>
                <a:cubicBezTo>
                  <a:pt x="276892" y="3512854"/>
                  <a:pt x="159028" y="3500567"/>
                  <a:pt x="45193" y="3477170"/>
                </a:cubicBezTo>
                <a:lnTo>
                  <a:pt x="0" y="3465498"/>
                </a:lnTo>
                <a:lnTo>
                  <a:pt x="0" y="47356"/>
                </a:lnTo>
                <a:lnTo>
                  <a:pt x="45193" y="35685"/>
                </a:lnTo>
                <a:cubicBezTo>
                  <a:pt x="159028" y="12287"/>
                  <a:pt x="276892" y="0"/>
                  <a:pt x="397614" y="0"/>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grpSp>
        <p:nvGrpSpPr>
          <p:cNvPr id="62" name="组合 61">
            <a:extLst>
              <a:ext uri="{FF2B5EF4-FFF2-40B4-BE49-F238E27FC236}">
                <a16:creationId xmlns:a16="http://schemas.microsoft.com/office/drawing/2014/main" id="{66AC582D-899E-4C1F-B226-7D74425C54A7}"/>
              </a:ext>
            </a:extLst>
          </p:cNvPr>
          <p:cNvGrpSpPr/>
          <p:nvPr userDrawn="1"/>
        </p:nvGrpSpPr>
        <p:grpSpPr>
          <a:xfrm flipH="1">
            <a:off x="-1258598" y="1402813"/>
            <a:ext cx="5796259" cy="5529372"/>
            <a:chOff x="7604656" y="1933759"/>
            <a:chExt cx="4791594" cy="4570966"/>
          </a:xfrm>
        </p:grpSpPr>
        <p:sp>
          <p:nvSpPr>
            <p:cNvPr id="4" name="ïṧḷïďe">
              <a:extLst>
                <a:ext uri="{FF2B5EF4-FFF2-40B4-BE49-F238E27FC236}">
                  <a16:creationId xmlns:a16="http://schemas.microsoft.com/office/drawing/2014/main" id="{FCFEB8E1-B1E6-4537-BD64-9A3FAA14AACD}"/>
                </a:ext>
              </a:extLst>
            </p:cNvPr>
            <p:cNvSpPr>
              <a:spLocks/>
            </p:cNvSpPr>
            <p:nvPr userDrawn="1"/>
          </p:nvSpPr>
          <p:spPr bwMode="auto">
            <a:xfrm rot="5400000">
              <a:off x="7714970" y="1823445"/>
              <a:ext cx="4570966" cy="4791594"/>
            </a:xfrm>
            <a:custGeom>
              <a:avLst/>
              <a:gdLst>
                <a:gd name="T0" fmla="*/ 0 w 3072"/>
                <a:gd name="T1" fmla="*/ 1360 h 3220"/>
                <a:gd name="T2" fmla="*/ 1860 w 3072"/>
                <a:gd name="T3" fmla="*/ 3220 h 3220"/>
                <a:gd name="T4" fmla="*/ 3072 w 3072"/>
                <a:gd name="T5" fmla="*/ 2771 h 3220"/>
                <a:gd name="T6" fmla="*/ 3072 w 3072"/>
                <a:gd name="T7" fmla="*/ 0 h 3220"/>
                <a:gd name="T8" fmla="*/ 591 w 3072"/>
                <a:gd name="T9" fmla="*/ 0 h 3220"/>
                <a:gd name="T10" fmla="*/ 0 w 3072"/>
                <a:gd name="T11" fmla="*/ 1360 h 3220"/>
              </a:gdLst>
              <a:ahLst/>
              <a:cxnLst>
                <a:cxn ang="0">
                  <a:pos x="T0" y="T1"/>
                </a:cxn>
                <a:cxn ang="0">
                  <a:pos x="T2" y="T3"/>
                </a:cxn>
                <a:cxn ang="0">
                  <a:pos x="T4" y="T5"/>
                </a:cxn>
                <a:cxn ang="0">
                  <a:pos x="T6" y="T7"/>
                </a:cxn>
                <a:cxn ang="0">
                  <a:pos x="T8" y="T9"/>
                </a:cxn>
                <a:cxn ang="0">
                  <a:pos x="T10" y="T11"/>
                </a:cxn>
              </a:cxnLst>
              <a:rect l="0" t="0" r="r" b="b"/>
              <a:pathLst>
                <a:path w="3072" h="3220">
                  <a:moveTo>
                    <a:pt x="0" y="1360"/>
                  </a:moveTo>
                  <a:cubicBezTo>
                    <a:pt x="0" y="2387"/>
                    <a:pt x="833" y="3220"/>
                    <a:pt x="1860" y="3220"/>
                  </a:cubicBezTo>
                  <a:cubicBezTo>
                    <a:pt x="2323" y="3220"/>
                    <a:pt x="2746" y="3051"/>
                    <a:pt x="3072" y="2771"/>
                  </a:cubicBezTo>
                  <a:cubicBezTo>
                    <a:pt x="3072" y="0"/>
                    <a:pt x="3072" y="0"/>
                    <a:pt x="3072" y="0"/>
                  </a:cubicBezTo>
                  <a:cubicBezTo>
                    <a:pt x="591" y="0"/>
                    <a:pt x="591" y="0"/>
                    <a:pt x="591" y="0"/>
                  </a:cubicBezTo>
                  <a:cubicBezTo>
                    <a:pt x="227" y="340"/>
                    <a:pt x="0" y="823"/>
                    <a:pt x="0" y="1360"/>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23" name="iŝļidé">
              <a:extLst>
                <a:ext uri="{FF2B5EF4-FFF2-40B4-BE49-F238E27FC236}">
                  <a16:creationId xmlns:a16="http://schemas.microsoft.com/office/drawing/2014/main" id="{D466C155-32E0-477C-ADEA-1F34C8193A53}"/>
                </a:ext>
              </a:extLst>
            </p:cNvPr>
            <p:cNvSpPr>
              <a:spLocks/>
            </p:cNvSpPr>
            <p:nvPr userDrawn="1"/>
          </p:nvSpPr>
          <p:spPr bwMode="auto">
            <a:xfrm>
              <a:off x="9364659" y="5162550"/>
              <a:ext cx="225425" cy="338138"/>
            </a:xfrm>
            <a:custGeom>
              <a:avLst/>
              <a:gdLst>
                <a:gd name="T0" fmla="*/ 20 w 142"/>
                <a:gd name="T1" fmla="*/ 0 h 213"/>
                <a:gd name="T2" fmla="*/ 0 w 142"/>
                <a:gd name="T3" fmla="*/ 213 h 213"/>
                <a:gd name="T4" fmla="*/ 115 w 142"/>
                <a:gd name="T5" fmla="*/ 185 h 213"/>
                <a:gd name="T6" fmla="*/ 142 w 142"/>
                <a:gd name="T7" fmla="*/ 37 h 213"/>
                <a:gd name="T8" fmla="*/ 20 w 142"/>
                <a:gd name="T9" fmla="*/ 0 h 213"/>
              </a:gdLst>
              <a:ahLst/>
              <a:cxnLst>
                <a:cxn ang="0">
                  <a:pos x="T0" y="T1"/>
                </a:cxn>
                <a:cxn ang="0">
                  <a:pos x="T2" y="T3"/>
                </a:cxn>
                <a:cxn ang="0">
                  <a:pos x="T4" y="T5"/>
                </a:cxn>
                <a:cxn ang="0">
                  <a:pos x="T6" y="T7"/>
                </a:cxn>
                <a:cxn ang="0">
                  <a:pos x="T8" y="T9"/>
                </a:cxn>
              </a:cxnLst>
              <a:rect l="0" t="0" r="r" b="b"/>
              <a:pathLst>
                <a:path w="142" h="213">
                  <a:moveTo>
                    <a:pt x="20" y="0"/>
                  </a:moveTo>
                  <a:lnTo>
                    <a:pt x="0" y="213"/>
                  </a:lnTo>
                  <a:lnTo>
                    <a:pt x="115" y="185"/>
                  </a:lnTo>
                  <a:lnTo>
                    <a:pt x="142" y="37"/>
                  </a:lnTo>
                  <a:lnTo>
                    <a:pt x="20" y="0"/>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i$ļïḋê">
              <a:extLst>
                <a:ext uri="{FF2B5EF4-FFF2-40B4-BE49-F238E27FC236}">
                  <a16:creationId xmlns:a16="http://schemas.microsoft.com/office/drawing/2014/main" id="{45C59A3B-D40F-4B8B-99C5-220CCA46E962}"/>
                </a:ext>
              </a:extLst>
            </p:cNvPr>
            <p:cNvSpPr>
              <a:spLocks/>
            </p:cNvSpPr>
            <p:nvPr userDrawn="1"/>
          </p:nvSpPr>
          <p:spPr bwMode="auto">
            <a:xfrm>
              <a:off x="9364659" y="5162550"/>
              <a:ext cx="225425" cy="338138"/>
            </a:xfrm>
            <a:custGeom>
              <a:avLst/>
              <a:gdLst>
                <a:gd name="T0" fmla="*/ 20 w 142"/>
                <a:gd name="T1" fmla="*/ 0 h 213"/>
                <a:gd name="T2" fmla="*/ 20 w 142"/>
                <a:gd name="T3" fmla="*/ 2 h 213"/>
                <a:gd name="T4" fmla="*/ 114 w 142"/>
                <a:gd name="T5" fmla="*/ 31 h 213"/>
                <a:gd name="T6" fmla="*/ 87 w 142"/>
                <a:gd name="T7" fmla="*/ 179 h 213"/>
                <a:gd name="T8" fmla="*/ 1 w 142"/>
                <a:gd name="T9" fmla="*/ 201 h 213"/>
                <a:gd name="T10" fmla="*/ 0 w 142"/>
                <a:gd name="T11" fmla="*/ 213 h 213"/>
                <a:gd name="T12" fmla="*/ 115 w 142"/>
                <a:gd name="T13" fmla="*/ 185 h 213"/>
                <a:gd name="T14" fmla="*/ 142 w 142"/>
                <a:gd name="T15" fmla="*/ 37 h 213"/>
                <a:gd name="T16" fmla="*/ 20 w 142"/>
                <a:gd name="T1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213">
                  <a:moveTo>
                    <a:pt x="20" y="0"/>
                  </a:moveTo>
                  <a:lnTo>
                    <a:pt x="20" y="2"/>
                  </a:lnTo>
                  <a:lnTo>
                    <a:pt x="114" y="31"/>
                  </a:lnTo>
                  <a:lnTo>
                    <a:pt x="87" y="179"/>
                  </a:lnTo>
                  <a:lnTo>
                    <a:pt x="1" y="201"/>
                  </a:lnTo>
                  <a:lnTo>
                    <a:pt x="0" y="213"/>
                  </a:lnTo>
                  <a:lnTo>
                    <a:pt x="115" y="185"/>
                  </a:lnTo>
                  <a:lnTo>
                    <a:pt x="142" y="37"/>
                  </a:lnTo>
                  <a:lnTo>
                    <a:pt x="20" y="0"/>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Sľíḋé">
              <a:extLst>
                <a:ext uri="{FF2B5EF4-FFF2-40B4-BE49-F238E27FC236}">
                  <a16:creationId xmlns:a16="http://schemas.microsoft.com/office/drawing/2014/main" id="{61F7FA60-45CC-421F-A481-0C0E52F61F32}"/>
                </a:ext>
              </a:extLst>
            </p:cNvPr>
            <p:cNvSpPr>
              <a:spLocks/>
            </p:cNvSpPr>
            <p:nvPr userDrawn="1"/>
          </p:nvSpPr>
          <p:spPr bwMode="auto">
            <a:xfrm>
              <a:off x="8907459" y="2030413"/>
              <a:ext cx="307975" cy="438150"/>
            </a:xfrm>
            <a:custGeom>
              <a:avLst/>
              <a:gdLst>
                <a:gd name="T0" fmla="*/ 114 w 193"/>
                <a:gd name="T1" fmla="*/ 274 h 274"/>
                <a:gd name="T2" fmla="*/ 8 w 193"/>
                <a:gd name="T3" fmla="*/ 204 h 274"/>
                <a:gd name="T4" fmla="*/ 75 w 193"/>
                <a:gd name="T5" fmla="*/ 107 h 274"/>
                <a:gd name="T6" fmla="*/ 23 w 193"/>
                <a:gd name="T7" fmla="*/ 15 h 274"/>
                <a:gd name="T8" fmla="*/ 26 w 193"/>
                <a:gd name="T9" fmla="*/ 3 h 274"/>
                <a:gd name="T10" fmla="*/ 26 w 193"/>
                <a:gd name="T11" fmla="*/ 3 h 274"/>
                <a:gd name="T12" fmla="*/ 39 w 193"/>
                <a:gd name="T13" fmla="*/ 6 h 274"/>
                <a:gd name="T14" fmla="*/ 99 w 193"/>
                <a:gd name="T15" fmla="*/ 100 h 274"/>
                <a:gd name="T16" fmla="*/ 132 w 193"/>
                <a:gd name="T17" fmla="*/ 102 h 274"/>
                <a:gd name="T18" fmla="*/ 193 w 193"/>
                <a:gd name="T19" fmla="*/ 222 h 274"/>
                <a:gd name="T20" fmla="*/ 114 w 193"/>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74">
                  <a:moveTo>
                    <a:pt x="114" y="274"/>
                  </a:moveTo>
                  <a:cubicBezTo>
                    <a:pt x="114" y="274"/>
                    <a:pt x="0" y="219"/>
                    <a:pt x="8" y="204"/>
                  </a:cubicBezTo>
                  <a:cubicBezTo>
                    <a:pt x="16" y="188"/>
                    <a:pt x="75" y="107"/>
                    <a:pt x="75" y="107"/>
                  </a:cubicBezTo>
                  <a:cubicBezTo>
                    <a:pt x="23" y="15"/>
                    <a:pt x="23" y="15"/>
                    <a:pt x="23" y="15"/>
                  </a:cubicBezTo>
                  <a:cubicBezTo>
                    <a:pt x="21" y="11"/>
                    <a:pt x="22" y="6"/>
                    <a:pt x="26" y="3"/>
                  </a:cubicBezTo>
                  <a:cubicBezTo>
                    <a:pt x="26" y="3"/>
                    <a:pt x="26" y="3"/>
                    <a:pt x="26" y="3"/>
                  </a:cubicBezTo>
                  <a:cubicBezTo>
                    <a:pt x="30" y="0"/>
                    <a:pt x="36" y="2"/>
                    <a:pt x="39" y="6"/>
                  </a:cubicBezTo>
                  <a:cubicBezTo>
                    <a:pt x="99" y="100"/>
                    <a:pt x="99" y="100"/>
                    <a:pt x="99" y="100"/>
                  </a:cubicBezTo>
                  <a:cubicBezTo>
                    <a:pt x="132" y="102"/>
                    <a:pt x="132" y="102"/>
                    <a:pt x="132" y="102"/>
                  </a:cubicBezTo>
                  <a:cubicBezTo>
                    <a:pt x="193" y="222"/>
                    <a:pt x="193" y="222"/>
                    <a:pt x="193" y="222"/>
                  </a:cubicBezTo>
                  <a:lnTo>
                    <a:pt x="114" y="274"/>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ïS1ídê">
              <a:extLst>
                <a:ext uri="{FF2B5EF4-FFF2-40B4-BE49-F238E27FC236}">
                  <a16:creationId xmlns:a16="http://schemas.microsoft.com/office/drawing/2014/main" id="{EFB9CC82-6B6C-460B-99D4-272F33B245EB}"/>
                </a:ext>
              </a:extLst>
            </p:cNvPr>
            <p:cNvSpPr>
              <a:spLocks/>
            </p:cNvSpPr>
            <p:nvPr userDrawn="1"/>
          </p:nvSpPr>
          <p:spPr bwMode="auto">
            <a:xfrm>
              <a:off x="8907459" y="2035175"/>
              <a:ext cx="307975" cy="433388"/>
            </a:xfrm>
            <a:custGeom>
              <a:avLst/>
              <a:gdLst>
                <a:gd name="T0" fmla="*/ 118 w 193"/>
                <a:gd name="T1" fmla="*/ 267 h 271"/>
                <a:gd name="T2" fmla="*/ 12 w 193"/>
                <a:gd name="T3" fmla="*/ 197 h 271"/>
                <a:gd name="T4" fmla="*/ 79 w 193"/>
                <a:gd name="T5" fmla="*/ 99 h 271"/>
                <a:gd name="T6" fmla="*/ 27 w 193"/>
                <a:gd name="T7" fmla="*/ 8 h 271"/>
                <a:gd name="T8" fmla="*/ 26 w 193"/>
                <a:gd name="T9" fmla="*/ 0 h 271"/>
                <a:gd name="T10" fmla="*/ 26 w 193"/>
                <a:gd name="T11" fmla="*/ 0 h 271"/>
                <a:gd name="T12" fmla="*/ 26 w 193"/>
                <a:gd name="T13" fmla="*/ 0 h 271"/>
                <a:gd name="T14" fmla="*/ 23 w 193"/>
                <a:gd name="T15" fmla="*/ 12 h 271"/>
                <a:gd name="T16" fmla="*/ 75 w 193"/>
                <a:gd name="T17" fmla="*/ 104 h 271"/>
                <a:gd name="T18" fmla="*/ 8 w 193"/>
                <a:gd name="T19" fmla="*/ 201 h 271"/>
                <a:gd name="T20" fmla="*/ 114 w 193"/>
                <a:gd name="T21" fmla="*/ 271 h 271"/>
                <a:gd name="T22" fmla="*/ 193 w 193"/>
                <a:gd name="T23" fmla="*/ 219 h 271"/>
                <a:gd name="T24" fmla="*/ 192 w 193"/>
                <a:gd name="T25" fmla="*/ 218 h 271"/>
                <a:gd name="T26" fmla="*/ 118 w 193"/>
                <a:gd name="T27" fmla="*/ 26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271">
                  <a:moveTo>
                    <a:pt x="118" y="267"/>
                  </a:moveTo>
                  <a:cubicBezTo>
                    <a:pt x="118" y="267"/>
                    <a:pt x="4" y="212"/>
                    <a:pt x="12" y="197"/>
                  </a:cubicBezTo>
                  <a:cubicBezTo>
                    <a:pt x="19" y="181"/>
                    <a:pt x="79" y="99"/>
                    <a:pt x="79" y="99"/>
                  </a:cubicBezTo>
                  <a:cubicBezTo>
                    <a:pt x="27" y="8"/>
                    <a:pt x="27" y="8"/>
                    <a:pt x="27" y="8"/>
                  </a:cubicBezTo>
                  <a:cubicBezTo>
                    <a:pt x="25" y="5"/>
                    <a:pt x="25" y="2"/>
                    <a:pt x="26" y="0"/>
                  </a:cubicBezTo>
                  <a:cubicBezTo>
                    <a:pt x="26" y="0"/>
                    <a:pt x="26" y="0"/>
                    <a:pt x="26" y="0"/>
                  </a:cubicBezTo>
                  <a:cubicBezTo>
                    <a:pt x="26" y="0"/>
                    <a:pt x="26" y="0"/>
                    <a:pt x="26" y="0"/>
                  </a:cubicBezTo>
                  <a:cubicBezTo>
                    <a:pt x="22" y="3"/>
                    <a:pt x="21" y="8"/>
                    <a:pt x="23" y="12"/>
                  </a:cubicBezTo>
                  <a:cubicBezTo>
                    <a:pt x="75" y="104"/>
                    <a:pt x="75" y="104"/>
                    <a:pt x="75" y="104"/>
                  </a:cubicBezTo>
                  <a:cubicBezTo>
                    <a:pt x="75" y="104"/>
                    <a:pt x="16" y="185"/>
                    <a:pt x="8" y="201"/>
                  </a:cubicBezTo>
                  <a:cubicBezTo>
                    <a:pt x="0" y="216"/>
                    <a:pt x="114" y="271"/>
                    <a:pt x="114" y="271"/>
                  </a:cubicBezTo>
                  <a:cubicBezTo>
                    <a:pt x="193" y="219"/>
                    <a:pt x="193" y="219"/>
                    <a:pt x="193" y="219"/>
                  </a:cubicBezTo>
                  <a:cubicBezTo>
                    <a:pt x="192" y="218"/>
                    <a:pt x="192" y="218"/>
                    <a:pt x="192" y="218"/>
                  </a:cubicBezTo>
                  <a:lnTo>
                    <a:pt x="118" y="267"/>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sḷiḋè">
              <a:extLst>
                <a:ext uri="{FF2B5EF4-FFF2-40B4-BE49-F238E27FC236}">
                  <a16:creationId xmlns:a16="http://schemas.microsoft.com/office/drawing/2014/main" id="{60272602-7908-42F7-93E8-0A2740CE4B62}"/>
                </a:ext>
              </a:extLst>
            </p:cNvPr>
            <p:cNvSpPr>
              <a:spLocks/>
            </p:cNvSpPr>
            <p:nvPr userDrawn="1"/>
          </p:nvSpPr>
          <p:spPr bwMode="auto">
            <a:xfrm>
              <a:off x="8907459" y="2322513"/>
              <a:ext cx="307975" cy="146050"/>
            </a:xfrm>
            <a:custGeom>
              <a:avLst/>
              <a:gdLst>
                <a:gd name="T0" fmla="*/ 127 w 193"/>
                <a:gd name="T1" fmla="*/ 65 h 91"/>
                <a:gd name="T2" fmla="*/ 21 w 193"/>
                <a:gd name="T3" fmla="*/ 0 h 91"/>
                <a:gd name="T4" fmla="*/ 8 w 193"/>
                <a:gd name="T5" fmla="*/ 21 h 91"/>
                <a:gd name="T6" fmla="*/ 114 w 193"/>
                <a:gd name="T7" fmla="*/ 91 h 91"/>
                <a:gd name="T8" fmla="*/ 193 w 193"/>
                <a:gd name="T9" fmla="*/ 39 h 91"/>
                <a:gd name="T10" fmla="*/ 186 w 193"/>
                <a:gd name="T11" fmla="*/ 26 h 91"/>
                <a:gd name="T12" fmla="*/ 127 w 193"/>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93" h="91">
                  <a:moveTo>
                    <a:pt x="127" y="65"/>
                  </a:moveTo>
                  <a:cubicBezTo>
                    <a:pt x="127" y="65"/>
                    <a:pt x="33" y="20"/>
                    <a:pt x="21" y="0"/>
                  </a:cubicBezTo>
                  <a:cubicBezTo>
                    <a:pt x="15" y="9"/>
                    <a:pt x="10" y="17"/>
                    <a:pt x="8" y="21"/>
                  </a:cubicBezTo>
                  <a:cubicBezTo>
                    <a:pt x="0" y="36"/>
                    <a:pt x="114" y="91"/>
                    <a:pt x="114" y="91"/>
                  </a:cubicBezTo>
                  <a:cubicBezTo>
                    <a:pt x="193" y="39"/>
                    <a:pt x="193" y="39"/>
                    <a:pt x="193" y="39"/>
                  </a:cubicBezTo>
                  <a:cubicBezTo>
                    <a:pt x="186" y="26"/>
                    <a:pt x="186" y="26"/>
                    <a:pt x="186" y="26"/>
                  </a:cubicBezTo>
                  <a:lnTo>
                    <a:pt x="127" y="65"/>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ḻíḋe">
              <a:extLst>
                <a:ext uri="{FF2B5EF4-FFF2-40B4-BE49-F238E27FC236}">
                  <a16:creationId xmlns:a16="http://schemas.microsoft.com/office/drawing/2014/main" id="{87CEB8CB-90CB-4931-9B6F-80DA33CCCF8F}"/>
                </a:ext>
              </a:extLst>
            </p:cNvPr>
            <p:cNvSpPr>
              <a:spLocks/>
            </p:cNvSpPr>
            <p:nvPr userDrawn="1"/>
          </p:nvSpPr>
          <p:spPr bwMode="auto">
            <a:xfrm>
              <a:off x="9020172" y="2316163"/>
              <a:ext cx="1244600" cy="779463"/>
            </a:xfrm>
            <a:custGeom>
              <a:avLst/>
              <a:gdLst>
                <a:gd name="T0" fmla="*/ 731 w 780"/>
                <a:gd name="T1" fmla="*/ 194 h 489"/>
                <a:gd name="T2" fmla="*/ 470 w 780"/>
                <a:gd name="T3" fmla="*/ 295 h 489"/>
                <a:gd name="T4" fmla="*/ 378 w 780"/>
                <a:gd name="T5" fmla="*/ 272 h 489"/>
                <a:gd name="T6" fmla="*/ 130 w 780"/>
                <a:gd name="T7" fmla="*/ 0 h 489"/>
                <a:gd name="T8" fmla="*/ 0 w 780"/>
                <a:gd name="T9" fmla="*/ 106 h 489"/>
                <a:gd name="T10" fmla="*/ 272 w 780"/>
                <a:gd name="T11" fmla="*/ 404 h 489"/>
                <a:gd name="T12" fmla="*/ 486 w 780"/>
                <a:gd name="T13" fmla="*/ 472 h 489"/>
                <a:gd name="T14" fmla="*/ 780 w 780"/>
                <a:gd name="T15" fmla="*/ 407 h 489"/>
                <a:gd name="T16" fmla="*/ 731 w 780"/>
                <a:gd name="T17" fmla="*/ 19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489">
                  <a:moveTo>
                    <a:pt x="731" y="194"/>
                  </a:moveTo>
                  <a:cubicBezTo>
                    <a:pt x="470" y="295"/>
                    <a:pt x="470" y="295"/>
                    <a:pt x="470" y="295"/>
                  </a:cubicBezTo>
                  <a:cubicBezTo>
                    <a:pt x="438" y="307"/>
                    <a:pt x="401" y="298"/>
                    <a:pt x="378" y="272"/>
                  </a:cubicBezTo>
                  <a:cubicBezTo>
                    <a:pt x="130" y="0"/>
                    <a:pt x="130" y="0"/>
                    <a:pt x="130" y="0"/>
                  </a:cubicBezTo>
                  <a:cubicBezTo>
                    <a:pt x="0" y="106"/>
                    <a:pt x="0" y="106"/>
                    <a:pt x="0" y="106"/>
                  </a:cubicBezTo>
                  <a:cubicBezTo>
                    <a:pt x="272" y="404"/>
                    <a:pt x="272" y="404"/>
                    <a:pt x="272" y="404"/>
                  </a:cubicBezTo>
                  <a:cubicBezTo>
                    <a:pt x="326" y="463"/>
                    <a:pt x="407" y="489"/>
                    <a:pt x="486" y="472"/>
                  </a:cubicBezTo>
                  <a:cubicBezTo>
                    <a:pt x="780" y="407"/>
                    <a:pt x="780" y="407"/>
                    <a:pt x="780" y="407"/>
                  </a:cubicBezTo>
                  <a:lnTo>
                    <a:pt x="731" y="194"/>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ŝļîḓé">
              <a:extLst>
                <a:ext uri="{FF2B5EF4-FFF2-40B4-BE49-F238E27FC236}">
                  <a16:creationId xmlns:a16="http://schemas.microsoft.com/office/drawing/2014/main" id="{7C40AC92-B19A-4D6F-AD6F-4B25AD27490B}"/>
                </a:ext>
              </a:extLst>
            </p:cNvPr>
            <p:cNvSpPr>
              <a:spLocks/>
            </p:cNvSpPr>
            <p:nvPr userDrawn="1"/>
          </p:nvSpPr>
          <p:spPr bwMode="auto">
            <a:xfrm>
              <a:off x="9024934" y="2454275"/>
              <a:ext cx="1244600" cy="641350"/>
            </a:xfrm>
            <a:custGeom>
              <a:avLst/>
              <a:gdLst>
                <a:gd name="T0" fmla="*/ 767 w 780"/>
                <a:gd name="T1" fmla="*/ 261 h 402"/>
                <a:gd name="T2" fmla="*/ 473 w 780"/>
                <a:gd name="T3" fmla="*/ 326 h 402"/>
                <a:gd name="T4" fmla="*/ 259 w 780"/>
                <a:gd name="T5" fmla="*/ 258 h 402"/>
                <a:gd name="T6" fmla="*/ 24 w 780"/>
                <a:gd name="T7" fmla="*/ 0 h 402"/>
                <a:gd name="T8" fmla="*/ 0 w 780"/>
                <a:gd name="T9" fmla="*/ 19 h 402"/>
                <a:gd name="T10" fmla="*/ 272 w 780"/>
                <a:gd name="T11" fmla="*/ 317 h 402"/>
                <a:gd name="T12" fmla="*/ 486 w 780"/>
                <a:gd name="T13" fmla="*/ 385 h 402"/>
                <a:gd name="T14" fmla="*/ 780 w 780"/>
                <a:gd name="T15" fmla="*/ 320 h 402"/>
                <a:gd name="T16" fmla="*/ 767 w 780"/>
                <a:gd name="T17" fmla="*/ 26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402">
                  <a:moveTo>
                    <a:pt x="767" y="261"/>
                  </a:moveTo>
                  <a:cubicBezTo>
                    <a:pt x="473" y="326"/>
                    <a:pt x="473" y="326"/>
                    <a:pt x="473" y="326"/>
                  </a:cubicBezTo>
                  <a:cubicBezTo>
                    <a:pt x="395" y="343"/>
                    <a:pt x="313" y="317"/>
                    <a:pt x="259" y="258"/>
                  </a:cubicBezTo>
                  <a:cubicBezTo>
                    <a:pt x="24" y="0"/>
                    <a:pt x="24" y="0"/>
                    <a:pt x="24" y="0"/>
                  </a:cubicBezTo>
                  <a:cubicBezTo>
                    <a:pt x="0" y="19"/>
                    <a:pt x="0" y="19"/>
                    <a:pt x="0" y="19"/>
                  </a:cubicBezTo>
                  <a:cubicBezTo>
                    <a:pt x="272" y="317"/>
                    <a:pt x="272" y="317"/>
                    <a:pt x="272" y="317"/>
                  </a:cubicBezTo>
                  <a:cubicBezTo>
                    <a:pt x="326" y="376"/>
                    <a:pt x="407" y="402"/>
                    <a:pt x="486" y="385"/>
                  </a:cubicBezTo>
                  <a:cubicBezTo>
                    <a:pt x="780" y="320"/>
                    <a:pt x="780" y="320"/>
                    <a:pt x="780" y="320"/>
                  </a:cubicBezTo>
                  <a:lnTo>
                    <a:pt x="767" y="261"/>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ïşľídè">
              <a:extLst>
                <a:ext uri="{FF2B5EF4-FFF2-40B4-BE49-F238E27FC236}">
                  <a16:creationId xmlns:a16="http://schemas.microsoft.com/office/drawing/2014/main" id="{D3E97EBE-2635-4D35-A375-E86E49A1239E}"/>
                </a:ext>
              </a:extLst>
            </p:cNvPr>
            <p:cNvSpPr>
              <a:spLocks/>
            </p:cNvSpPr>
            <p:nvPr userDrawn="1"/>
          </p:nvSpPr>
          <p:spPr bwMode="auto">
            <a:xfrm>
              <a:off x="10126659" y="4471988"/>
              <a:ext cx="242887" cy="238125"/>
            </a:xfrm>
            <a:custGeom>
              <a:avLst/>
              <a:gdLst>
                <a:gd name="T0" fmla="*/ 0 w 153"/>
                <a:gd name="T1" fmla="*/ 100 h 150"/>
                <a:gd name="T2" fmla="*/ 115 w 153"/>
                <a:gd name="T3" fmla="*/ 150 h 150"/>
                <a:gd name="T4" fmla="*/ 153 w 153"/>
                <a:gd name="T5" fmla="*/ 72 h 150"/>
                <a:gd name="T6" fmla="*/ 23 w 153"/>
                <a:gd name="T7" fmla="*/ 0 h 150"/>
                <a:gd name="T8" fmla="*/ 0 w 153"/>
                <a:gd name="T9" fmla="*/ 100 h 150"/>
              </a:gdLst>
              <a:ahLst/>
              <a:cxnLst>
                <a:cxn ang="0">
                  <a:pos x="T0" y="T1"/>
                </a:cxn>
                <a:cxn ang="0">
                  <a:pos x="T2" y="T3"/>
                </a:cxn>
                <a:cxn ang="0">
                  <a:pos x="T4" y="T5"/>
                </a:cxn>
                <a:cxn ang="0">
                  <a:pos x="T6" y="T7"/>
                </a:cxn>
                <a:cxn ang="0">
                  <a:pos x="T8" y="T9"/>
                </a:cxn>
              </a:cxnLst>
              <a:rect l="0" t="0" r="r" b="b"/>
              <a:pathLst>
                <a:path w="153" h="150">
                  <a:moveTo>
                    <a:pt x="0" y="100"/>
                  </a:moveTo>
                  <a:lnTo>
                    <a:pt x="115" y="150"/>
                  </a:lnTo>
                  <a:lnTo>
                    <a:pt x="153" y="72"/>
                  </a:lnTo>
                  <a:lnTo>
                    <a:pt x="23" y="0"/>
                  </a:lnTo>
                  <a:lnTo>
                    <a:pt x="0" y="100"/>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ïṥļíďê">
              <a:extLst>
                <a:ext uri="{FF2B5EF4-FFF2-40B4-BE49-F238E27FC236}">
                  <a16:creationId xmlns:a16="http://schemas.microsoft.com/office/drawing/2014/main" id="{7CE4E3A2-D6DD-4186-ABBF-98C303427319}"/>
                </a:ext>
              </a:extLst>
            </p:cNvPr>
            <p:cNvSpPr>
              <a:spLocks/>
            </p:cNvSpPr>
            <p:nvPr userDrawn="1"/>
          </p:nvSpPr>
          <p:spPr bwMode="auto">
            <a:xfrm>
              <a:off x="10125072" y="4471988"/>
              <a:ext cx="244475" cy="165100"/>
            </a:xfrm>
            <a:custGeom>
              <a:avLst/>
              <a:gdLst>
                <a:gd name="T0" fmla="*/ 26 w 154"/>
                <a:gd name="T1" fmla="*/ 26 h 104"/>
                <a:gd name="T2" fmla="*/ 144 w 154"/>
                <a:gd name="T3" fmla="*/ 91 h 104"/>
                <a:gd name="T4" fmla="*/ 154 w 154"/>
                <a:gd name="T5" fmla="*/ 72 h 104"/>
                <a:gd name="T6" fmla="*/ 24 w 154"/>
                <a:gd name="T7" fmla="*/ 0 h 104"/>
                <a:gd name="T8" fmla="*/ 0 w 154"/>
                <a:gd name="T9" fmla="*/ 100 h 104"/>
                <a:gd name="T10" fmla="*/ 8 w 154"/>
                <a:gd name="T11" fmla="*/ 104 h 104"/>
                <a:gd name="T12" fmla="*/ 26 w 154"/>
                <a:gd name="T13" fmla="*/ 26 h 104"/>
              </a:gdLst>
              <a:ahLst/>
              <a:cxnLst>
                <a:cxn ang="0">
                  <a:pos x="T0" y="T1"/>
                </a:cxn>
                <a:cxn ang="0">
                  <a:pos x="T2" y="T3"/>
                </a:cxn>
                <a:cxn ang="0">
                  <a:pos x="T4" y="T5"/>
                </a:cxn>
                <a:cxn ang="0">
                  <a:pos x="T6" y="T7"/>
                </a:cxn>
                <a:cxn ang="0">
                  <a:pos x="T8" y="T9"/>
                </a:cxn>
                <a:cxn ang="0">
                  <a:pos x="T10" y="T11"/>
                </a:cxn>
                <a:cxn ang="0">
                  <a:pos x="T12" y="T13"/>
                </a:cxn>
              </a:cxnLst>
              <a:rect l="0" t="0" r="r" b="b"/>
              <a:pathLst>
                <a:path w="154" h="104">
                  <a:moveTo>
                    <a:pt x="26" y="26"/>
                  </a:moveTo>
                  <a:lnTo>
                    <a:pt x="144" y="91"/>
                  </a:lnTo>
                  <a:lnTo>
                    <a:pt x="154" y="72"/>
                  </a:lnTo>
                  <a:lnTo>
                    <a:pt x="24" y="0"/>
                  </a:lnTo>
                  <a:lnTo>
                    <a:pt x="0" y="100"/>
                  </a:lnTo>
                  <a:lnTo>
                    <a:pt x="8" y="104"/>
                  </a:lnTo>
                  <a:lnTo>
                    <a:pt x="26" y="26"/>
                  </a:lnTo>
                  <a:close/>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iṧļîďê">
              <a:extLst>
                <a:ext uri="{FF2B5EF4-FFF2-40B4-BE49-F238E27FC236}">
                  <a16:creationId xmlns:a16="http://schemas.microsoft.com/office/drawing/2014/main" id="{701EADE7-AA0C-4466-B7C4-8AE2EB74BB50}"/>
                </a:ext>
              </a:extLst>
            </p:cNvPr>
            <p:cNvSpPr>
              <a:spLocks/>
            </p:cNvSpPr>
            <p:nvPr userDrawn="1"/>
          </p:nvSpPr>
          <p:spPr bwMode="auto">
            <a:xfrm>
              <a:off x="9142409" y="3255963"/>
              <a:ext cx="1374775" cy="1501775"/>
            </a:xfrm>
            <a:custGeom>
              <a:avLst/>
              <a:gdLst>
                <a:gd name="T0" fmla="*/ 463 w 862"/>
                <a:gd name="T1" fmla="*/ 0 h 942"/>
                <a:gd name="T2" fmla="*/ 7 w 862"/>
                <a:gd name="T3" fmla="*/ 483 h 942"/>
                <a:gd name="T4" fmla="*/ 601 w 862"/>
                <a:gd name="T5" fmla="*/ 942 h 942"/>
                <a:gd name="T6" fmla="*/ 771 w 862"/>
                <a:gd name="T7" fmla="*/ 744 h 942"/>
                <a:gd name="T8" fmla="*/ 445 w 862"/>
                <a:gd name="T9" fmla="*/ 459 h 942"/>
                <a:gd name="T10" fmla="*/ 862 w 862"/>
                <a:gd name="T11" fmla="*/ 137 h 942"/>
                <a:gd name="T12" fmla="*/ 463 w 862"/>
                <a:gd name="T13" fmla="*/ 0 h 942"/>
              </a:gdLst>
              <a:ahLst/>
              <a:cxnLst>
                <a:cxn ang="0">
                  <a:pos x="T0" y="T1"/>
                </a:cxn>
                <a:cxn ang="0">
                  <a:pos x="T2" y="T3"/>
                </a:cxn>
                <a:cxn ang="0">
                  <a:pos x="T4" y="T5"/>
                </a:cxn>
                <a:cxn ang="0">
                  <a:pos x="T6" y="T7"/>
                </a:cxn>
                <a:cxn ang="0">
                  <a:pos x="T8" y="T9"/>
                </a:cxn>
                <a:cxn ang="0">
                  <a:pos x="T10" y="T11"/>
                </a:cxn>
                <a:cxn ang="0">
                  <a:pos x="T12" y="T13"/>
                </a:cxn>
              </a:cxnLst>
              <a:rect l="0" t="0" r="r" b="b"/>
              <a:pathLst>
                <a:path w="862" h="942">
                  <a:moveTo>
                    <a:pt x="463" y="0"/>
                  </a:moveTo>
                  <a:cubicBezTo>
                    <a:pt x="463" y="0"/>
                    <a:pt x="17" y="277"/>
                    <a:pt x="7" y="483"/>
                  </a:cubicBezTo>
                  <a:cubicBezTo>
                    <a:pt x="0" y="604"/>
                    <a:pt x="161" y="730"/>
                    <a:pt x="601" y="942"/>
                  </a:cubicBezTo>
                  <a:cubicBezTo>
                    <a:pt x="771" y="744"/>
                    <a:pt x="771" y="744"/>
                    <a:pt x="771" y="744"/>
                  </a:cubicBezTo>
                  <a:cubicBezTo>
                    <a:pt x="771" y="744"/>
                    <a:pt x="440" y="544"/>
                    <a:pt x="445" y="459"/>
                  </a:cubicBezTo>
                  <a:cubicBezTo>
                    <a:pt x="449" y="374"/>
                    <a:pt x="862" y="137"/>
                    <a:pt x="862" y="137"/>
                  </a:cubicBezTo>
                  <a:lnTo>
                    <a:pt x="463" y="0"/>
                  </a:lnTo>
                  <a:close/>
                </a:path>
              </a:pathLst>
            </a:custGeom>
            <a:solidFill>
              <a:srgbClr val="704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isḻiḍe">
              <a:extLst>
                <a:ext uri="{FF2B5EF4-FFF2-40B4-BE49-F238E27FC236}">
                  <a16:creationId xmlns:a16="http://schemas.microsoft.com/office/drawing/2014/main" id="{C12DBC29-0F85-4EF0-A9C2-C8D79981CD82}"/>
                </a:ext>
              </a:extLst>
            </p:cNvPr>
            <p:cNvSpPr>
              <a:spLocks/>
            </p:cNvSpPr>
            <p:nvPr userDrawn="1"/>
          </p:nvSpPr>
          <p:spPr bwMode="auto">
            <a:xfrm>
              <a:off x="9453559" y="3260725"/>
              <a:ext cx="1049337" cy="1246188"/>
            </a:xfrm>
            <a:custGeom>
              <a:avLst/>
              <a:gdLst>
                <a:gd name="T0" fmla="*/ 6 w 658"/>
                <a:gd name="T1" fmla="*/ 351 h 781"/>
                <a:gd name="T2" fmla="*/ 541 w 658"/>
                <a:gd name="T3" fmla="*/ 781 h 781"/>
                <a:gd name="T4" fmla="*/ 575 w 658"/>
                <a:gd name="T5" fmla="*/ 741 h 781"/>
                <a:gd name="T6" fmla="*/ 250 w 658"/>
                <a:gd name="T7" fmla="*/ 456 h 781"/>
                <a:gd name="T8" fmla="*/ 579 w 658"/>
                <a:gd name="T9" fmla="*/ 187 h 781"/>
                <a:gd name="T10" fmla="*/ 658 w 658"/>
                <a:gd name="T11" fmla="*/ 131 h 781"/>
                <a:gd name="T12" fmla="*/ 277 w 658"/>
                <a:gd name="T13" fmla="*/ 0 h 781"/>
                <a:gd name="T14" fmla="*/ 6 w 658"/>
                <a:gd name="T15" fmla="*/ 351 h 7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8" h="781">
                  <a:moveTo>
                    <a:pt x="6" y="351"/>
                  </a:moveTo>
                  <a:cubicBezTo>
                    <a:pt x="0" y="466"/>
                    <a:pt x="146" y="586"/>
                    <a:pt x="541" y="781"/>
                  </a:cubicBezTo>
                  <a:cubicBezTo>
                    <a:pt x="575" y="741"/>
                    <a:pt x="575" y="741"/>
                    <a:pt x="575" y="741"/>
                  </a:cubicBezTo>
                  <a:cubicBezTo>
                    <a:pt x="575" y="741"/>
                    <a:pt x="245" y="541"/>
                    <a:pt x="250" y="456"/>
                  </a:cubicBezTo>
                  <a:cubicBezTo>
                    <a:pt x="253" y="397"/>
                    <a:pt x="457" y="262"/>
                    <a:pt x="579" y="187"/>
                  </a:cubicBezTo>
                  <a:cubicBezTo>
                    <a:pt x="604" y="168"/>
                    <a:pt x="631" y="149"/>
                    <a:pt x="658" y="131"/>
                  </a:cubicBezTo>
                  <a:cubicBezTo>
                    <a:pt x="277" y="0"/>
                    <a:pt x="277" y="0"/>
                    <a:pt x="277" y="0"/>
                  </a:cubicBezTo>
                  <a:cubicBezTo>
                    <a:pt x="153" y="98"/>
                    <a:pt x="11" y="236"/>
                    <a:pt x="6" y="351"/>
                  </a:cubicBezTo>
                  <a:close/>
                </a:path>
              </a:pathLst>
            </a:custGeom>
            <a:solidFill>
              <a:srgbClr val="422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išḷíďé">
              <a:extLst>
                <a:ext uri="{FF2B5EF4-FFF2-40B4-BE49-F238E27FC236}">
                  <a16:creationId xmlns:a16="http://schemas.microsoft.com/office/drawing/2014/main" id="{A1B95144-8872-4588-B710-516A7A1382C8}"/>
                </a:ext>
              </a:extLst>
            </p:cNvPr>
            <p:cNvSpPr>
              <a:spLocks/>
            </p:cNvSpPr>
            <p:nvPr userDrawn="1"/>
          </p:nvSpPr>
          <p:spPr bwMode="auto">
            <a:xfrm>
              <a:off x="10313984" y="2487613"/>
              <a:ext cx="163512" cy="230188"/>
            </a:xfrm>
            <a:custGeom>
              <a:avLst/>
              <a:gdLst>
                <a:gd name="T0" fmla="*/ 6 w 103"/>
                <a:gd name="T1" fmla="*/ 21 h 145"/>
                <a:gd name="T2" fmla="*/ 0 w 103"/>
                <a:gd name="T3" fmla="*/ 135 h 145"/>
                <a:gd name="T4" fmla="*/ 103 w 103"/>
                <a:gd name="T5" fmla="*/ 145 h 145"/>
                <a:gd name="T6" fmla="*/ 64 w 103"/>
                <a:gd name="T7" fmla="*/ 0 h 145"/>
                <a:gd name="T8" fmla="*/ 6 w 103"/>
                <a:gd name="T9" fmla="*/ 21 h 145"/>
              </a:gdLst>
              <a:ahLst/>
              <a:cxnLst>
                <a:cxn ang="0">
                  <a:pos x="T0" y="T1"/>
                </a:cxn>
                <a:cxn ang="0">
                  <a:pos x="T2" y="T3"/>
                </a:cxn>
                <a:cxn ang="0">
                  <a:pos x="T4" y="T5"/>
                </a:cxn>
                <a:cxn ang="0">
                  <a:pos x="T6" y="T7"/>
                </a:cxn>
                <a:cxn ang="0">
                  <a:pos x="T8" y="T9"/>
                </a:cxn>
              </a:cxnLst>
              <a:rect l="0" t="0" r="r" b="b"/>
              <a:pathLst>
                <a:path w="103" h="145">
                  <a:moveTo>
                    <a:pt x="6" y="21"/>
                  </a:moveTo>
                  <a:lnTo>
                    <a:pt x="0" y="135"/>
                  </a:lnTo>
                  <a:lnTo>
                    <a:pt x="103" y="145"/>
                  </a:lnTo>
                  <a:lnTo>
                    <a:pt x="64" y="0"/>
                  </a:lnTo>
                  <a:lnTo>
                    <a:pt x="6" y="21"/>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ṡľíḍe">
              <a:extLst>
                <a:ext uri="{FF2B5EF4-FFF2-40B4-BE49-F238E27FC236}">
                  <a16:creationId xmlns:a16="http://schemas.microsoft.com/office/drawing/2014/main" id="{A627BB0B-6C3E-4EA6-9190-0415C6FD7794}"/>
                </a:ext>
              </a:extLst>
            </p:cNvPr>
            <p:cNvSpPr>
              <a:spLocks/>
            </p:cNvSpPr>
            <p:nvPr userDrawn="1"/>
          </p:nvSpPr>
          <p:spPr bwMode="auto">
            <a:xfrm>
              <a:off x="10320334" y="2487613"/>
              <a:ext cx="106362" cy="95250"/>
            </a:xfrm>
            <a:custGeom>
              <a:avLst/>
              <a:gdLst>
                <a:gd name="T0" fmla="*/ 67 w 67"/>
                <a:gd name="T1" fmla="*/ 26 h 60"/>
                <a:gd name="T2" fmla="*/ 60 w 67"/>
                <a:gd name="T3" fmla="*/ 0 h 60"/>
                <a:gd name="T4" fmla="*/ 2 w 67"/>
                <a:gd name="T5" fmla="*/ 21 h 60"/>
                <a:gd name="T6" fmla="*/ 0 w 67"/>
                <a:gd name="T7" fmla="*/ 59 h 60"/>
                <a:gd name="T8" fmla="*/ 67 w 67"/>
                <a:gd name="T9" fmla="*/ 26 h 60"/>
              </a:gdLst>
              <a:ahLst/>
              <a:cxnLst>
                <a:cxn ang="0">
                  <a:pos x="T0" y="T1"/>
                </a:cxn>
                <a:cxn ang="0">
                  <a:pos x="T2" y="T3"/>
                </a:cxn>
                <a:cxn ang="0">
                  <a:pos x="T4" y="T5"/>
                </a:cxn>
                <a:cxn ang="0">
                  <a:pos x="T6" y="T7"/>
                </a:cxn>
                <a:cxn ang="0">
                  <a:pos x="T8" y="T9"/>
                </a:cxn>
              </a:cxnLst>
              <a:rect l="0" t="0" r="r" b="b"/>
              <a:pathLst>
                <a:path w="67" h="60">
                  <a:moveTo>
                    <a:pt x="67" y="26"/>
                  </a:moveTo>
                  <a:cubicBezTo>
                    <a:pt x="60" y="0"/>
                    <a:pt x="60" y="0"/>
                    <a:pt x="60" y="0"/>
                  </a:cubicBezTo>
                  <a:cubicBezTo>
                    <a:pt x="2" y="21"/>
                    <a:pt x="2" y="21"/>
                    <a:pt x="2" y="21"/>
                  </a:cubicBezTo>
                  <a:cubicBezTo>
                    <a:pt x="0" y="59"/>
                    <a:pt x="0" y="59"/>
                    <a:pt x="0" y="59"/>
                  </a:cubicBezTo>
                  <a:cubicBezTo>
                    <a:pt x="24" y="60"/>
                    <a:pt x="48" y="48"/>
                    <a:pt x="67" y="26"/>
                  </a:cubicBezTo>
                  <a:close/>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ṧḻíḋê">
              <a:extLst>
                <a:ext uri="{FF2B5EF4-FFF2-40B4-BE49-F238E27FC236}">
                  <a16:creationId xmlns:a16="http://schemas.microsoft.com/office/drawing/2014/main" id="{4DE91CA9-708C-4057-8B78-479BB70EF46E}"/>
                </a:ext>
              </a:extLst>
            </p:cNvPr>
            <p:cNvSpPr>
              <a:spLocks/>
            </p:cNvSpPr>
            <p:nvPr userDrawn="1"/>
          </p:nvSpPr>
          <p:spPr bwMode="auto">
            <a:xfrm>
              <a:off x="9143997" y="3297238"/>
              <a:ext cx="1357312" cy="2011363"/>
            </a:xfrm>
            <a:custGeom>
              <a:avLst/>
              <a:gdLst>
                <a:gd name="T0" fmla="*/ 499 w 851"/>
                <a:gd name="T1" fmla="*/ 0 h 1261"/>
                <a:gd name="T2" fmla="*/ 177 w 851"/>
                <a:gd name="T3" fmla="*/ 509 h 1261"/>
                <a:gd name="T4" fmla="*/ 0 w 851"/>
                <a:gd name="T5" fmla="*/ 1218 h 1261"/>
                <a:gd name="T6" fmla="*/ 331 w 851"/>
                <a:gd name="T7" fmla="*/ 1261 h 1261"/>
                <a:gd name="T8" fmla="*/ 478 w 851"/>
                <a:gd name="T9" fmla="*/ 550 h 1261"/>
                <a:gd name="T10" fmla="*/ 778 w 851"/>
                <a:gd name="T11" fmla="*/ 315 h 1261"/>
                <a:gd name="T12" fmla="*/ 851 w 851"/>
                <a:gd name="T13" fmla="*/ 164 h 1261"/>
                <a:gd name="T14" fmla="*/ 499 w 851"/>
                <a:gd name="T15" fmla="*/ 0 h 1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1" h="1261">
                  <a:moveTo>
                    <a:pt x="499" y="0"/>
                  </a:moveTo>
                  <a:cubicBezTo>
                    <a:pt x="499" y="0"/>
                    <a:pt x="275" y="239"/>
                    <a:pt x="177" y="509"/>
                  </a:cubicBezTo>
                  <a:cubicBezTo>
                    <a:pt x="80" y="779"/>
                    <a:pt x="0" y="1218"/>
                    <a:pt x="0" y="1218"/>
                  </a:cubicBezTo>
                  <a:cubicBezTo>
                    <a:pt x="331" y="1261"/>
                    <a:pt x="331" y="1261"/>
                    <a:pt x="331" y="1261"/>
                  </a:cubicBezTo>
                  <a:cubicBezTo>
                    <a:pt x="331" y="1261"/>
                    <a:pt x="438" y="613"/>
                    <a:pt x="478" y="550"/>
                  </a:cubicBezTo>
                  <a:cubicBezTo>
                    <a:pt x="502" y="511"/>
                    <a:pt x="677" y="415"/>
                    <a:pt x="778" y="315"/>
                  </a:cubicBezTo>
                  <a:cubicBezTo>
                    <a:pt x="841" y="253"/>
                    <a:pt x="851" y="164"/>
                    <a:pt x="851" y="164"/>
                  </a:cubicBezTo>
                  <a:lnTo>
                    <a:pt x="499" y="0"/>
                  </a:lnTo>
                  <a:close/>
                </a:path>
              </a:pathLst>
            </a:custGeom>
            <a:solidFill>
              <a:srgbClr val="704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śliḍé">
              <a:extLst>
                <a:ext uri="{FF2B5EF4-FFF2-40B4-BE49-F238E27FC236}">
                  <a16:creationId xmlns:a16="http://schemas.microsoft.com/office/drawing/2014/main" id="{7773027A-729B-47FC-B30E-D003A054F84D}"/>
                </a:ext>
              </a:extLst>
            </p:cNvPr>
            <p:cNvSpPr>
              <a:spLocks/>
            </p:cNvSpPr>
            <p:nvPr userDrawn="1"/>
          </p:nvSpPr>
          <p:spPr bwMode="auto">
            <a:xfrm>
              <a:off x="9494834" y="3425825"/>
              <a:ext cx="1011237" cy="1882775"/>
            </a:xfrm>
            <a:custGeom>
              <a:avLst/>
              <a:gdLst>
                <a:gd name="T0" fmla="*/ 176 w 634"/>
                <a:gd name="T1" fmla="*/ 460 h 1180"/>
                <a:gd name="T2" fmla="*/ 0 w 634"/>
                <a:gd name="T3" fmla="*/ 1165 h 1180"/>
                <a:gd name="T4" fmla="*/ 114 w 634"/>
                <a:gd name="T5" fmla="*/ 1180 h 1180"/>
                <a:gd name="T6" fmla="*/ 261 w 634"/>
                <a:gd name="T7" fmla="*/ 469 h 1180"/>
                <a:gd name="T8" fmla="*/ 561 w 634"/>
                <a:gd name="T9" fmla="*/ 234 h 1180"/>
                <a:gd name="T10" fmla="*/ 634 w 634"/>
                <a:gd name="T11" fmla="*/ 83 h 1180"/>
                <a:gd name="T12" fmla="*/ 456 w 634"/>
                <a:gd name="T13" fmla="*/ 0 h 1180"/>
                <a:gd name="T14" fmla="*/ 176 w 634"/>
                <a:gd name="T15" fmla="*/ 460 h 1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4" h="1180">
                  <a:moveTo>
                    <a:pt x="176" y="460"/>
                  </a:moveTo>
                  <a:cubicBezTo>
                    <a:pt x="85" y="714"/>
                    <a:pt x="8" y="1118"/>
                    <a:pt x="0" y="1165"/>
                  </a:cubicBezTo>
                  <a:cubicBezTo>
                    <a:pt x="114" y="1180"/>
                    <a:pt x="114" y="1180"/>
                    <a:pt x="114" y="1180"/>
                  </a:cubicBezTo>
                  <a:cubicBezTo>
                    <a:pt x="114" y="1180"/>
                    <a:pt x="222" y="532"/>
                    <a:pt x="261" y="469"/>
                  </a:cubicBezTo>
                  <a:cubicBezTo>
                    <a:pt x="285" y="430"/>
                    <a:pt x="460" y="334"/>
                    <a:pt x="561" y="234"/>
                  </a:cubicBezTo>
                  <a:cubicBezTo>
                    <a:pt x="624" y="172"/>
                    <a:pt x="634" y="83"/>
                    <a:pt x="634" y="83"/>
                  </a:cubicBezTo>
                  <a:cubicBezTo>
                    <a:pt x="456" y="0"/>
                    <a:pt x="456" y="0"/>
                    <a:pt x="456" y="0"/>
                  </a:cubicBezTo>
                  <a:cubicBezTo>
                    <a:pt x="387" y="83"/>
                    <a:pt x="248" y="263"/>
                    <a:pt x="176" y="460"/>
                  </a:cubicBezTo>
                  <a:close/>
                </a:path>
              </a:pathLst>
            </a:custGeom>
            <a:solidFill>
              <a:srgbClr val="422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šḷîḑé">
              <a:extLst>
                <a:ext uri="{FF2B5EF4-FFF2-40B4-BE49-F238E27FC236}">
                  <a16:creationId xmlns:a16="http://schemas.microsoft.com/office/drawing/2014/main" id="{84219E54-663D-4C17-8E33-81D23F28473A}"/>
                </a:ext>
              </a:extLst>
            </p:cNvPr>
            <p:cNvSpPr>
              <a:spLocks/>
            </p:cNvSpPr>
            <p:nvPr userDrawn="1"/>
          </p:nvSpPr>
          <p:spPr bwMode="auto">
            <a:xfrm>
              <a:off x="9688509" y="2608263"/>
              <a:ext cx="900112" cy="977900"/>
            </a:xfrm>
            <a:custGeom>
              <a:avLst/>
              <a:gdLst>
                <a:gd name="T0" fmla="*/ 312 w 564"/>
                <a:gd name="T1" fmla="*/ 11 h 613"/>
                <a:gd name="T2" fmla="*/ 453 w 564"/>
                <a:gd name="T3" fmla="*/ 12 h 613"/>
                <a:gd name="T4" fmla="*/ 564 w 564"/>
                <a:gd name="T5" fmla="*/ 49 h 613"/>
                <a:gd name="T6" fmla="*/ 518 w 564"/>
                <a:gd name="T7" fmla="*/ 613 h 613"/>
                <a:gd name="T8" fmla="*/ 264 w 564"/>
                <a:gd name="T9" fmla="*/ 497 h 613"/>
                <a:gd name="T10" fmla="*/ 0 w 564"/>
                <a:gd name="T11" fmla="*/ 469 h 613"/>
                <a:gd name="T12" fmla="*/ 312 w 564"/>
                <a:gd name="T13" fmla="*/ 11 h 613"/>
              </a:gdLst>
              <a:ahLst/>
              <a:cxnLst>
                <a:cxn ang="0">
                  <a:pos x="T0" y="T1"/>
                </a:cxn>
                <a:cxn ang="0">
                  <a:pos x="T2" y="T3"/>
                </a:cxn>
                <a:cxn ang="0">
                  <a:pos x="T4" y="T5"/>
                </a:cxn>
                <a:cxn ang="0">
                  <a:pos x="T6" y="T7"/>
                </a:cxn>
                <a:cxn ang="0">
                  <a:pos x="T8" y="T9"/>
                </a:cxn>
                <a:cxn ang="0">
                  <a:pos x="T10" y="T11"/>
                </a:cxn>
                <a:cxn ang="0">
                  <a:pos x="T12" y="T13"/>
                </a:cxn>
              </a:cxnLst>
              <a:rect l="0" t="0" r="r" b="b"/>
              <a:pathLst>
                <a:path w="564" h="613">
                  <a:moveTo>
                    <a:pt x="312" y="11"/>
                  </a:moveTo>
                  <a:cubicBezTo>
                    <a:pt x="312" y="11"/>
                    <a:pt x="387" y="0"/>
                    <a:pt x="453" y="12"/>
                  </a:cubicBezTo>
                  <a:cubicBezTo>
                    <a:pt x="508" y="21"/>
                    <a:pt x="564" y="49"/>
                    <a:pt x="564" y="49"/>
                  </a:cubicBezTo>
                  <a:cubicBezTo>
                    <a:pt x="518" y="613"/>
                    <a:pt x="518" y="613"/>
                    <a:pt x="518" y="613"/>
                  </a:cubicBezTo>
                  <a:cubicBezTo>
                    <a:pt x="518" y="613"/>
                    <a:pt x="432" y="537"/>
                    <a:pt x="264" y="497"/>
                  </a:cubicBezTo>
                  <a:cubicBezTo>
                    <a:pt x="120" y="463"/>
                    <a:pt x="0" y="469"/>
                    <a:pt x="0" y="469"/>
                  </a:cubicBezTo>
                  <a:lnTo>
                    <a:pt x="312" y="11"/>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ṧļíḍe">
              <a:extLst>
                <a:ext uri="{FF2B5EF4-FFF2-40B4-BE49-F238E27FC236}">
                  <a16:creationId xmlns:a16="http://schemas.microsoft.com/office/drawing/2014/main" id="{7D68C787-E47C-420A-92DF-9A1321A63062}"/>
                </a:ext>
              </a:extLst>
            </p:cNvPr>
            <p:cNvSpPr>
              <a:spLocks/>
            </p:cNvSpPr>
            <p:nvPr userDrawn="1"/>
          </p:nvSpPr>
          <p:spPr bwMode="auto">
            <a:xfrm>
              <a:off x="8950322" y="5387975"/>
              <a:ext cx="708025" cy="476250"/>
            </a:xfrm>
            <a:custGeom>
              <a:avLst/>
              <a:gdLst>
                <a:gd name="T0" fmla="*/ 387 w 443"/>
                <a:gd name="T1" fmla="*/ 4 h 298"/>
                <a:gd name="T2" fmla="*/ 330 w 443"/>
                <a:gd name="T3" fmla="*/ 11 h 298"/>
                <a:gd name="T4" fmla="*/ 238 w 443"/>
                <a:gd name="T5" fmla="*/ 0 h 298"/>
                <a:gd name="T6" fmla="*/ 47 w 443"/>
                <a:gd name="T7" fmla="*/ 168 h 298"/>
                <a:gd name="T8" fmla="*/ 24 w 443"/>
                <a:gd name="T9" fmla="*/ 278 h 298"/>
                <a:gd name="T10" fmla="*/ 24 w 443"/>
                <a:gd name="T11" fmla="*/ 278 h 298"/>
                <a:gd name="T12" fmla="*/ 65 w 443"/>
                <a:gd name="T13" fmla="*/ 292 h 298"/>
                <a:gd name="T14" fmla="*/ 391 w 443"/>
                <a:gd name="T15" fmla="*/ 179 h 298"/>
                <a:gd name="T16" fmla="*/ 430 w 443"/>
                <a:gd name="T17" fmla="*/ 96 h 298"/>
                <a:gd name="T18" fmla="*/ 387 w 443"/>
                <a:gd name="T19" fmla="*/ 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3" h="298">
                  <a:moveTo>
                    <a:pt x="387" y="4"/>
                  </a:moveTo>
                  <a:cubicBezTo>
                    <a:pt x="387" y="4"/>
                    <a:pt x="374" y="17"/>
                    <a:pt x="330" y="11"/>
                  </a:cubicBezTo>
                  <a:cubicBezTo>
                    <a:pt x="265" y="4"/>
                    <a:pt x="238" y="0"/>
                    <a:pt x="238" y="0"/>
                  </a:cubicBezTo>
                  <a:cubicBezTo>
                    <a:pt x="47" y="168"/>
                    <a:pt x="47" y="168"/>
                    <a:pt x="47" y="168"/>
                  </a:cubicBezTo>
                  <a:cubicBezTo>
                    <a:pt x="10" y="193"/>
                    <a:pt x="0" y="241"/>
                    <a:pt x="24" y="278"/>
                  </a:cubicBezTo>
                  <a:cubicBezTo>
                    <a:pt x="24" y="278"/>
                    <a:pt x="24" y="278"/>
                    <a:pt x="24" y="278"/>
                  </a:cubicBezTo>
                  <a:cubicBezTo>
                    <a:pt x="32" y="292"/>
                    <a:pt x="49" y="298"/>
                    <a:pt x="65" y="292"/>
                  </a:cubicBezTo>
                  <a:cubicBezTo>
                    <a:pt x="391" y="179"/>
                    <a:pt x="391" y="179"/>
                    <a:pt x="391" y="179"/>
                  </a:cubicBezTo>
                  <a:cubicBezTo>
                    <a:pt x="425" y="168"/>
                    <a:pt x="443" y="130"/>
                    <a:pt x="430" y="96"/>
                  </a:cubicBezTo>
                  <a:lnTo>
                    <a:pt x="387" y="4"/>
                  </a:lnTo>
                  <a:close/>
                </a:path>
              </a:pathLst>
            </a:custGeom>
            <a:solidFill>
              <a:srgbClr val="EF74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ṣļiḍé">
              <a:extLst>
                <a:ext uri="{FF2B5EF4-FFF2-40B4-BE49-F238E27FC236}">
                  <a16:creationId xmlns:a16="http://schemas.microsoft.com/office/drawing/2014/main" id="{23C715E0-8BEC-4DA5-A703-B151DEDF62F3}"/>
                </a:ext>
              </a:extLst>
            </p:cNvPr>
            <p:cNvSpPr>
              <a:spLocks/>
            </p:cNvSpPr>
            <p:nvPr userDrawn="1"/>
          </p:nvSpPr>
          <p:spPr bwMode="auto">
            <a:xfrm>
              <a:off x="8982072" y="5576888"/>
              <a:ext cx="661987" cy="287338"/>
            </a:xfrm>
            <a:custGeom>
              <a:avLst/>
              <a:gdLst>
                <a:gd name="T0" fmla="*/ 386 w 415"/>
                <a:gd name="T1" fmla="*/ 19 h 180"/>
                <a:gd name="T2" fmla="*/ 0 w 415"/>
                <a:gd name="T3" fmla="*/ 152 h 180"/>
                <a:gd name="T4" fmla="*/ 5 w 415"/>
                <a:gd name="T5" fmla="*/ 160 h 180"/>
                <a:gd name="T6" fmla="*/ 5 w 415"/>
                <a:gd name="T7" fmla="*/ 160 h 180"/>
                <a:gd name="T8" fmla="*/ 46 w 415"/>
                <a:gd name="T9" fmla="*/ 174 h 180"/>
                <a:gd name="T10" fmla="*/ 372 w 415"/>
                <a:gd name="T11" fmla="*/ 61 h 180"/>
                <a:gd name="T12" fmla="*/ 415 w 415"/>
                <a:gd name="T13" fmla="*/ 0 h 180"/>
                <a:gd name="T14" fmla="*/ 386 w 415"/>
                <a:gd name="T15" fmla="*/ 19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180">
                  <a:moveTo>
                    <a:pt x="386" y="19"/>
                  </a:moveTo>
                  <a:cubicBezTo>
                    <a:pt x="0" y="152"/>
                    <a:pt x="0" y="152"/>
                    <a:pt x="0" y="152"/>
                  </a:cubicBezTo>
                  <a:cubicBezTo>
                    <a:pt x="2" y="155"/>
                    <a:pt x="3" y="158"/>
                    <a:pt x="5" y="160"/>
                  </a:cubicBezTo>
                  <a:cubicBezTo>
                    <a:pt x="5" y="160"/>
                    <a:pt x="5" y="160"/>
                    <a:pt x="5" y="160"/>
                  </a:cubicBezTo>
                  <a:cubicBezTo>
                    <a:pt x="13" y="174"/>
                    <a:pt x="30" y="180"/>
                    <a:pt x="46" y="174"/>
                  </a:cubicBezTo>
                  <a:cubicBezTo>
                    <a:pt x="372" y="61"/>
                    <a:pt x="372" y="61"/>
                    <a:pt x="372" y="61"/>
                  </a:cubicBezTo>
                  <a:cubicBezTo>
                    <a:pt x="399" y="52"/>
                    <a:pt x="415" y="27"/>
                    <a:pt x="415" y="0"/>
                  </a:cubicBezTo>
                  <a:cubicBezTo>
                    <a:pt x="407" y="8"/>
                    <a:pt x="397" y="15"/>
                    <a:pt x="386" y="19"/>
                  </a:cubicBezTo>
                  <a:close/>
                </a:path>
              </a:pathLst>
            </a:custGeom>
            <a:solidFill>
              <a:srgbClr val="DB5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íṥlíḋe">
              <a:extLst>
                <a:ext uri="{FF2B5EF4-FFF2-40B4-BE49-F238E27FC236}">
                  <a16:creationId xmlns:a16="http://schemas.microsoft.com/office/drawing/2014/main" id="{5C21B373-0CD5-4C07-9212-C7F59F862CF6}"/>
                </a:ext>
              </a:extLst>
            </p:cNvPr>
            <p:cNvSpPr>
              <a:spLocks/>
            </p:cNvSpPr>
            <p:nvPr userDrawn="1"/>
          </p:nvSpPr>
          <p:spPr bwMode="auto">
            <a:xfrm>
              <a:off x="10228259" y="4533900"/>
              <a:ext cx="382587" cy="742950"/>
            </a:xfrm>
            <a:custGeom>
              <a:avLst/>
              <a:gdLst>
                <a:gd name="T0" fmla="*/ 72 w 239"/>
                <a:gd name="T1" fmla="*/ 0 h 466"/>
                <a:gd name="T2" fmla="*/ 54 w 239"/>
                <a:gd name="T3" fmla="*/ 55 h 466"/>
                <a:gd name="T4" fmla="*/ 0 w 239"/>
                <a:gd name="T5" fmla="*/ 130 h 466"/>
                <a:gd name="T6" fmla="*/ 27 w 239"/>
                <a:gd name="T7" fmla="*/ 385 h 466"/>
                <a:gd name="T8" fmla="*/ 104 w 239"/>
                <a:gd name="T9" fmla="*/ 466 h 466"/>
                <a:gd name="T10" fmla="*/ 104 w 239"/>
                <a:gd name="T11" fmla="*/ 466 h 466"/>
                <a:gd name="T12" fmla="*/ 139 w 239"/>
                <a:gd name="T13" fmla="*/ 440 h 466"/>
                <a:gd name="T14" fmla="*/ 230 w 239"/>
                <a:gd name="T15" fmla="*/ 107 h 466"/>
                <a:gd name="T16" fmla="*/ 183 w 239"/>
                <a:gd name="T17" fmla="*/ 28 h 466"/>
                <a:gd name="T18" fmla="*/ 72 w 239"/>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466">
                  <a:moveTo>
                    <a:pt x="72" y="0"/>
                  </a:moveTo>
                  <a:cubicBezTo>
                    <a:pt x="72" y="0"/>
                    <a:pt x="82" y="16"/>
                    <a:pt x="54" y="55"/>
                  </a:cubicBezTo>
                  <a:cubicBezTo>
                    <a:pt x="17" y="108"/>
                    <a:pt x="0" y="130"/>
                    <a:pt x="0" y="130"/>
                  </a:cubicBezTo>
                  <a:cubicBezTo>
                    <a:pt x="27" y="385"/>
                    <a:pt x="27" y="385"/>
                    <a:pt x="27" y="385"/>
                  </a:cubicBezTo>
                  <a:cubicBezTo>
                    <a:pt x="26" y="429"/>
                    <a:pt x="60" y="465"/>
                    <a:pt x="104" y="466"/>
                  </a:cubicBezTo>
                  <a:cubicBezTo>
                    <a:pt x="104" y="466"/>
                    <a:pt x="104" y="466"/>
                    <a:pt x="104" y="466"/>
                  </a:cubicBezTo>
                  <a:cubicBezTo>
                    <a:pt x="120" y="466"/>
                    <a:pt x="135" y="456"/>
                    <a:pt x="139" y="440"/>
                  </a:cubicBezTo>
                  <a:cubicBezTo>
                    <a:pt x="230" y="107"/>
                    <a:pt x="230" y="107"/>
                    <a:pt x="230" y="107"/>
                  </a:cubicBezTo>
                  <a:cubicBezTo>
                    <a:pt x="239" y="72"/>
                    <a:pt x="218" y="36"/>
                    <a:pt x="183" y="28"/>
                  </a:cubicBezTo>
                  <a:lnTo>
                    <a:pt x="72" y="0"/>
                  </a:lnTo>
                  <a:close/>
                </a:path>
              </a:pathLst>
            </a:custGeom>
            <a:solidFill>
              <a:srgbClr val="EF74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ïṣḻide">
              <a:extLst>
                <a:ext uri="{FF2B5EF4-FFF2-40B4-BE49-F238E27FC236}">
                  <a16:creationId xmlns:a16="http://schemas.microsoft.com/office/drawing/2014/main" id="{578BCB92-7D66-430C-BC13-47CFD1799C7C}"/>
                </a:ext>
              </a:extLst>
            </p:cNvPr>
            <p:cNvSpPr>
              <a:spLocks/>
            </p:cNvSpPr>
            <p:nvPr userDrawn="1"/>
          </p:nvSpPr>
          <p:spPr bwMode="auto">
            <a:xfrm>
              <a:off x="10380659" y="4598988"/>
              <a:ext cx="227012" cy="677863"/>
            </a:xfrm>
            <a:custGeom>
              <a:avLst/>
              <a:gdLst>
                <a:gd name="T0" fmla="*/ 115 w 142"/>
                <a:gd name="T1" fmla="*/ 0 h 425"/>
                <a:gd name="T2" fmla="*/ 112 w 142"/>
                <a:gd name="T3" fmla="*/ 20 h 425"/>
                <a:gd name="T4" fmla="*/ 5 w 142"/>
                <a:gd name="T5" fmla="*/ 414 h 425"/>
                <a:gd name="T6" fmla="*/ 0 w 142"/>
                <a:gd name="T7" fmla="*/ 424 h 425"/>
                <a:gd name="T8" fmla="*/ 9 w 142"/>
                <a:gd name="T9" fmla="*/ 425 h 425"/>
                <a:gd name="T10" fmla="*/ 9 w 142"/>
                <a:gd name="T11" fmla="*/ 425 h 425"/>
                <a:gd name="T12" fmla="*/ 44 w 142"/>
                <a:gd name="T13" fmla="*/ 399 h 425"/>
                <a:gd name="T14" fmla="*/ 135 w 142"/>
                <a:gd name="T15" fmla="*/ 66 h 425"/>
                <a:gd name="T16" fmla="*/ 115 w 142"/>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25">
                  <a:moveTo>
                    <a:pt x="115" y="0"/>
                  </a:moveTo>
                  <a:cubicBezTo>
                    <a:pt x="115" y="7"/>
                    <a:pt x="114" y="14"/>
                    <a:pt x="112" y="20"/>
                  </a:cubicBezTo>
                  <a:cubicBezTo>
                    <a:pt x="5" y="414"/>
                    <a:pt x="5" y="414"/>
                    <a:pt x="5" y="414"/>
                  </a:cubicBezTo>
                  <a:cubicBezTo>
                    <a:pt x="4" y="418"/>
                    <a:pt x="2" y="421"/>
                    <a:pt x="0" y="424"/>
                  </a:cubicBezTo>
                  <a:cubicBezTo>
                    <a:pt x="3" y="425"/>
                    <a:pt x="6" y="425"/>
                    <a:pt x="9" y="425"/>
                  </a:cubicBezTo>
                  <a:cubicBezTo>
                    <a:pt x="9" y="425"/>
                    <a:pt x="9" y="425"/>
                    <a:pt x="9" y="425"/>
                  </a:cubicBezTo>
                  <a:cubicBezTo>
                    <a:pt x="25" y="425"/>
                    <a:pt x="40" y="415"/>
                    <a:pt x="44" y="399"/>
                  </a:cubicBezTo>
                  <a:cubicBezTo>
                    <a:pt x="135" y="66"/>
                    <a:pt x="135" y="66"/>
                    <a:pt x="135" y="66"/>
                  </a:cubicBezTo>
                  <a:cubicBezTo>
                    <a:pt x="142" y="41"/>
                    <a:pt x="133" y="16"/>
                    <a:pt x="115" y="0"/>
                  </a:cubicBezTo>
                  <a:close/>
                </a:path>
              </a:pathLst>
            </a:custGeom>
            <a:solidFill>
              <a:srgbClr val="DB5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şļiḓe">
              <a:extLst>
                <a:ext uri="{FF2B5EF4-FFF2-40B4-BE49-F238E27FC236}">
                  <a16:creationId xmlns:a16="http://schemas.microsoft.com/office/drawing/2014/main" id="{C6A8DC01-42C3-4CDD-8082-C4F2B4983A86}"/>
                </a:ext>
              </a:extLst>
            </p:cNvPr>
            <p:cNvSpPr>
              <a:spLocks/>
            </p:cNvSpPr>
            <p:nvPr userDrawn="1"/>
          </p:nvSpPr>
          <p:spPr bwMode="auto">
            <a:xfrm>
              <a:off x="8810622" y="3402013"/>
              <a:ext cx="1327150" cy="192088"/>
            </a:xfrm>
            <a:custGeom>
              <a:avLst/>
              <a:gdLst>
                <a:gd name="T0" fmla="*/ 0 w 836"/>
                <a:gd name="T1" fmla="*/ 53 h 121"/>
                <a:gd name="T2" fmla="*/ 0 w 836"/>
                <a:gd name="T3" fmla="*/ 69 h 121"/>
                <a:gd name="T4" fmla="*/ 490 w 836"/>
                <a:gd name="T5" fmla="*/ 121 h 121"/>
                <a:gd name="T6" fmla="*/ 832 w 836"/>
                <a:gd name="T7" fmla="*/ 16 h 121"/>
                <a:gd name="T8" fmla="*/ 836 w 836"/>
                <a:gd name="T9" fmla="*/ 0 h 121"/>
                <a:gd name="T10" fmla="*/ 394 w 836"/>
                <a:gd name="T11" fmla="*/ 41 h 121"/>
                <a:gd name="T12" fmla="*/ 0 w 836"/>
                <a:gd name="T13" fmla="*/ 53 h 121"/>
              </a:gdLst>
              <a:ahLst/>
              <a:cxnLst>
                <a:cxn ang="0">
                  <a:pos x="T0" y="T1"/>
                </a:cxn>
                <a:cxn ang="0">
                  <a:pos x="T2" y="T3"/>
                </a:cxn>
                <a:cxn ang="0">
                  <a:pos x="T4" y="T5"/>
                </a:cxn>
                <a:cxn ang="0">
                  <a:pos x="T6" y="T7"/>
                </a:cxn>
                <a:cxn ang="0">
                  <a:pos x="T8" y="T9"/>
                </a:cxn>
                <a:cxn ang="0">
                  <a:pos x="T10" y="T11"/>
                </a:cxn>
                <a:cxn ang="0">
                  <a:pos x="T12" y="T13"/>
                </a:cxn>
              </a:cxnLst>
              <a:rect l="0" t="0" r="r" b="b"/>
              <a:pathLst>
                <a:path w="836" h="121">
                  <a:moveTo>
                    <a:pt x="0" y="53"/>
                  </a:moveTo>
                  <a:lnTo>
                    <a:pt x="0" y="69"/>
                  </a:lnTo>
                  <a:lnTo>
                    <a:pt x="490" y="121"/>
                  </a:lnTo>
                  <a:lnTo>
                    <a:pt x="832" y="16"/>
                  </a:lnTo>
                  <a:lnTo>
                    <a:pt x="836" y="0"/>
                  </a:lnTo>
                  <a:lnTo>
                    <a:pt x="394" y="41"/>
                  </a:lnTo>
                  <a:lnTo>
                    <a:pt x="0" y="53"/>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ï$ḷîďé">
              <a:extLst>
                <a:ext uri="{FF2B5EF4-FFF2-40B4-BE49-F238E27FC236}">
                  <a16:creationId xmlns:a16="http://schemas.microsoft.com/office/drawing/2014/main" id="{56518DD8-DB59-4D92-909F-C857F48FAD1F}"/>
                </a:ext>
              </a:extLst>
            </p:cNvPr>
            <p:cNvSpPr>
              <a:spLocks/>
            </p:cNvSpPr>
            <p:nvPr userDrawn="1"/>
          </p:nvSpPr>
          <p:spPr bwMode="auto">
            <a:xfrm>
              <a:off x="8809034" y="3344863"/>
              <a:ext cx="1328737" cy="211138"/>
            </a:xfrm>
            <a:custGeom>
              <a:avLst/>
              <a:gdLst>
                <a:gd name="T0" fmla="*/ 0 w 833"/>
                <a:gd name="T1" fmla="*/ 88 h 132"/>
                <a:gd name="T2" fmla="*/ 329 w 833"/>
                <a:gd name="T3" fmla="*/ 0 h 132"/>
                <a:gd name="T4" fmla="*/ 833 w 833"/>
                <a:gd name="T5" fmla="*/ 34 h 132"/>
                <a:gd name="T6" fmla="*/ 487 w 833"/>
                <a:gd name="T7" fmla="*/ 132 h 132"/>
                <a:gd name="T8" fmla="*/ 0 w 833"/>
                <a:gd name="T9" fmla="*/ 88 h 132"/>
              </a:gdLst>
              <a:ahLst/>
              <a:cxnLst>
                <a:cxn ang="0">
                  <a:pos x="T0" y="T1"/>
                </a:cxn>
                <a:cxn ang="0">
                  <a:pos x="T2" y="T3"/>
                </a:cxn>
                <a:cxn ang="0">
                  <a:pos x="T4" y="T5"/>
                </a:cxn>
                <a:cxn ang="0">
                  <a:pos x="T6" y="T7"/>
                </a:cxn>
                <a:cxn ang="0">
                  <a:pos x="T8" y="T9"/>
                </a:cxn>
              </a:cxnLst>
              <a:rect l="0" t="0" r="r" b="b"/>
              <a:pathLst>
                <a:path w="833" h="132">
                  <a:moveTo>
                    <a:pt x="0" y="88"/>
                  </a:moveTo>
                  <a:cubicBezTo>
                    <a:pt x="4" y="88"/>
                    <a:pt x="329" y="0"/>
                    <a:pt x="329" y="0"/>
                  </a:cubicBezTo>
                  <a:cubicBezTo>
                    <a:pt x="833" y="34"/>
                    <a:pt x="833" y="34"/>
                    <a:pt x="833" y="34"/>
                  </a:cubicBezTo>
                  <a:cubicBezTo>
                    <a:pt x="487" y="132"/>
                    <a:pt x="487" y="132"/>
                    <a:pt x="487" y="132"/>
                  </a:cubicBezTo>
                  <a:lnTo>
                    <a:pt x="0" y="88"/>
                  </a:lnTo>
                  <a:close/>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sľîďé">
              <a:extLst>
                <a:ext uri="{FF2B5EF4-FFF2-40B4-BE49-F238E27FC236}">
                  <a16:creationId xmlns:a16="http://schemas.microsoft.com/office/drawing/2014/main" id="{476EAEAF-0C08-4D12-8627-548996807EDA}"/>
                </a:ext>
              </a:extLst>
            </p:cNvPr>
            <p:cNvSpPr>
              <a:spLocks/>
            </p:cNvSpPr>
            <p:nvPr userDrawn="1"/>
          </p:nvSpPr>
          <p:spPr bwMode="auto">
            <a:xfrm>
              <a:off x="8567734" y="2924175"/>
              <a:ext cx="1017587" cy="631825"/>
            </a:xfrm>
            <a:custGeom>
              <a:avLst/>
              <a:gdLst>
                <a:gd name="T0" fmla="*/ 15 w 638"/>
                <a:gd name="T1" fmla="*/ 1 h 396"/>
                <a:gd name="T2" fmla="*/ 493 w 638"/>
                <a:gd name="T3" fmla="*/ 27 h 396"/>
                <a:gd name="T4" fmla="*/ 525 w 638"/>
                <a:gd name="T5" fmla="*/ 51 h 396"/>
                <a:gd name="T6" fmla="*/ 638 w 638"/>
                <a:gd name="T7" fmla="*/ 396 h 396"/>
                <a:gd name="T8" fmla="*/ 151 w 638"/>
                <a:gd name="T9" fmla="*/ 352 h 396"/>
                <a:gd name="T10" fmla="*/ 4 w 638"/>
                <a:gd name="T11" fmla="*/ 18 h 396"/>
                <a:gd name="T12" fmla="*/ 15 w 638"/>
                <a:gd name="T13" fmla="*/ 1 h 396"/>
              </a:gdLst>
              <a:ahLst/>
              <a:cxnLst>
                <a:cxn ang="0">
                  <a:pos x="T0" y="T1"/>
                </a:cxn>
                <a:cxn ang="0">
                  <a:pos x="T2" y="T3"/>
                </a:cxn>
                <a:cxn ang="0">
                  <a:pos x="T4" y="T5"/>
                </a:cxn>
                <a:cxn ang="0">
                  <a:pos x="T6" y="T7"/>
                </a:cxn>
                <a:cxn ang="0">
                  <a:pos x="T8" y="T9"/>
                </a:cxn>
                <a:cxn ang="0">
                  <a:pos x="T10" y="T11"/>
                </a:cxn>
                <a:cxn ang="0">
                  <a:pos x="T12" y="T13"/>
                </a:cxn>
              </a:cxnLst>
              <a:rect l="0" t="0" r="r" b="b"/>
              <a:pathLst>
                <a:path w="638" h="396">
                  <a:moveTo>
                    <a:pt x="15" y="1"/>
                  </a:moveTo>
                  <a:cubicBezTo>
                    <a:pt x="493" y="27"/>
                    <a:pt x="493" y="27"/>
                    <a:pt x="493" y="27"/>
                  </a:cubicBezTo>
                  <a:cubicBezTo>
                    <a:pt x="508" y="27"/>
                    <a:pt x="520" y="37"/>
                    <a:pt x="525" y="51"/>
                  </a:cubicBezTo>
                  <a:cubicBezTo>
                    <a:pt x="638" y="396"/>
                    <a:pt x="638" y="396"/>
                    <a:pt x="638" y="396"/>
                  </a:cubicBezTo>
                  <a:cubicBezTo>
                    <a:pt x="151" y="352"/>
                    <a:pt x="151" y="352"/>
                    <a:pt x="151" y="352"/>
                  </a:cubicBezTo>
                  <a:cubicBezTo>
                    <a:pt x="4" y="18"/>
                    <a:pt x="4" y="18"/>
                    <a:pt x="4" y="18"/>
                  </a:cubicBezTo>
                  <a:cubicBezTo>
                    <a:pt x="0" y="10"/>
                    <a:pt x="6" y="0"/>
                    <a:pt x="15" y="1"/>
                  </a:cubicBezTo>
                  <a:close/>
                </a:path>
              </a:pathLst>
            </a:custGeom>
            <a:solidFill>
              <a:srgbClr val="52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išḻîḑê">
              <a:extLst>
                <a:ext uri="{FF2B5EF4-FFF2-40B4-BE49-F238E27FC236}">
                  <a16:creationId xmlns:a16="http://schemas.microsoft.com/office/drawing/2014/main" id="{FC615504-5802-4F54-BC36-8BB71D805D51}"/>
                </a:ext>
              </a:extLst>
            </p:cNvPr>
            <p:cNvSpPr>
              <a:spLocks/>
            </p:cNvSpPr>
            <p:nvPr userDrawn="1"/>
          </p:nvSpPr>
          <p:spPr bwMode="auto">
            <a:xfrm>
              <a:off x="9761534" y="3424238"/>
              <a:ext cx="444500" cy="192088"/>
            </a:xfrm>
            <a:custGeom>
              <a:avLst/>
              <a:gdLst>
                <a:gd name="T0" fmla="*/ 241 w 279"/>
                <a:gd name="T1" fmla="*/ 8 h 120"/>
                <a:gd name="T2" fmla="*/ 123 w 279"/>
                <a:gd name="T3" fmla="*/ 0 h 120"/>
                <a:gd name="T4" fmla="*/ 69 w 279"/>
                <a:gd name="T5" fmla="*/ 11 h 120"/>
                <a:gd name="T6" fmla="*/ 94 w 279"/>
                <a:gd name="T7" fmla="*/ 28 h 120"/>
                <a:gd name="T8" fmla="*/ 120 w 279"/>
                <a:gd name="T9" fmla="*/ 27 h 120"/>
                <a:gd name="T10" fmla="*/ 25 w 279"/>
                <a:gd name="T11" fmla="*/ 62 h 120"/>
                <a:gd name="T12" fmla="*/ 0 w 279"/>
                <a:gd name="T13" fmla="*/ 69 h 120"/>
                <a:gd name="T14" fmla="*/ 137 w 279"/>
                <a:gd name="T15" fmla="*/ 119 h 120"/>
                <a:gd name="T16" fmla="*/ 279 w 279"/>
                <a:gd name="T17" fmla="*/ 64 h 120"/>
                <a:gd name="T18" fmla="*/ 241 w 279"/>
                <a:gd name="T19"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120">
                  <a:moveTo>
                    <a:pt x="241" y="8"/>
                  </a:moveTo>
                  <a:cubicBezTo>
                    <a:pt x="123" y="0"/>
                    <a:pt x="123" y="0"/>
                    <a:pt x="123" y="0"/>
                  </a:cubicBezTo>
                  <a:cubicBezTo>
                    <a:pt x="69" y="11"/>
                    <a:pt x="69" y="11"/>
                    <a:pt x="69" y="11"/>
                  </a:cubicBezTo>
                  <a:cubicBezTo>
                    <a:pt x="69" y="11"/>
                    <a:pt x="71" y="28"/>
                    <a:pt x="94" y="28"/>
                  </a:cubicBezTo>
                  <a:cubicBezTo>
                    <a:pt x="118" y="28"/>
                    <a:pt x="120" y="27"/>
                    <a:pt x="120" y="27"/>
                  </a:cubicBezTo>
                  <a:cubicBezTo>
                    <a:pt x="120" y="27"/>
                    <a:pt x="97" y="43"/>
                    <a:pt x="25" y="62"/>
                  </a:cubicBezTo>
                  <a:cubicBezTo>
                    <a:pt x="0" y="69"/>
                    <a:pt x="0" y="69"/>
                    <a:pt x="0" y="69"/>
                  </a:cubicBezTo>
                  <a:cubicBezTo>
                    <a:pt x="0" y="69"/>
                    <a:pt x="61" y="120"/>
                    <a:pt x="137" y="119"/>
                  </a:cubicBezTo>
                  <a:cubicBezTo>
                    <a:pt x="213" y="118"/>
                    <a:pt x="279" y="64"/>
                    <a:pt x="279" y="64"/>
                  </a:cubicBezTo>
                  <a:lnTo>
                    <a:pt x="241" y="8"/>
                  </a:ln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ļîḓê">
              <a:extLst>
                <a:ext uri="{FF2B5EF4-FFF2-40B4-BE49-F238E27FC236}">
                  <a16:creationId xmlns:a16="http://schemas.microsoft.com/office/drawing/2014/main" id="{1BAD2D86-BA90-4821-8EED-531C8B66F9A8}"/>
                </a:ext>
              </a:extLst>
            </p:cNvPr>
            <p:cNvSpPr>
              <a:spLocks/>
            </p:cNvSpPr>
            <p:nvPr userDrawn="1"/>
          </p:nvSpPr>
          <p:spPr bwMode="auto">
            <a:xfrm>
              <a:off x="8986834" y="3186113"/>
              <a:ext cx="149225" cy="139700"/>
            </a:xfrm>
            <a:custGeom>
              <a:avLst/>
              <a:gdLst>
                <a:gd name="T0" fmla="*/ 13 w 94"/>
                <a:gd name="T1" fmla="*/ 15 h 88"/>
                <a:gd name="T2" fmla="*/ 71 w 94"/>
                <a:gd name="T3" fmla="*/ 16 h 88"/>
                <a:gd name="T4" fmla="*/ 81 w 94"/>
                <a:gd name="T5" fmla="*/ 73 h 88"/>
                <a:gd name="T6" fmla="*/ 23 w 94"/>
                <a:gd name="T7" fmla="*/ 72 h 88"/>
                <a:gd name="T8" fmla="*/ 13 w 94"/>
                <a:gd name="T9" fmla="*/ 15 h 88"/>
              </a:gdLst>
              <a:ahLst/>
              <a:cxnLst>
                <a:cxn ang="0">
                  <a:pos x="T0" y="T1"/>
                </a:cxn>
                <a:cxn ang="0">
                  <a:pos x="T2" y="T3"/>
                </a:cxn>
                <a:cxn ang="0">
                  <a:pos x="T4" y="T5"/>
                </a:cxn>
                <a:cxn ang="0">
                  <a:pos x="T6" y="T7"/>
                </a:cxn>
                <a:cxn ang="0">
                  <a:pos x="T8" y="T9"/>
                </a:cxn>
              </a:cxnLst>
              <a:rect l="0" t="0" r="r" b="b"/>
              <a:pathLst>
                <a:path w="94" h="88">
                  <a:moveTo>
                    <a:pt x="13" y="15"/>
                  </a:moveTo>
                  <a:cubicBezTo>
                    <a:pt x="27" y="0"/>
                    <a:pt x="53" y="0"/>
                    <a:pt x="71" y="16"/>
                  </a:cubicBezTo>
                  <a:cubicBezTo>
                    <a:pt x="90" y="32"/>
                    <a:pt x="94" y="58"/>
                    <a:pt x="81" y="73"/>
                  </a:cubicBezTo>
                  <a:cubicBezTo>
                    <a:pt x="68" y="88"/>
                    <a:pt x="42" y="88"/>
                    <a:pt x="23" y="72"/>
                  </a:cubicBezTo>
                  <a:cubicBezTo>
                    <a:pt x="5" y="56"/>
                    <a:pt x="0" y="30"/>
                    <a:pt x="13" y="15"/>
                  </a:cubicBezTo>
                  <a:close/>
                </a:path>
              </a:pathLst>
            </a:custGeom>
            <a:solidFill>
              <a:srgbClr val="A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ṡḷîḍè">
              <a:extLst>
                <a:ext uri="{FF2B5EF4-FFF2-40B4-BE49-F238E27FC236}">
                  <a16:creationId xmlns:a16="http://schemas.microsoft.com/office/drawing/2014/main" id="{6A2F91BB-2707-4E65-B2F2-8BC0EB74DF26}"/>
                </a:ext>
              </a:extLst>
            </p:cNvPr>
            <p:cNvSpPr>
              <a:spLocks noChangeArrowheads="1"/>
            </p:cNvSpPr>
            <p:nvPr userDrawn="1"/>
          </p:nvSpPr>
          <p:spPr bwMode="auto">
            <a:xfrm>
              <a:off x="7648572" y="4662488"/>
              <a:ext cx="180975" cy="1809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îṩḻîḋe">
              <a:extLst>
                <a:ext uri="{FF2B5EF4-FFF2-40B4-BE49-F238E27FC236}">
                  <a16:creationId xmlns:a16="http://schemas.microsoft.com/office/drawing/2014/main" id="{3D843072-3F0D-441B-A05E-22E86B9CA6EF}"/>
                </a:ext>
              </a:extLst>
            </p:cNvPr>
            <p:cNvSpPr>
              <a:spLocks noChangeArrowheads="1"/>
            </p:cNvSpPr>
            <p:nvPr userDrawn="1"/>
          </p:nvSpPr>
          <p:spPr bwMode="auto">
            <a:xfrm>
              <a:off x="11001372" y="4716463"/>
              <a:ext cx="269875" cy="269875"/>
            </a:xfrm>
            <a:prstGeom prst="ellipse">
              <a:avLst/>
            </a:prstGeom>
            <a:solidFill>
              <a:srgbClr val="797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ïŝļîḓe">
              <a:extLst>
                <a:ext uri="{FF2B5EF4-FFF2-40B4-BE49-F238E27FC236}">
                  <a16:creationId xmlns:a16="http://schemas.microsoft.com/office/drawing/2014/main" id="{6D181823-B128-4901-91AD-9596CBE99818}"/>
                </a:ext>
              </a:extLst>
            </p:cNvPr>
            <p:cNvSpPr>
              <a:spLocks noChangeArrowheads="1"/>
            </p:cNvSpPr>
            <p:nvPr userDrawn="1"/>
          </p:nvSpPr>
          <p:spPr bwMode="auto">
            <a:xfrm>
              <a:off x="11090272" y="2090738"/>
              <a:ext cx="269875" cy="269875"/>
            </a:xfrm>
            <a:prstGeom prst="ellipse">
              <a:avLst/>
            </a:pr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î$ḷíde">
              <a:extLst>
                <a:ext uri="{FF2B5EF4-FFF2-40B4-BE49-F238E27FC236}">
                  <a16:creationId xmlns:a16="http://schemas.microsoft.com/office/drawing/2014/main" id="{D6C5F75F-6A2C-4F0C-9184-95B919A89724}"/>
                </a:ext>
              </a:extLst>
            </p:cNvPr>
            <p:cNvSpPr>
              <a:spLocks/>
            </p:cNvSpPr>
            <p:nvPr userDrawn="1"/>
          </p:nvSpPr>
          <p:spPr bwMode="auto">
            <a:xfrm>
              <a:off x="10426697" y="2386013"/>
              <a:ext cx="84137" cy="98425"/>
            </a:xfrm>
            <a:custGeom>
              <a:avLst/>
              <a:gdLst>
                <a:gd name="T0" fmla="*/ 45 w 53"/>
                <a:gd name="T1" fmla="*/ 41 h 61"/>
                <a:gd name="T2" fmla="*/ 12 w 53"/>
                <a:gd name="T3" fmla="*/ 55 h 61"/>
                <a:gd name="T4" fmla="*/ 8 w 53"/>
                <a:gd name="T5" fmla="*/ 20 h 61"/>
                <a:gd name="T6" fmla="*/ 40 w 53"/>
                <a:gd name="T7" fmla="*/ 6 h 61"/>
                <a:gd name="T8" fmla="*/ 45 w 53"/>
                <a:gd name="T9" fmla="*/ 41 h 61"/>
              </a:gdLst>
              <a:ahLst/>
              <a:cxnLst>
                <a:cxn ang="0">
                  <a:pos x="T0" y="T1"/>
                </a:cxn>
                <a:cxn ang="0">
                  <a:pos x="T2" y="T3"/>
                </a:cxn>
                <a:cxn ang="0">
                  <a:pos x="T4" y="T5"/>
                </a:cxn>
                <a:cxn ang="0">
                  <a:pos x="T6" y="T7"/>
                </a:cxn>
                <a:cxn ang="0">
                  <a:pos x="T8" y="T9"/>
                </a:cxn>
              </a:cxnLst>
              <a:rect l="0" t="0" r="r" b="b"/>
              <a:pathLst>
                <a:path w="53" h="61">
                  <a:moveTo>
                    <a:pt x="45" y="41"/>
                  </a:moveTo>
                  <a:cubicBezTo>
                    <a:pt x="37" y="54"/>
                    <a:pt x="23" y="61"/>
                    <a:pt x="12" y="55"/>
                  </a:cubicBezTo>
                  <a:cubicBezTo>
                    <a:pt x="2" y="49"/>
                    <a:pt x="0" y="33"/>
                    <a:pt x="8" y="20"/>
                  </a:cubicBezTo>
                  <a:cubicBezTo>
                    <a:pt x="16" y="6"/>
                    <a:pt x="30" y="0"/>
                    <a:pt x="40" y="6"/>
                  </a:cubicBezTo>
                  <a:cubicBezTo>
                    <a:pt x="51" y="12"/>
                    <a:pt x="53" y="27"/>
                    <a:pt x="45" y="41"/>
                  </a:cubicBez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islîďé">
              <a:extLst>
                <a:ext uri="{FF2B5EF4-FFF2-40B4-BE49-F238E27FC236}">
                  <a16:creationId xmlns:a16="http://schemas.microsoft.com/office/drawing/2014/main" id="{0885D4F0-BE06-490D-A3F5-93D1D834C64D}"/>
                </a:ext>
              </a:extLst>
            </p:cNvPr>
            <p:cNvSpPr>
              <a:spLocks/>
            </p:cNvSpPr>
            <p:nvPr userDrawn="1"/>
          </p:nvSpPr>
          <p:spPr bwMode="auto">
            <a:xfrm>
              <a:off x="10440984" y="2392363"/>
              <a:ext cx="69850" cy="92075"/>
            </a:xfrm>
            <a:custGeom>
              <a:avLst/>
              <a:gdLst>
                <a:gd name="T0" fmla="*/ 31 w 44"/>
                <a:gd name="T1" fmla="*/ 2 h 57"/>
                <a:gd name="T2" fmla="*/ 27 w 44"/>
                <a:gd name="T3" fmla="*/ 0 h 57"/>
                <a:gd name="T4" fmla="*/ 28 w 44"/>
                <a:gd name="T5" fmla="*/ 33 h 57"/>
                <a:gd name="T6" fmla="*/ 0 w 44"/>
                <a:gd name="T7" fmla="*/ 48 h 57"/>
                <a:gd name="T8" fmla="*/ 3 w 44"/>
                <a:gd name="T9" fmla="*/ 51 h 57"/>
                <a:gd name="T10" fmla="*/ 36 w 44"/>
                <a:gd name="T11" fmla="*/ 37 h 57"/>
                <a:gd name="T12" fmla="*/ 31 w 44"/>
                <a:gd name="T13" fmla="*/ 2 h 57"/>
              </a:gdLst>
              <a:ahLst/>
              <a:cxnLst>
                <a:cxn ang="0">
                  <a:pos x="T0" y="T1"/>
                </a:cxn>
                <a:cxn ang="0">
                  <a:pos x="T2" y="T3"/>
                </a:cxn>
                <a:cxn ang="0">
                  <a:pos x="T4" y="T5"/>
                </a:cxn>
                <a:cxn ang="0">
                  <a:pos x="T6" y="T7"/>
                </a:cxn>
                <a:cxn ang="0">
                  <a:pos x="T8" y="T9"/>
                </a:cxn>
                <a:cxn ang="0">
                  <a:pos x="T10" y="T11"/>
                </a:cxn>
                <a:cxn ang="0">
                  <a:pos x="T12" y="T13"/>
                </a:cxn>
              </a:cxnLst>
              <a:rect l="0" t="0" r="r" b="b"/>
              <a:pathLst>
                <a:path w="44" h="57">
                  <a:moveTo>
                    <a:pt x="31" y="2"/>
                  </a:moveTo>
                  <a:cubicBezTo>
                    <a:pt x="30" y="1"/>
                    <a:pt x="28" y="0"/>
                    <a:pt x="27" y="0"/>
                  </a:cubicBezTo>
                  <a:cubicBezTo>
                    <a:pt x="34" y="7"/>
                    <a:pt x="35" y="21"/>
                    <a:pt x="28" y="33"/>
                  </a:cubicBezTo>
                  <a:cubicBezTo>
                    <a:pt x="21" y="44"/>
                    <a:pt x="10" y="50"/>
                    <a:pt x="0" y="48"/>
                  </a:cubicBezTo>
                  <a:cubicBezTo>
                    <a:pt x="1" y="49"/>
                    <a:pt x="2" y="50"/>
                    <a:pt x="3" y="51"/>
                  </a:cubicBezTo>
                  <a:cubicBezTo>
                    <a:pt x="13" y="57"/>
                    <a:pt x="28" y="50"/>
                    <a:pt x="36" y="37"/>
                  </a:cubicBezTo>
                  <a:cubicBezTo>
                    <a:pt x="44" y="23"/>
                    <a:pt x="42" y="8"/>
                    <a:pt x="31" y="2"/>
                  </a:cubicBezTo>
                  <a:close/>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í$ľïdè">
              <a:extLst>
                <a:ext uri="{FF2B5EF4-FFF2-40B4-BE49-F238E27FC236}">
                  <a16:creationId xmlns:a16="http://schemas.microsoft.com/office/drawing/2014/main" id="{56B56281-2294-4F69-9450-C38F506D8492}"/>
                </a:ext>
              </a:extLst>
            </p:cNvPr>
            <p:cNvSpPr>
              <a:spLocks/>
            </p:cNvSpPr>
            <p:nvPr userDrawn="1"/>
          </p:nvSpPr>
          <p:spPr bwMode="auto">
            <a:xfrm>
              <a:off x="10179047" y="2182813"/>
              <a:ext cx="319087" cy="393700"/>
            </a:xfrm>
            <a:custGeom>
              <a:avLst/>
              <a:gdLst>
                <a:gd name="T0" fmla="*/ 181 w 200"/>
                <a:gd name="T1" fmla="*/ 149 h 247"/>
                <a:gd name="T2" fmla="*/ 66 w 200"/>
                <a:gd name="T3" fmla="*/ 233 h 247"/>
                <a:gd name="T4" fmla="*/ 19 w 200"/>
                <a:gd name="T5" fmla="*/ 98 h 247"/>
                <a:gd name="T6" fmla="*/ 134 w 200"/>
                <a:gd name="T7" fmla="*/ 14 h 247"/>
                <a:gd name="T8" fmla="*/ 181 w 200"/>
                <a:gd name="T9" fmla="*/ 149 h 247"/>
              </a:gdLst>
              <a:ahLst/>
              <a:cxnLst>
                <a:cxn ang="0">
                  <a:pos x="T0" y="T1"/>
                </a:cxn>
                <a:cxn ang="0">
                  <a:pos x="T2" y="T3"/>
                </a:cxn>
                <a:cxn ang="0">
                  <a:pos x="T4" y="T5"/>
                </a:cxn>
                <a:cxn ang="0">
                  <a:pos x="T6" y="T7"/>
                </a:cxn>
                <a:cxn ang="0">
                  <a:pos x="T8" y="T9"/>
                </a:cxn>
              </a:cxnLst>
              <a:rect l="0" t="0" r="r" b="b"/>
              <a:pathLst>
                <a:path w="200" h="247">
                  <a:moveTo>
                    <a:pt x="181" y="149"/>
                  </a:moveTo>
                  <a:cubicBezTo>
                    <a:pt x="162" y="210"/>
                    <a:pt x="110" y="247"/>
                    <a:pt x="66" y="233"/>
                  </a:cubicBezTo>
                  <a:cubicBezTo>
                    <a:pt x="21" y="219"/>
                    <a:pt x="0" y="159"/>
                    <a:pt x="19" y="98"/>
                  </a:cubicBezTo>
                  <a:cubicBezTo>
                    <a:pt x="38" y="38"/>
                    <a:pt x="90" y="0"/>
                    <a:pt x="134" y="14"/>
                  </a:cubicBezTo>
                  <a:cubicBezTo>
                    <a:pt x="179" y="28"/>
                    <a:pt x="200" y="88"/>
                    <a:pt x="181" y="149"/>
                  </a:cubicBezTo>
                  <a:close/>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ïSļiďè">
              <a:extLst>
                <a:ext uri="{FF2B5EF4-FFF2-40B4-BE49-F238E27FC236}">
                  <a16:creationId xmlns:a16="http://schemas.microsoft.com/office/drawing/2014/main" id="{8EDD326A-1BBF-46BF-8471-6254FB1DC505}"/>
                </a:ext>
              </a:extLst>
            </p:cNvPr>
            <p:cNvSpPr>
              <a:spLocks/>
            </p:cNvSpPr>
            <p:nvPr userDrawn="1"/>
          </p:nvSpPr>
          <p:spPr bwMode="auto">
            <a:xfrm>
              <a:off x="10264772" y="2141538"/>
              <a:ext cx="268287" cy="227013"/>
            </a:xfrm>
            <a:custGeom>
              <a:avLst/>
              <a:gdLst>
                <a:gd name="T0" fmla="*/ 153 w 169"/>
                <a:gd name="T1" fmla="*/ 111 h 143"/>
                <a:gd name="T2" fmla="*/ 56 w 169"/>
                <a:gd name="T3" fmla="*/ 121 h 143"/>
                <a:gd name="T4" fmla="*/ 16 w 169"/>
                <a:gd name="T5" fmla="*/ 32 h 143"/>
                <a:gd name="T6" fmla="*/ 113 w 169"/>
                <a:gd name="T7" fmla="*/ 22 h 143"/>
                <a:gd name="T8" fmla="*/ 153 w 169"/>
                <a:gd name="T9" fmla="*/ 111 h 143"/>
              </a:gdLst>
              <a:ahLst/>
              <a:cxnLst>
                <a:cxn ang="0">
                  <a:pos x="T0" y="T1"/>
                </a:cxn>
                <a:cxn ang="0">
                  <a:pos x="T2" y="T3"/>
                </a:cxn>
                <a:cxn ang="0">
                  <a:pos x="T4" y="T5"/>
                </a:cxn>
                <a:cxn ang="0">
                  <a:pos x="T6" y="T7"/>
                </a:cxn>
                <a:cxn ang="0">
                  <a:pos x="T8" y="T9"/>
                </a:cxn>
              </a:cxnLst>
              <a:rect l="0" t="0" r="r" b="b"/>
              <a:pathLst>
                <a:path w="169" h="143">
                  <a:moveTo>
                    <a:pt x="153" y="111"/>
                  </a:moveTo>
                  <a:cubicBezTo>
                    <a:pt x="138" y="139"/>
                    <a:pt x="94" y="143"/>
                    <a:pt x="56" y="121"/>
                  </a:cubicBezTo>
                  <a:cubicBezTo>
                    <a:pt x="18" y="99"/>
                    <a:pt x="0" y="59"/>
                    <a:pt x="16" y="32"/>
                  </a:cubicBezTo>
                  <a:cubicBezTo>
                    <a:pt x="32" y="5"/>
                    <a:pt x="75" y="0"/>
                    <a:pt x="113" y="22"/>
                  </a:cubicBezTo>
                  <a:cubicBezTo>
                    <a:pt x="151" y="44"/>
                    <a:pt x="169" y="84"/>
                    <a:pt x="153" y="111"/>
                  </a:cubicBezTo>
                  <a:close/>
                </a:path>
              </a:pathLst>
            </a:cu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îṥļïďê">
              <a:extLst>
                <a:ext uri="{FF2B5EF4-FFF2-40B4-BE49-F238E27FC236}">
                  <a16:creationId xmlns:a16="http://schemas.microsoft.com/office/drawing/2014/main" id="{9CC9B734-5413-4D62-87DB-A235319E4455}"/>
                </a:ext>
              </a:extLst>
            </p:cNvPr>
            <p:cNvSpPr>
              <a:spLocks/>
            </p:cNvSpPr>
            <p:nvPr userDrawn="1"/>
          </p:nvSpPr>
          <p:spPr bwMode="auto">
            <a:xfrm>
              <a:off x="10148884" y="2132013"/>
              <a:ext cx="201612" cy="206375"/>
            </a:xfrm>
            <a:custGeom>
              <a:avLst/>
              <a:gdLst>
                <a:gd name="T0" fmla="*/ 111 w 126"/>
                <a:gd name="T1" fmla="*/ 92 h 129"/>
                <a:gd name="T2" fmla="*/ 35 w 126"/>
                <a:gd name="T3" fmla="*/ 114 h 129"/>
                <a:gd name="T4" fmla="*/ 16 w 126"/>
                <a:gd name="T5" fmla="*/ 37 h 129"/>
                <a:gd name="T6" fmla="*/ 92 w 126"/>
                <a:gd name="T7" fmla="*/ 15 h 129"/>
                <a:gd name="T8" fmla="*/ 111 w 126"/>
                <a:gd name="T9" fmla="*/ 92 h 129"/>
              </a:gdLst>
              <a:ahLst/>
              <a:cxnLst>
                <a:cxn ang="0">
                  <a:pos x="T0" y="T1"/>
                </a:cxn>
                <a:cxn ang="0">
                  <a:pos x="T2" y="T3"/>
                </a:cxn>
                <a:cxn ang="0">
                  <a:pos x="T4" y="T5"/>
                </a:cxn>
                <a:cxn ang="0">
                  <a:pos x="T6" y="T7"/>
                </a:cxn>
                <a:cxn ang="0">
                  <a:pos x="T8" y="T9"/>
                </a:cxn>
              </a:cxnLst>
              <a:rect l="0" t="0" r="r" b="b"/>
              <a:pathLst>
                <a:path w="126" h="129">
                  <a:moveTo>
                    <a:pt x="111" y="92"/>
                  </a:moveTo>
                  <a:cubicBezTo>
                    <a:pt x="95" y="119"/>
                    <a:pt x="61" y="129"/>
                    <a:pt x="35" y="114"/>
                  </a:cubicBezTo>
                  <a:cubicBezTo>
                    <a:pt x="9" y="99"/>
                    <a:pt x="0" y="65"/>
                    <a:pt x="16" y="37"/>
                  </a:cubicBezTo>
                  <a:cubicBezTo>
                    <a:pt x="32" y="10"/>
                    <a:pt x="66" y="0"/>
                    <a:pt x="92" y="15"/>
                  </a:cubicBezTo>
                  <a:cubicBezTo>
                    <a:pt x="118" y="30"/>
                    <a:pt x="126" y="65"/>
                    <a:pt x="111" y="92"/>
                  </a:cubicBezTo>
                  <a:close/>
                </a:path>
              </a:pathLst>
            </a:cu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ŝľíďé">
              <a:extLst>
                <a:ext uri="{FF2B5EF4-FFF2-40B4-BE49-F238E27FC236}">
                  <a16:creationId xmlns:a16="http://schemas.microsoft.com/office/drawing/2014/main" id="{0BB38EAB-D8FD-4625-B674-26B70256E729}"/>
                </a:ext>
              </a:extLst>
            </p:cNvPr>
            <p:cNvSpPr>
              <a:spLocks noChangeArrowheads="1"/>
            </p:cNvSpPr>
            <p:nvPr userDrawn="1"/>
          </p:nvSpPr>
          <p:spPr bwMode="auto">
            <a:xfrm>
              <a:off x="10218734" y="2117725"/>
              <a:ext cx="176212" cy="149225"/>
            </a:xfrm>
            <a:prstGeom prst="ellipse">
              <a:avLst/>
            </a:prstGeom>
            <a:solidFill>
              <a:srgbClr val="222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ľíḍè">
              <a:extLst>
                <a:ext uri="{FF2B5EF4-FFF2-40B4-BE49-F238E27FC236}">
                  <a16:creationId xmlns:a16="http://schemas.microsoft.com/office/drawing/2014/main" id="{9303013E-0F4B-4629-9FC4-662233292EBE}"/>
                </a:ext>
              </a:extLst>
            </p:cNvPr>
            <p:cNvSpPr>
              <a:spLocks/>
            </p:cNvSpPr>
            <p:nvPr userDrawn="1"/>
          </p:nvSpPr>
          <p:spPr bwMode="auto">
            <a:xfrm>
              <a:off x="10128247" y="2890838"/>
              <a:ext cx="409575" cy="460375"/>
            </a:xfrm>
            <a:custGeom>
              <a:avLst/>
              <a:gdLst>
                <a:gd name="T0" fmla="*/ 241 w 258"/>
                <a:gd name="T1" fmla="*/ 0 h 290"/>
                <a:gd name="T2" fmla="*/ 199 w 258"/>
                <a:gd name="T3" fmla="*/ 152 h 290"/>
                <a:gd name="T4" fmla="*/ 0 w 258"/>
                <a:gd name="T5" fmla="*/ 290 h 290"/>
                <a:gd name="T6" fmla="*/ 258 w 258"/>
                <a:gd name="T7" fmla="*/ 229 h 290"/>
                <a:gd name="T8" fmla="*/ 241 w 258"/>
                <a:gd name="T9" fmla="*/ 0 h 290"/>
              </a:gdLst>
              <a:ahLst/>
              <a:cxnLst>
                <a:cxn ang="0">
                  <a:pos x="T0" y="T1"/>
                </a:cxn>
                <a:cxn ang="0">
                  <a:pos x="T2" y="T3"/>
                </a:cxn>
                <a:cxn ang="0">
                  <a:pos x="T4" y="T5"/>
                </a:cxn>
                <a:cxn ang="0">
                  <a:pos x="T6" y="T7"/>
                </a:cxn>
                <a:cxn ang="0">
                  <a:pos x="T8" y="T9"/>
                </a:cxn>
              </a:cxnLst>
              <a:rect l="0" t="0" r="r" b="b"/>
              <a:pathLst>
                <a:path w="258" h="290">
                  <a:moveTo>
                    <a:pt x="241" y="0"/>
                  </a:moveTo>
                  <a:lnTo>
                    <a:pt x="199" y="152"/>
                  </a:lnTo>
                  <a:lnTo>
                    <a:pt x="0" y="290"/>
                  </a:lnTo>
                  <a:lnTo>
                    <a:pt x="258" y="229"/>
                  </a:lnTo>
                  <a:lnTo>
                    <a:pt x="241" y="0"/>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sļíde">
              <a:extLst>
                <a:ext uri="{FF2B5EF4-FFF2-40B4-BE49-F238E27FC236}">
                  <a16:creationId xmlns:a16="http://schemas.microsoft.com/office/drawing/2014/main" id="{AEFE8686-84E3-43C2-9CB6-D261CEE5BD59}"/>
                </a:ext>
              </a:extLst>
            </p:cNvPr>
            <p:cNvSpPr>
              <a:spLocks/>
            </p:cNvSpPr>
            <p:nvPr userDrawn="1"/>
          </p:nvSpPr>
          <p:spPr bwMode="auto">
            <a:xfrm>
              <a:off x="10045697" y="2686050"/>
              <a:ext cx="858837" cy="915988"/>
            </a:xfrm>
            <a:custGeom>
              <a:avLst/>
              <a:gdLst>
                <a:gd name="T0" fmla="*/ 340 w 538"/>
                <a:gd name="T1" fmla="*/ 0 h 574"/>
                <a:gd name="T2" fmla="*/ 482 w 538"/>
                <a:gd name="T3" fmla="*/ 203 h 574"/>
                <a:gd name="T4" fmla="*/ 440 w 538"/>
                <a:gd name="T5" fmla="*/ 406 h 574"/>
                <a:gd name="T6" fmla="*/ 97 w 538"/>
                <a:gd name="T7" fmla="*/ 574 h 574"/>
                <a:gd name="T8" fmla="*/ 0 w 538"/>
                <a:gd name="T9" fmla="*/ 390 h 574"/>
                <a:gd name="T10" fmla="*/ 304 w 538"/>
                <a:gd name="T11" fmla="*/ 304 h 574"/>
                <a:gd name="T12" fmla="*/ 294 w 538"/>
                <a:gd name="T13" fmla="*/ 151 h 574"/>
                <a:gd name="T14" fmla="*/ 340 w 538"/>
                <a:gd name="T15" fmla="*/ 0 h 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574">
                  <a:moveTo>
                    <a:pt x="340" y="0"/>
                  </a:moveTo>
                  <a:cubicBezTo>
                    <a:pt x="482" y="203"/>
                    <a:pt x="482" y="203"/>
                    <a:pt x="482" y="203"/>
                  </a:cubicBezTo>
                  <a:cubicBezTo>
                    <a:pt x="538" y="268"/>
                    <a:pt x="517" y="369"/>
                    <a:pt x="440" y="406"/>
                  </a:cubicBezTo>
                  <a:cubicBezTo>
                    <a:pt x="97" y="574"/>
                    <a:pt x="97" y="574"/>
                    <a:pt x="97" y="574"/>
                  </a:cubicBezTo>
                  <a:cubicBezTo>
                    <a:pt x="97" y="574"/>
                    <a:pt x="20" y="547"/>
                    <a:pt x="0" y="390"/>
                  </a:cubicBezTo>
                  <a:cubicBezTo>
                    <a:pt x="16" y="385"/>
                    <a:pt x="304" y="304"/>
                    <a:pt x="304" y="304"/>
                  </a:cubicBezTo>
                  <a:cubicBezTo>
                    <a:pt x="294" y="151"/>
                    <a:pt x="294" y="151"/>
                    <a:pt x="294" y="151"/>
                  </a:cubicBezTo>
                  <a:lnTo>
                    <a:pt x="340" y="0"/>
                  </a:lnTo>
                  <a:close/>
                </a:path>
              </a:pathLst>
            </a:custGeom>
            <a:solidFill>
              <a:srgbClr val="F5C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îşļiḑê">
              <a:extLst>
                <a:ext uri="{FF2B5EF4-FFF2-40B4-BE49-F238E27FC236}">
                  <a16:creationId xmlns:a16="http://schemas.microsoft.com/office/drawing/2014/main" id="{F8263453-4D53-43F2-BE20-82B139F23434}"/>
                </a:ext>
              </a:extLst>
            </p:cNvPr>
            <p:cNvSpPr>
              <a:spLocks/>
            </p:cNvSpPr>
            <p:nvPr userDrawn="1"/>
          </p:nvSpPr>
          <p:spPr bwMode="auto">
            <a:xfrm>
              <a:off x="10606084" y="3144838"/>
              <a:ext cx="176212" cy="101600"/>
            </a:xfrm>
            <a:custGeom>
              <a:avLst/>
              <a:gdLst>
                <a:gd name="T0" fmla="*/ 0 w 111"/>
                <a:gd name="T1" fmla="*/ 11 h 64"/>
                <a:gd name="T2" fmla="*/ 81 w 111"/>
                <a:gd name="T3" fmla="*/ 0 h 64"/>
                <a:gd name="T4" fmla="*/ 111 w 111"/>
                <a:gd name="T5" fmla="*/ 64 h 64"/>
                <a:gd name="T6" fmla="*/ 67 w 111"/>
                <a:gd name="T7" fmla="*/ 15 h 64"/>
                <a:gd name="T8" fmla="*/ 0 w 111"/>
                <a:gd name="T9" fmla="*/ 11 h 64"/>
              </a:gdLst>
              <a:ahLst/>
              <a:cxnLst>
                <a:cxn ang="0">
                  <a:pos x="T0" y="T1"/>
                </a:cxn>
                <a:cxn ang="0">
                  <a:pos x="T2" y="T3"/>
                </a:cxn>
                <a:cxn ang="0">
                  <a:pos x="T4" y="T5"/>
                </a:cxn>
                <a:cxn ang="0">
                  <a:pos x="T6" y="T7"/>
                </a:cxn>
                <a:cxn ang="0">
                  <a:pos x="T8" y="T9"/>
                </a:cxn>
              </a:cxnLst>
              <a:rect l="0" t="0" r="r" b="b"/>
              <a:pathLst>
                <a:path w="111" h="64">
                  <a:moveTo>
                    <a:pt x="0" y="11"/>
                  </a:moveTo>
                  <a:lnTo>
                    <a:pt x="81" y="0"/>
                  </a:lnTo>
                  <a:lnTo>
                    <a:pt x="111" y="64"/>
                  </a:lnTo>
                  <a:lnTo>
                    <a:pt x="67" y="15"/>
                  </a:lnTo>
                  <a:lnTo>
                    <a:pt x="0" y="11"/>
                  </a:lnTo>
                  <a:close/>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îŝlíďé">
              <a:extLst>
                <a:ext uri="{FF2B5EF4-FFF2-40B4-BE49-F238E27FC236}">
                  <a16:creationId xmlns:a16="http://schemas.microsoft.com/office/drawing/2014/main" id="{F3EC8FFD-F69C-4A4D-B452-916BB2778195}"/>
                </a:ext>
              </a:extLst>
            </p:cNvPr>
            <p:cNvSpPr>
              <a:spLocks/>
            </p:cNvSpPr>
            <p:nvPr userDrawn="1"/>
          </p:nvSpPr>
          <p:spPr bwMode="auto">
            <a:xfrm>
              <a:off x="9053509" y="5435600"/>
              <a:ext cx="296862" cy="238125"/>
            </a:xfrm>
            <a:custGeom>
              <a:avLst/>
              <a:gdLst>
                <a:gd name="T0" fmla="*/ 132 w 187"/>
                <a:gd name="T1" fmla="*/ 0 h 150"/>
                <a:gd name="T2" fmla="*/ 187 w 187"/>
                <a:gd name="T3" fmla="*/ 45 h 150"/>
                <a:gd name="T4" fmla="*/ 33 w 187"/>
                <a:gd name="T5" fmla="*/ 150 h 150"/>
                <a:gd name="T6" fmla="*/ 0 w 187"/>
                <a:gd name="T7" fmla="*/ 114 h 150"/>
                <a:gd name="T8" fmla="*/ 132 w 187"/>
                <a:gd name="T9" fmla="*/ 0 h 150"/>
              </a:gdLst>
              <a:ahLst/>
              <a:cxnLst>
                <a:cxn ang="0">
                  <a:pos x="T0" y="T1"/>
                </a:cxn>
                <a:cxn ang="0">
                  <a:pos x="T2" y="T3"/>
                </a:cxn>
                <a:cxn ang="0">
                  <a:pos x="T4" y="T5"/>
                </a:cxn>
                <a:cxn ang="0">
                  <a:pos x="T6" y="T7"/>
                </a:cxn>
                <a:cxn ang="0">
                  <a:pos x="T8" y="T9"/>
                </a:cxn>
              </a:cxnLst>
              <a:rect l="0" t="0" r="r" b="b"/>
              <a:pathLst>
                <a:path w="187" h="150">
                  <a:moveTo>
                    <a:pt x="132" y="0"/>
                  </a:moveTo>
                  <a:lnTo>
                    <a:pt x="187" y="45"/>
                  </a:lnTo>
                  <a:lnTo>
                    <a:pt x="33" y="150"/>
                  </a:lnTo>
                  <a:lnTo>
                    <a:pt x="0" y="114"/>
                  </a:lnTo>
                  <a:lnTo>
                    <a:pt x="132" y="0"/>
                  </a:lnTo>
                  <a:close/>
                </a:path>
              </a:pathLst>
            </a:custGeom>
            <a:solidFill>
              <a:srgbClr val="FAE3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î$líḍe">
              <a:extLst>
                <a:ext uri="{FF2B5EF4-FFF2-40B4-BE49-F238E27FC236}">
                  <a16:creationId xmlns:a16="http://schemas.microsoft.com/office/drawing/2014/main" id="{E7626171-12DA-4421-BBB5-AEDE64B38681}"/>
                </a:ext>
              </a:extLst>
            </p:cNvPr>
            <p:cNvSpPr>
              <a:spLocks/>
            </p:cNvSpPr>
            <p:nvPr userDrawn="1"/>
          </p:nvSpPr>
          <p:spPr bwMode="auto">
            <a:xfrm>
              <a:off x="10220322" y="4773613"/>
              <a:ext cx="144462" cy="284163"/>
            </a:xfrm>
            <a:custGeom>
              <a:avLst/>
              <a:gdLst>
                <a:gd name="T0" fmla="*/ 91 w 91"/>
                <a:gd name="T1" fmla="*/ 0 h 179"/>
                <a:gd name="T2" fmla="*/ 0 w 91"/>
                <a:gd name="T3" fmla="*/ 25 h 179"/>
                <a:gd name="T4" fmla="*/ 20 w 91"/>
                <a:gd name="T5" fmla="*/ 179 h 179"/>
                <a:gd name="T6" fmla="*/ 79 w 91"/>
                <a:gd name="T7" fmla="*/ 171 h 179"/>
                <a:gd name="T8" fmla="*/ 91 w 91"/>
                <a:gd name="T9" fmla="*/ 0 h 179"/>
              </a:gdLst>
              <a:ahLst/>
              <a:cxnLst>
                <a:cxn ang="0">
                  <a:pos x="T0" y="T1"/>
                </a:cxn>
                <a:cxn ang="0">
                  <a:pos x="T2" y="T3"/>
                </a:cxn>
                <a:cxn ang="0">
                  <a:pos x="T4" y="T5"/>
                </a:cxn>
                <a:cxn ang="0">
                  <a:pos x="T6" y="T7"/>
                </a:cxn>
                <a:cxn ang="0">
                  <a:pos x="T8" y="T9"/>
                </a:cxn>
              </a:cxnLst>
              <a:rect l="0" t="0" r="r" b="b"/>
              <a:pathLst>
                <a:path w="91" h="179">
                  <a:moveTo>
                    <a:pt x="91" y="0"/>
                  </a:moveTo>
                  <a:lnTo>
                    <a:pt x="0" y="25"/>
                  </a:lnTo>
                  <a:lnTo>
                    <a:pt x="20" y="179"/>
                  </a:lnTo>
                  <a:lnTo>
                    <a:pt x="79" y="171"/>
                  </a:lnTo>
                  <a:lnTo>
                    <a:pt x="91" y="0"/>
                  </a:lnTo>
                  <a:close/>
                </a:path>
              </a:pathLst>
            </a:custGeom>
            <a:solidFill>
              <a:srgbClr val="FAE3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ïṣľïḓè">
            <a:extLst>
              <a:ext uri="{FF2B5EF4-FFF2-40B4-BE49-F238E27FC236}">
                <a16:creationId xmlns:a16="http://schemas.microsoft.com/office/drawing/2014/main" id="{514C93DD-676A-4553-96B4-9BCB15A03563}"/>
              </a:ext>
            </a:extLst>
          </p:cNvPr>
          <p:cNvSpPr/>
          <p:nvPr userDrawn="1"/>
        </p:nvSpPr>
        <p:spPr>
          <a:xfrm rot="5400000" flipH="1">
            <a:off x="10899769" y="2270081"/>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64" name="文本占位符 4">
            <a:extLst>
              <a:ext uri="{FF2B5EF4-FFF2-40B4-BE49-F238E27FC236}">
                <a16:creationId xmlns:a16="http://schemas.microsoft.com/office/drawing/2014/main" id="{992C0288-3D6D-4ABB-AFD5-A53548082D83}"/>
              </a:ext>
            </a:extLst>
          </p:cNvPr>
          <p:cNvSpPr>
            <a:spLocks noGrp="1"/>
          </p:cNvSpPr>
          <p:nvPr>
            <p:ph type="body" sz="quarter" idx="10" hasCustomPrompt="1"/>
          </p:nvPr>
        </p:nvSpPr>
        <p:spPr>
          <a:xfrm>
            <a:off x="4468613" y="1720594"/>
            <a:ext cx="4699570" cy="756445"/>
          </a:xfrm>
          <a:prstGeom prst="rect">
            <a:avLst/>
          </a:prstGeom>
        </p:spPr>
        <p:txBody>
          <a:bodyPr>
            <a:normAutofit/>
          </a:bodyPr>
          <a:lstStyle>
            <a:lvl1pPr marL="0" indent="0">
              <a:buNone/>
              <a:defRPr sz="4400" b="1">
                <a:solidFill>
                  <a:schemeClr val="accent5"/>
                </a:solidFill>
              </a:defRPr>
            </a:lvl1pPr>
          </a:lstStyle>
          <a:p>
            <a:pPr lvl="0"/>
            <a:r>
              <a:rPr lang="zh-CN" altLang="en-US" dirty="0"/>
              <a:t>课后作业：</a:t>
            </a:r>
          </a:p>
        </p:txBody>
      </p:sp>
      <p:sp>
        <p:nvSpPr>
          <p:cNvPr id="66" name="文本占位符 4">
            <a:extLst>
              <a:ext uri="{FF2B5EF4-FFF2-40B4-BE49-F238E27FC236}">
                <a16:creationId xmlns:a16="http://schemas.microsoft.com/office/drawing/2014/main" id="{622A8DC2-9C49-4485-89C6-C30DC382EF3F}"/>
              </a:ext>
            </a:extLst>
          </p:cNvPr>
          <p:cNvSpPr>
            <a:spLocks noGrp="1"/>
          </p:cNvSpPr>
          <p:nvPr>
            <p:ph type="body" sz="quarter" idx="11" hasCustomPrompt="1"/>
          </p:nvPr>
        </p:nvSpPr>
        <p:spPr>
          <a:xfrm>
            <a:off x="4468613" y="2663289"/>
            <a:ext cx="4699570" cy="454179"/>
          </a:xfrm>
          <a:prstGeom prst="rect">
            <a:avLst/>
          </a:prstGeom>
        </p:spPr>
        <p:txBody>
          <a:bodyPr>
            <a:normAutofit/>
          </a:bodyPr>
          <a:lstStyle>
            <a:lvl1pPr marL="0" indent="0">
              <a:buNone/>
              <a:defRPr sz="2800" b="0">
                <a:solidFill>
                  <a:schemeClr val="tx1">
                    <a:lumMod val="75000"/>
                    <a:lumOff val="25000"/>
                  </a:schemeClr>
                </a:solidFill>
              </a:defRPr>
            </a:lvl1pPr>
          </a:lstStyle>
          <a:p>
            <a:pPr lvl="0"/>
            <a:r>
              <a:rPr lang="zh-CN" altLang="en-US" dirty="0"/>
              <a:t>插入你的文本内容</a:t>
            </a:r>
          </a:p>
        </p:txBody>
      </p:sp>
      <p:sp>
        <p:nvSpPr>
          <p:cNvPr id="3" name="图片占位符 2">
            <a:extLst>
              <a:ext uri="{FF2B5EF4-FFF2-40B4-BE49-F238E27FC236}">
                <a16:creationId xmlns:a16="http://schemas.microsoft.com/office/drawing/2014/main" id="{1F0D127B-FE77-405B-B886-F1912D0F8683}"/>
              </a:ext>
            </a:extLst>
          </p:cNvPr>
          <p:cNvSpPr>
            <a:spLocks noGrp="1"/>
          </p:cNvSpPr>
          <p:nvPr>
            <p:ph type="pic" sz="quarter" idx="12" hasCustomPrompt="1"/>
          </p:nvPr>
        </p:nvSpPr>
        <p:spPr>
          <a:xfrm>
            <a:off x="4468613" y="3391656"/>
            <a:ext cx="4730375" cy="2093610"/>
          </a:xfrm>
          <a:prstGeom prst="rect">
            <a:avLst/>
          </a:prstGeom>
        </p:spPr>
        <p:txBody>
          <a:bodyPr/>
          <a:lstStyle/>
          <a:p>
            <a:r>
              <a:rPr lang="zh-CN" altLang="en-US" dirty="0"/>
              <a:t>插入需要插入的图片</a:t>
            </a:r>
          </a:p>
        </p:txBody>
      </p:sp>
    </p:spTree>
    <p:extLst>
      <p:ext uri="{BB962C8B-B14F-4D97-AF65-F5344CB8AC3E}">
        <p14:creationId xmlns:p14="http://schemas.microsoft.com/office/powerpoint/2010/main" val="163303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9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208AAA-5B45-4492-BCC7-A469F51079B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119184"/>
            <a:ext cx="12192000" cy="700340"/>
          </a:xfrm>
          <a:prstGeom prst="rect">
            <a:avLst/>
          </a:prstGeom>
        </p:spPr>
      </p:pic>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5" r:id="rId3"/>
    <p:sldLayoutId id="2147483662" r:id="rId4"/>
    <p:sldLayoutId id="2147483663" r:id="rId5"/>
    <p:sldLayoutId id="2147483661" r:id="rId6"/>
    <p:sldLayoutId id="2147483664" r:id="rId7"/>
  </p:sldLayoutIdLst>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FDAB7CCA-0F51-4C76-ABD3-DF7BC9163E14}"/>
              </a:ext>
            </a:extLst>
          </p:cNvPr>
          <p:cNvSpPr>
            <a:spLocks noGrp="1"/>
          </p:cNvSpPr>
          <p:nvPr>
            <p:ph type="body" sz="quarter" idx="10"/>
          </p:nvPr>
        </p:nvSpPr>
        <p:spPr>
          <a:xfrm>
            <a:off x="660400" y="1909214"/>
            <a:ext cx="5745800" cy="409646"/>
          </a:xfrm>
        </p:spPr>
        <p:txBody>
          <a:bodyPr>
            <a:noAutofit/>
          </a:bodyPr>
          <a:lstStyle/>
          <a:p>
            <a:pPr algn="ctr"/>
            <a:r>
              <a:rPr lang="zh-CN" altLang="en-US" sz="4800" dirty="0">
                <a:solidFill>
                  <a:schemeClr val="tx1"/>
                </a:solidFill>
                <a:latin typeface="+mj-ea"/>
                <a:ea typeface="+mj-ea"/>
              </a:rPr>
              <a:t>逻辑漏洞</a:t>
            </a:r>
            <a:endParaRPr lang="en-US" altLang="zh-CN" sz="4800" dirty="0">
              <a:solidFill>
                <a:schemeClr val="tx1"/>
              </a:solidFill>
              <a:latin typeface="+mj-ea"/>
              <a:ea typeface="+mj-ea"/>
            </a:endParaRPr>
          </a:p>
        </p:txBody>
      </p:sp>
      <p:sp>
        <p:nvSpPr>
          <p:cNvPr id="2" name="文本框 1">
            <a:extLst>
              <a:ext uri="{FF2B5EF4-FFF2-40B4-BE49-F238E27FC236}">
                <a16:creationId xmlns:a16="http://schemas.microsoft.com/office/drawing/2014/main" id="{B6A09F38-DB7D-4976-8970-4ADE6D48B294}"/>
              </a:ext>
            </a:extLst>
          </p:cNvPr>
          <p:cNvSpPr txBox="1"/>
          <p:nvPr/>
        </p:nvSpPr>
        <p:spPr>
          <a:xfrm>
            <a:off x="2286173" y="3800477"/>
            <a:ext cx="5032147" cy="923330"/>
          </a:xfrm>
          <a:prstGeom prst="rect">
            <a:avLst/>
          </a:prstGeom>
          <a:noFill/>
        </p:spPr>
        <p:txBody>
          <a:bodyPr wrap="none" rtlCol="0">
            <a:spAutoFit/>
          </a:bodyPr>
          <a:lstStyle/>
          <a:p>
            <a:r>
              <a:rPr lang="zh-CN" altLang="en-US" dirty="0"/>
              <a:t>问题：</a:t>
            </a:r>
            <a:endParaRPr lang="en-US" altLang="zh-CN" dirty="0"/>
          </a:p>
          <a:p>
            <a:r>
              <a:rPr lang="zh-CN" altLang="en-US" dirty="0"/>
              <a:t>公司新上线了一个系统，需要你对它进行测试，</a:t>
            </a:r>
            <a:endParaRPr lang="en-US" altLang="zh-CN" dirty="0"/>
          </a:p>
          <a:p>
            <a:r>
              <a:rPr lang="zh-CN" altLang="en-US" dirty="0"/>
              <a:t>如何从业务逻辑的层面对它进行测试？</a:t>
            </a:r>
            <a:endParaRPr lang="en-US" altLang="zh-CN" dirty="0"/>
          </a:p>
        </p:txBody>
      </p:sp>
    </p:spTree>
    <p:extLst>
      <p:ext uri="{BB962C8B-B14F-4D97-AF65-F5344CB8AC3E}">
        <p14:creationId xmlns:p14="http://schemas.microsoft.com/office/powerpoint/2010/main" val="82973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造成原因：客户端在本地进行验证码是否正确的判断，而该判断结果也可以在本地修改，最终导致欺骗客户端，误以为我们已经输入了正确的验证码。</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本地验证绕过</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1.2.4</a:t>
              </a:r>
            </a:p>
          </p:txBody>
        </p:sp>
      </p:grpSp>
      <p:pic>
        <p:nvPicPr>
          <p:cNvPr id="3" name="图片 2">
            <a:extLst>
              <a:ext uri="{FF2B5EF4-FFF2-40B4-BE49-F238E27FC236}">
                <a16:creationId xmlns:a16="http://schemas.microsoft.com/office/drawing/2014/main" id="{5219DF52-ADEA-4EF6-9A63-05ED040BD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584" y="2405700"/>
            <a:ext cx="5536316" cy="4203818"/>
          </a:xfrm>
          <a:prstGeom prst="rect">
            <a:avLst/>
          </a:prstGeom>
        </p:spPr>
      </p:pic>
    </p:spTree>
    <p:extLst>
      <p:ext uri="{BB962C8B-B14F-4D97-AF65-F5344CB8AC3E}">
        <p14:creationId xmlns:p14="http://schemas.microsoft.com/office/powerpoint/2010/main" val="25767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造成原因：对修改密码的步骤，没有做校验，导致可以直接输入最终修改密码的网址，直接跳转到该页面，然后输入新密码达到重置密码的目的。</a:t>
            </a:r>
          </a:p>
          <a:p>
            <a:pPr indent="457200">
              <a:lnSpc>
                <a:spcPct val="130000"/>
              </a:lnSpc>
              <a:defRPr/>
            </a:pPr>
            <a:endParaRPr lang="zh-CN" altLang="en-US" dirty="0">
              <a:solidFill>
                <a:prstClr val="black">
                  <a:lumMod val="75000"/>
                  <a:lumOff val="25000"/>
                </a:prstClr>
              </a:solidFill>
              <a:ea typeface="思源黑体 CN Light" panose="020B0300000000000000" pitchFamily="34" charset="-122"/>
            </a:endParaRP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测试方法：首先使用自己的账号走一次流程，获取每个步骤的页面链接，然后记录页面</a:t>
            </a:r>
            <a:r>
              <a:rPr lang="en-US" altLang="zh-CN" dirty="0">
                <a:solidFill>
                  <a:prstClr val="black">
                    <a:lumMod val="75000"/>
                    <a:lumOff val="25000"/>
                  </a:prstClr>
                </a:solidFill>
                <a:ea typeface="思源黑体 CN Light" panose="020B0300000000000000" pitchFamily="34" charset="-122"/>
              </a:rPr>
              <a:t>3</a:t>
            </a:r>
            <a:r>
              <a:rPr lang="zh-CN" altLang="en-US" dirty="0">
                <a:solidFill>
                  <a:prstClr val="black">
                    <a:lumMod val="75000"/>
                    <a:lumOff val="25000"/>
                  </a:prstClr>
                </a:solidFill>
                <a:ea typeface="思源黑体 CN Light" panose="020B0300000000000000" pitchFamily="34" charset="-122"/>
              </a:rPr>
              <a:t>对应的输入新密码的链接，重置他人用户时，获取验证码后，直接输入页面</a:t>
            </a:r>
            <a:r>
              <a:rPr lang="en-US" altLang="zh-CN" dirty="0">
                <a:solidFill>
                  <a:prstClr val="black">
                    <a:lumMod val="75000"/>
                    <a:lumOff val="25000"/>
                  </a:prstClr>
                </a:solidFill>
                <a:ea typeface="思源黑体 CN Light" panose="020B0300000000000000" pitchFamily="34" charset="-122"/>
              </a:rPr>
              <a:t>3</a:t>
            </a:r>
            <a:r>
              <a:rPr lang="zh-CN" altLang="en-US" dirty="0">
                <a:solidFill>
                  <a:prstClr val="black">
                    <a:lumMod val="75000"/>
                    <a:lumOff val="25000"/>
                  </a:prstClr>
                </a:solidFill>
                <a:ea typeface="思源黑体 CN Light" panose="020B0300000000000000" pitchFamily="34" charset="-122"/>
              </a:rPr>
              <a:t>链接到新密码的界面，输入密码重置成功。</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跳过验证步骤</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1.2.5</a:t>
              </a:r>
            </a:p>
          </p:txBody>
        </p:sp>
      </p:grpSp>
    </p:spTree>
    <p:extLst>
      <p:ext uri="{BB962C8B-B14F-4D97-AF65-F5344CB8AC3E}">
        <p14:creationId xmlns:p14="http://schemas.microsoft.com/office/powerpoint/2010/main" val="68406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使用邮件接受 重置密码的链接时，一般都会带有一个</a:t>
            </a:r>
            <a:r>
              <a:rPr lang="en-US" altLang="zh-CN" dirty="0">
                <a:solidFill>
                  <a:prstClr val="black">
                    <a:lumMod val="75000"/>
                    <a:lumOff val="25000"/>
                  </a:prstClr>
                </a:solidFill>
                <a:ea typeface="思源黑体 CN Light" panose="020B0300000000000000" pitchFamily="34" charset="-122"/>
              </a:rPr>
              <a:t>token</a:t>
            </a:r>
            <a:r>
              <a:rPr lang="zh-CN" altLang="en-US" dirty="0">
                <a:solidFill>
                  <a:prstClr val="black">
                    <a:lumMod val="75000"/>
                    <a:lumOff val="25000"/>
                  </a:prstClr>
                </a:solidFill>
                <a:ea typeface="思源黑体 CN Light" panose="020B0300000000000000" pitchFamily="34" charset="-122"/>
              </a:rPr>
              <a:t>用于判断链接是否被修改过。如果</a:t>
            </a:r>
            <a:r>
              <a:rPr lang="en-US" altLang="zh-CN" dirty="0">
                <a:solidFill>
                  <a:prstClr val="black">
                    <a:lumMod val="75000"/>
                    <a:lumOff val="25000"/>
                  </a:prstClr>
                </a:solidFill>
                <a:ea typeface="思源黑体 CN Light" panose="020B0300000000000000" pitchFamily="34" charset="-122"/>
              </a:rPr>
              <a:t>token</a:t>
            </a:r>
            <a:r>
              <a:rPr lang="zh-CN" altLang="en-US" dirty="0">
                <a:solidFill>
                  <a:prstClr val="black">
                    <a:lumMod val="75000"/>
                    <a:lumOff val="25000"/>
                  </a:prstClr>
                </a:solidFill>
                <a:ea typeface="思源黑体 CN Light" panose="020B0300000000000000" pitchFamily="34" charset="-122"/>
              </a:rPr>
              <a:t>可以预测，那么攻击者可以通过构造链接来重置任意的用户密码。</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表现：</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1.</a:t>
            </a:r>
            <a:r>
              <a:rPr lang="zh-CN" altLang="en-US" dirty="0">
                <a:solidFill>
                  <a:prstClr val="black">
                    <a:lumMod val="75000"/>
                    <a:lumOff val="25000"/>
                  </a:prstClr>
                </a:solidFill>
                <a:ea typeface="思源黑体 CN Light" panose="020B0300000000000000" pitchFamily="34" charset="-122"/>
              </a:rPr>
              <a:t>基于时间戳生成的</a:t>
            </a:r>
            <a:r>
              <a:rPr lang="en-US" altLang="zh-CN" dirty="0">
                <a:solidFill>
                  <a:prstClr val="black">
                    <a:lumMod val="75000"/>
                    <a:lumOff val="25000"/>
                  </a:prstClr>
                </a:solidFill>
                <a:ea typeface="思源黑体 CN Light" panose="020B0300000000000000" pitchFamily="34" charset="-122"/>
              </a:rPr>
              <a:t>Token</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2.</a:t>
            </a:r>
            <a:r>
              <a:rPr lang="zh-CN" altLang="en-US" dirty="0">
                <a:solidFill>
                  <a:prstClr val="black">
                    <a:lumMod val="75000"/>
                    <a:lumOff val="25000"/>
                  </a:prstClr>
                </a:solidFill>
                <a:ea typeface="思源黑体 CN Light" panose="020B0300000000000000" pitchFamily="34" charset="-122"/>
              </a:rPr>
              <a:t>基于递增序号生成的</a:t>
            </a:r>
            <a:r>
              <a:rPr lang="en-US" altLang="zh-CN" dirty="0">
                <a:solidFill>
                  <a:prstClr val="black">
                    <a:lumMod val="75000"/>
                    <a:lumOff val="25000"/>
                  </a:prstClr>
                </a:solidFill>
                <a:ea typeface="思源黑体 CN Light" panose="020B0300000000000000" pitchFamily="34" charset="-122"/>
              </a:rPr>
              <a:t>token</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3.</a:t>
            </a:r>
            <a:r>
              <a:rPr lang="zh-CN" altLang="en-US" dirty="0">
                <a:solidFill>
                  <a:prstClr val="black">
                    <a:lumMod val="75000"/>
                    <a:lumOff val="25000"/>
                  </a:prstClr>
                </a:solidFill>
                <a:ea typeface="思源黑体 CN Light" panose="020B0300000000000000" pitchFamily="34" charset="-122"/>
              </a:rPr>
              <a:t>基于关键字段生成的</a:t>
            </a:r>
            <a:r>
              <a:rPr lang="en-US" altLang="zh-CN" dirty="0">
                <a:solidFill>
                  <a:prstClr val="black">
                    <a:lumMod val="75000"/>
                    <a:lumOff val="25000"/>
                  </a:prstClr>
                </a:solidFill>
                <a:ea typeface="思源黑体 CN Light" panose="020B0300000000000000" pitchFamily="34" charset="-122"/>
              </a:rPr>
              <a:t>token</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4.token</a:t>
            </a:r>
            <a:r>
              <a:rPr lang="zh-CN" altLang="en-US" dirty="0">
                <a:solidFill>
                  <a:prstClr val="black">
                    <a:lumMod val="75000"/>
                    <a:lumOff val="25000"/>
                  </a:prstClr>
                </a:solidFill>
                <a:ea typeface="思源黑体 CN Light" panose="020B0300000000000000" pitchFamily="34" charset="-122"/>
              </a:rPr>
              <a:t>有规律</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验证凭证可预测</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1.2.6</a:t>
              </a:r>
            </a:p>
          </p:txBody>
        </p:sp>
      </p:grpSp>
    </p:spTree>
    <p:extLst>
      <p:ext uri="{BB962C8B-B14F-4D97-AF65-F5344CB8AC3E}">
        <p14:creationId xmlns:p14="http://schemas.microsoft.com/office/powerpoint/2010/main" val="65605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同时向多个账户发送凭证：将发送验证码的包截获，修改字段添加多个账户，再发包。发现所写的有效字段均发送了凭证。</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同时向多个账号发送凭证</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1.2.7</a:t>
              </a:r>
            </a:p>
          </p:txBody>
        </p:sp>
      </p:grpSp>
      <p:pic>
        <p:nvPicPr>
          <p:cNvPr id="7" name="图片 2">
            <a:extLst>
              <a:ext uri="{FF2B5EF4-FFF2-40B4-BE49-F238E27FC236}">
                <a16:creationId xmlns:a16="http://schemas.microsoft.com/office/drawing/2014/main" id="{E2298522-0FCA-4EF3-8063-68576FB7F632}"/>
              </a:ext>
            </a:extLst>
          </p:cNvPr>
          <p:cNvPicPr>
            <a:picLocks noChangeAspect="1"/>
          </p:cNvPicPr>
          <p:nvPr/>
        </p:nvPicPr>
        <p:blipFill>
          <a:blip r:embed="rId3"/>
          <a:stretch>
            <a:fillRect/>
          </a:stretch>
        </p:blipFill>
        <p:spPr>
          <a:xfrm>
            <a:off x="349221" y="2585981"/>
            <a:ext cx="7206854" cy="2800350"/>
          </a:xfrm>
          <a:prstGeom prst="rect">
            <a:avLst/>
          </a:prstGeom>
          <a:noFill/>
          <a:ln w="9525">
            <a:noFill/>
          </a:ln>
        </p:spPr>
      </p:pic>
      <p:pic>
        <p:nvPicPr>
          <p:cNvPr id="8" name="图片 7">
            <a:extLst>
              <a:ext uri="{FF2B5EF4-FFF2-40B4-BE49-F238E27FC236}">
                <a16:creationId xmlns:a16="http://schemas.microsoft.com/office/drawing/2014/main" id="{1DCFBB7D-306C-4A36-AA15-826DEE2A0B78}"/>
              </a:ext>
            </a:extLst>
          </p:cNvPr>
          <p:cNvPicPr>
            <a:picLocks noChangeAspect="1"/>
          </p:cNvPicPr>
          <p:nvPr/>
        </p:nvPicPr>
        <p:blipFill>
          <a:blip r:embed="rId4"/>
          <a:stretch>
            <a:fillRect/>
          </a:stretch>
        </p:blipFill>
        <p:spPr>
          <a:xfrm>
            <a:off x="5286748" y="3775164"/>
            <a:ext cx="6457950" cy="2800350"/>
          </a:xfrm>
          <a:prstGeom prst="rect">
            <a:avLst/>
          </a:prstGeom>
        </p:spPr>
      </p:pic>
    </p:spTree>
    <p:extLst>
      <p:ext uri="{BB962C8B-B14F-4D97-AF65-F5344CB8AC3E}">
        <p14:creationId xmlns:p14="http://schemas.microsoft.com/office/powerpoint/2010/main" val="34136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14613C6-432E-44EA-B84E-1E03D1642CCC}"/>
              </a:ext>
            </a:extLst>
          </p:cNvPr>
          <p:cNvPicPr>
            <a:picLocks noChangeAspect="1"/>
          </p:cNvPicPr>
          <p:nvPr/>
        </p:nvPicPr>
        <p:blipFill>
          <a:blip r:embed="rId2"/>
          <a:stretch>
            <a:fillRect/>
          </a:stretch>
        </p:blipFill>
        <p:spPr>
          <a:xfrm>
            <a:off x="1063022" y="2277453"/>
            <a:ext cx="4295238" cy="2590476"/>
          </a:xfrm>
          <a:prstGeom prst="rect">
            <a:avLst/>
          </a:prstGeom>
        </p:spPr>
      </p:pic>
      <p:grpSp>
        <p:nvGrpSpPr>
          <p:cNvPr id="3" name="组合 2">
            <a:extLst>
              <a:ext uri="{FF2B5EF4-FFF2-40B4-BE49-F238E27FC236}">
                <a16:creationId xmlns:a16="http://schemas.microsoft.com/office/drawing/2014/main" id="{37034028-A1EA-4F48-8504-8EE155DD1114}"/>
              </a:ext>
            </a:extLst>
          </p:cNvPr>
          <p:cNvGrpSpPr/>
          <p:nvPr/>
        </p:nvGrpSpPr>
        <p:grpSpPr>
          <a:xfrm>
            <a:off x="5453152" y="3512315"/>
            <a:ext cx="6597109" cy="646332"/>
            <a:chOff x="5316739" y="2420464"/>
            <a:chExt cx="7474774" cy="401124"/>
          </a:xfrm>
        </p:grpSpPr>
        <p:sp>
          <p:nvSpPr>
            <p:cNvPr id="4" name="文本框 3">
              <a:extLst>
                <a:ext uri="{FF2B5EF4-FFF2-40B4-BE49-F238E27FC236}">
                  <a16:creationId xmlns:a16="http://schemas.microsoft.com/office/drawing/2014/main" id="{42D1526E-7EE8-4505-B5CE-CD637F519845}"/>
                </a:ext>
              </a:extLst>
            </p:cNvPr>
            <p:cNvSpPr txBox="1"/>
            <p:nvPr/>
          </p:nvSpPr>
          <p:spPr>
            <a:xfrm>
              <a:off x="6400236" y="2421307"/>
              <a:ext cx="6391277" cy="362921"/>
            </a:xfrm>
            <a:prstGeom prst="rect">
              <a:avLst/>
            </a:prstGeom>
            <a:noFill/>
          </p:spPr>
          <p:txBody>
            <a:bodyPr wrap="square" rtlCol="0" anchor="t">
              <a:spAutoFit/>
            </a:bodyPr>
            <a:lstStyle/>
            <a:p>
              <a:r>
                <a:rPr lang="zh-CN" altLang="en-US" sz="3200" spc="100" dirty="0">
                  <a:solidFill>
                    <a:srgbClr val="1FABF8"/>
                  </a:solidFill>
                  <a:ea typeface="思源黑体 CN Normal" panose="020B0400000000000000" pitchFamily="34" charset="-122"/>
                  <a:cs typeface="Arial" panose="020B0604020202020204" pitchFamily="34" charset="0"/>
                  <a:sym typeface="+mn-ea"/>
                </a:rPr>
                <a:t>任意用户登录漏洞</a:t>
              </a:r>
            </a:p>
          </p:txBody>
        </p:sp>
        <p:sp>
          <p:nvSpPr>
            <p:cNvPr id="5" name="文本框 4">
              <a:extLst>
                <a:ext uri="{FF2B5EF4-FFF2-40B4-BE49-F238E27FC236}">
                  <a16:creationId xmlns:a16="http://schemas.microsoft.com/office/drawing/2014/main" id="{AE7FEA42-6057-4CB1-98D6-1B66DA4FCB73}"/>
                </a:ext>
              </a:extLst>
            </p:cNvPr>
            <p:cNvSpPr txBox="1"/>
            <p:nvPr/>
          </p:nvSpPr>
          <p:spPr>
            <a:xfrm>
              <a:off x="5316739" y="2420464"/>
              <a:ext cx="1298525" cy="401124"/>
            </a:xfrm>
            <a:prstGeom prst="rect">
              <a:avLst/>
            </a:prstGeom>
            <a:noFill/>
          </p:spPr>
          <p:txBody>
            <a:bodyPr wrap="square" rtlCol="0">
              <a:spAutoFit/>
            </a:bodyPr>
            <a:lstStyle/>
            <a:p>
              <a:r>
                <a:rPr lang="en-US" altLang="zh-CN" sz="3600" spc="100" dirty="0">
                  <a:solidFill>
                    <a:srgbClr val="1FABF8"/>
                  </a:solidFill>
                  <a:ea typeface="思源黑体 CN Normal" panose="020B0400000000000000" pitchFamily="34" charset="-122"/>
                  <a:cs typeface="Arial" panose="020B0604020202020204" pitchFamily="34" charset="0"/>
                  <a:sym typeface="+mn-ea"/>
                </a:rPr>
                <a:t>/02</a:t>
              </a:r>
              <a:endParaRPr lang="zh-CN" altLang="en-US" sz="3600" spc="100" dirty="0">
                <a:solidFill>
                  <a:srgbClr val="1FABF8"/>
                </a:solidFill>
                <a:ea typeface="思源黑体 CN Normal" panose="020B0400000000000000" pitchFamily="34" charset="-122"/>
                <a:cs typeface="Arial" panose="020B0604020202020204" pitchFamily="34" charset="0"/>
              </a:endParaRPr>
            </a:p>
          </p:txBody>
        </p:sp>
      </p:grpSp>
    </p:spTree>
    <p:extLst>
      <p:ext uri="{BB962C8B-B14F-4D97-AF65-F5344CB8AC3E}">
        <p14:creationId xmlns:p14="http://schemas.microsoft.com/office/powerpoint/2010/main" val="310241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349221" y="1805152"/>
            <a:ext cx="11509321" cy="4769069"/>
          </a:xfrm>
          <a:prstGeom prst="rect">
            <a:avLst/>
          </a:prstGeom>
          <a:noFill/>
        </p:spPr>
        <p:txBody>
          <a:bodyPr wrap="square" rtlCol="0">
            <a:noAutofit/>
          </a:bodyPr>
          <a:lstStyle/>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逻辑错误导致可以登录任意账户。撞库获得用户名（手机号或者邮箱），通过验证码登录，抓包修改接收验证码的手机号</a:t>
            </a:r>
            <a:r>
              <a:rPr lang="en-US" altLang="zh-CN" dirty="0">
                <a:solidFill>
                  <a:prstClr val="black">
                    <a:lumMod val="75000"/>
                    <a:lumOff val="25000"/>
                  </a:prstClr>
                </a:solidFill>
                <a:ea typeface="思源黑体 CN Light" panose="020B0300000000000000" pitchFamily="34" charset="-122"/>
              </a:rPr>
              <a:t>/</a:t>
            </a:r>
            <a:r>
              <a:rPr lang="zh-CN" altLang="en-US" dirty="0">
                <a:solidFill>
                  <a:prstClr val="black">
                    <a:lumMod val="75000"/>
                    <a:lumOff val="25000"/>
                  </a:prstClr>
                </a:solidFill>
                <a:ea typeface="思源黑体 CN Light" panose="020B0300000000000000" pitchFamily="34" charset="-122"/>
              </a:rPr>
              <a:t>邮箱，然后使用该验证码能使撞库的用户登录，即产生漏洞。</a:t>
            </a:r>
          </a:p>
        </p:txBody>
      </p:sp>
      <p:grpSp>
        <p:nvGrpSpPr>
          <p:cNvPr id="7" name="组合 6">
            <a:extLst>
              <a:ext uri="{FF2B5EF4-FFF2-40B4-BE49-F238E27FC236}">
                <a16:creationId xmlns:a16="http://schemas.microsoft.com/office/drawing/2014/main" id="{18C4962F-E047-41FC-83B9-E1C6E2120F50}"/>
              </a:ext>
            </a:extLst>
          </p:cNvPr>
          <p:cNvGrpSpPr/>
          <p:nvPr/>
        </p:nvGrpSpPr>
        <p:grpSpPr>
          <a:xfrm>
            <a:off x="341336" y="1155127"/>
            <a:ext cx="5562850" cy="584776"/>
            <a:chOff x="583324" y="1194542"/>
            <a:chExt cx="5562850" cy="584776"/>
          </a:xfrm>
        </p:grpSpPr>
        <p:sp>
          <p:nvSpPr>
            <p:cNvPr id="8" name="文本框 7">
              <a:extLst>
                <a:ext uri="{FF2B5EF4-FFF2-40B4-BE49-F238E27FC236}">
                  <a16:creationId xmlns:a16="http://schemas.microsoft.com/office/drawing/2014/main" id="{76EC68A1-2350-4CE7-BC6E-577F9E4A088C}"/>
                </a:ext>
              </a:extLst>
            </p:cNvPr>
            <p:cNvSpPr txBox="1"/>
            <p:nvPr/>
          </p:nvSpPr>
          <p:spPr>
            <a:xfrm>
              <a:off x="1308537" y="1194542"/>
              <a:ext cx="483763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任意用户登录漏洞简述</a:t>
              </a:r>
            </a:p>
          </p:txBody>
        </p:sp>
        <p:sp>
          <p:nvSpPr>
            <p:cNvPr id="9" name="文本框 8">
              <a:extLst>
                <a:ext uri="{FF2B5EF4-FFF2-40B4-BE49-F238E27FC236}">
                  <a16:creationId xmlns:a16="http://schemas.microsoft.com/office/drawing/2014/main" id="{B0DB1B9E-E4AD-4A1C-AB48-6612C9DEAB61}"/>
                </a:ext>
              </a:extLst>
            </p:cNvPr>
            <p:cNvSpPr txBox="1"/>
            <p:nvPr/>
          </p:nvSpPr>
          <p:spPr>
            <a:xfrm>
              <a:off x="583324" y="1194543"/>
              <a:ext cx="793781"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2.1</a:t>
              </a:r>
            </a:p>
          </p:txBody>
        </p:sp>
      </p:grpSp>
    </p:spTree>
    <p:extLst>
      <p:ext uri="{BB962C8B-B14F-4D97-AF65-F5344CB8AC3E}">
        <p14:creationId xmlns:p14="http://schemas.microsoft.com/office/powerpoint/2010/main" val="2368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349221" y="1805152"/>
            <a:ext cx="11509321"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手机登录验证码回显</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修改返回包可以登录</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通过遍历 </a:t>
            </a:r>
            <a:r>
              <a:rPr lang="en-US" altLang="zh-CN" dirty="0">
                <a:solidFill>
                  <a:prstClr val="black">
                    <a:lumMod val="75000"/>
                    <a:lumOff val="25000"/>
                  </a:prstClr>
                </a:solidFill>
                <a:ea typeface="思源黑体 CN Light" panose="020B0300000000000000" pitchFamily="34" charset="-122"/>
              </a:rPr>
              <a:t>id </a:t>
            </a:r>
            <a:r>
              <a:rPr lang="zh-CN" altLang="en-US" dirty="0">
                <a:solidFill>
                  <a:prstClr val="black">
                    <a:lumMod val="75000"/>
                    <a:lumOff val="25000"/>
                  </a:prstClr>
                </a:solidFill>
                <a:ea typeface="思源黑体 CN Light" panose="020B0300000000000000" pitchFamily="34" charset="-122"/>
              </a:rPr>
              <a:t>可以登录</a:t>
            </a:r>
          </a:p>
          <a:p>
            <a:pPr indent="457200">
              <a:lnSpc>
                <a:spcPct val="130000"/>
              </a:lnSpc>
              <a:defRPr/>
            </a:pPr>
            <a:r>
              <a:rPr lang="en-US" altLang="zh-CN" dirty="0" err="1">
                <a:solidFill>
                  <a:prstClr val="black">
                    <a:lumMod val="75000"/>
                    <a:lumOff val="25000"/>
                  </a:prstClr>
                </a:solidFill>
                <a:ea typeface="思源黑体 CN Light" panose="020B0300000000000000" pitchFamily="34" charset="-122"/>
              </a:rPr>
              <a:t>sql</a:t>
            </a:r>
            <a:r>
              <a:rPr lang="en-US" altLang="zh-CN" dirty="0">
                <a:solidFill>
                  <a:prstClr val="black">
                    <a:lumMod val="75000"/>
                    <a:lumOff val="25000"/>
                  </a:prstClr>
                </a:solidFill>
                <a:ea typeface="思源黑体 CN Light" panose="020B0300000000000000" pitchFamily="34" charset="-122"/>
              </a:rPr>
              <a:t> </a:t>
            </a:r>
            <a:r>
              <a:rPr lang="zh-CN" altLang="en-US" dirty="0">
                <a:solidFill>
                  <a:prstClr val="black">
                    <a:lumMod val="75000"/>
                    <a:lumOff val="25000"/>
                  </a:prstClr>
                </a:solidFill>
                <a:ea typeface="思源黑体 CN Light" panose="020B0300000000000000" pitchFamily="34" charset="-122"/>
              </a:rPr>
              <a:t>注入万能密码</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系统默认弱口令</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撞库</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 </a:t>
            </a:r>
            <a:r>
              <a:rPr lang="en-US" altLang="zh-CN" dirty="0">
                <a:solidFill>
                  <a:prstClr val="black">
                    <a:lumMod val="75000"/>
                    <a:lumOff val="25000"/>
                  </a:prstClr>
                </a:solidFill>
                <a:ea typeface="思源黑体 CN Light" panose="020B0300000000000000" pitchFamily="34" charset="-122"/>
              </a:rPr>
              <a:t>cookie </a:t>
            </a:r>
            <a:r>
              <a:rPr lang="zh-CN" altLang="en-US" dirty="0">
                <a:solidFill>
                  <a:prstClr val="black">
                    <a:lumMod val="75000"/>
                    <a:lumOff val="25000"/>
                  </a:prstClr>
                </a:solidFill>
                <a:ea typeface="思源黑体 CN Light" panose="020B0300000000000000" pitchFamily="34" charset="-122"/>
              </a:rPr>
              <a:t>混淆</a:t>
            </a:r>
          </a:p>
        </p:txBody>
      </p:sp>
      <p:grpSp>
        <p:nvGrpSpPr>
          <p:cNvPr id="7" name="组合 6">
            <a:extLst>
              <a:ext uri="{FF2B5EF4-FFF2-40B4-BE49-F238E27FC236}">
                <a16:creationId xmlns:a16="http://schemas.microsoft.com/office/drawing/2014/main" id="{18C4962F-E047-41FC-83B9-E1C6E2120F50}"/>
              </a:ext>
            </a:extLst>
          </p:cNvPr>
          <p:cNvGrpSpPr/>
          <p:nvPr/>
        </p:nvGrpSpPr>
        <p:grpSpPr>
          <a:xfrm>
            <a:off x="341336" y="1155127"/>
            <a:ext cx="5562850" cy="584776"/>
            <a:chOff x="583324" y="1194542"/>
            <a:chExt cx="5562850" cy="584776"/>
          </a:xfrm>
        </p:grpSpPr>
        <p:sp>
          <p:nvSpPr>
            <p:cNvPr id="8" name="文本框 7">
              <a:extLst>
                <a:ext uri="{FF2B5EF4-FFF2-40B4-BE49-F238E27FC236}">
                  <a16:creationId xmlns:a16="http://schemas.microsoft.com/office/drawing/2014/main" id="{76EC68A1-2350-4CE7-BC6E-577F9E4A088C}"/>
                </a:ext>
              </a:extLst>
            </p:cNvPr>
            <p:cNvSpPr txBox="1"/>
            <p:nvPr/>
          </p:nvSpPr>
          <p:spPr>
            <a:xfrm>
              <a:off x="1308537" y="1194542"/>
              <a:ext cx="483763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任意用户登录漏洞表现</a:t>
              </a:r>
            </a:p>
          </p:txBody>
        </p:sp>
        <p:sp>
          <p:nvSpPr>
            <p:cNvPr id="9" name="文本框 8">
              <a:extLst>
                <a:ext uri="{FF2B5EF4-FFF2-40B4-BE49-F238E27FC236}">
                  <a16:creationId xmlns:a16="http://schemas.microsoft.com/office/drawing/2014/main" id="{B0DB1B9E-E4AD-4A1C-AB48-6612C9DEAB61}"/>
                </a:ext>
              </a:extLst>
            </p:cNvPr>
            <p:cNvSpPr txBox="1"/>
            <p:nvPr/>
          </p:nvSpPr>
          <p:spPr>
            <a:xfrm>
              <a:off x="583324" y="1194543"/>
              <a:ext cx="793781"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2.2</a:t>
              </a:r>
            </a:p>
          </p:txBody>
        </p:sp>
      </p:grpSp>
    </p:spTree>
    <p:extLst>
      <p:ext uri="{BB962C8B-B14F-4D97-AF65-F5344CB8AC3E}">
        <p14:creationId xmlns:p14="http://schemas.microsoft.com/office/powerpoint/2010/main" val="78081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en-US" altLang="zh-CN" dirty="0">
                <a:solidFill>
                  <a:prstClr val="black">
                    <a:lumMod val="75000"/>
                    <a:lumOff val="25000"/>
                  </a:prstClr>
                </a:solidFill>
                <a:ea typeface="思源黑体 CN Light" panose="020B0300000000000000" pitchFamily="34" charset="-122"/>
              </a:rPr>
              <a:t>1. </a:t>
            </a:r>
            <a:r>
              <a:rPr lang="zh-CN" altLang="en-US" dirty="0">
                <a:solidFill>
                  <a:prstClr val="black">
                    <a:lumMod val="75000"/>
                    <a:lumOff val="25000"/>
                  </a:prstClr>
                </a:solidFill>
                <a:ea typeface="思源黑体 CN Light" panose="020B0300000000000000" pitchFamily="34" charset="-122"/>
              </a:rPr>
              <a:t>首先在重置或者登录的时候抓登录包</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2. </a:t>
            </a:r>
            <a:r>
              <a:rPr lang="zh-CN" altLang="en-US" dirty="0">
                <a:solidFill>
                  <a:prstClr val="black">
                    <a:lumMod val="75000"/>
                    <a:lumOff val="25000"/>
                  </a:prstClr>
                </a:solidFill>
                <a:ea typeface="思源黑体 CN Light" panose="020B0300000000000000" pitchFamily="34" charset="-122"/>
              </a:rPr>
              <a:t>然后修改返回包，把错误的变成正确的</a:t>
            </a:r>
          </a:p>
          <a:p>
            <a:pPr indent="457200">
              <a:lnSpc>
                <a:spcPct val="130000"/>
              </a:lnSpc>
              <a:defRPr/>
            </a:pPr>
            <a:r>
              <a:rPr lang="en-US" altLang="zh-CN" dirty="0">
                <a:solidFill>
                  <a:prstClr val="black">
                    <a:lumMod val="75000"/>
                    <a:lumOff val="25000"/>
                  </a:prstClr>
                </a:solidFill>
                <a:ea typeface="思源黑体 CN Light" panose="020B0300000000000000" pitchFamily="34" charset="-122"/>
              </a:rPr>
              <a:t>3. </a:t>
            </a:r>
            <a:r>
              <a:rPr lang="zh-CN" altLang="en-US" dirty="0">
                <a:solidFill>
                  <a:prstClr val="black">
                    <a:lumMod val="75000"/>
                    <a:lumOff val="25000"/>
                  </a:prstClr>
                </a:solidFill>
                <a:ea typeface="思源黑体 CN Light" panose="020B0300000000000000" pitchFamily="34" charset="-122"/>
              </a:rPr>
              <a:t>服务器被欺骗，登录成功</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修改返回包可以登录</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2.2.1</a:t>
              </a:r>
            </a:p>
          </p:txBody>
        </p:sp>
      </p:grpSp>
    </p:spTree>
    <p:extLst>
      <p:ext uri="{BB962C8B-B14F-4D97-AF65-F5344CB8AC3E}">
        <p14:creationId xmlns:p14="http://schemas.microsoft.com/office/powerpoint/2010/main" val="294114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系统在搭建的时候，设置了默认口令。例如 </a:t>
            </a:r>
            <a:r>
              <a:rPr lang="en-US" altLang="zh-CN" dirty="0">
                <a:solidFill>
                  <a:prstClr val="black">
                    <a:lumMod val="75000"/>
                    <a:lumOff val="25000"/>
                  </a:prstClr>
                </a:solidFill>
                <a:ea typeface="思源黑体 CN Light" panose="020B0300000000000000" pitchFamily="34" charset="-122"/>
              </a:rPr>
              <a:t>123456 </a:t>
            </a:r>
            <a:r>
              <a:rPr lang="zh-CN" altLang="en-US" dirty="0">
                <a:solidFill>
                  <a:prstClr val="black">
                    <a:lumMod val="75000"/>
                    <a:lumOff val="25000"/>
                  </a:prstClr>
                </a:solidFill>
                <a:ea typeface="思源黑体 CN Light" panose="020B0300000000000000" pitchFamily="34" charset="-122"/>
              </a:rPr>
              <a:t>等这种密码，或者是默认的强口令， </a:t>
            </a:r>
            <a:r>
              <a:rPr lang="en-US" altLang="zh-CN" dirty="0">
                <a:solidFill>
                  <a:prstClr val="black">
                    <a:lumMod val="75000"/>
                    <a:lumOff val="25000"/>
                  </a:prstClr>
                </a:solidFill>
                <a:ea typeface="思源黑体 CN Light" panose="020B0300000000000000" pitchFamily="34" charset="-122"/>
              </a:rPr>
              <a:t>asfaqwezcz1231 </a:t>
            </a:r>
            <a:r>
              <a:rPr lang="zh-CN" altLang="en-US" dirty="0">
                <a:solidFill>
                  <a:prstClr val="black">
                    <a:lumMod val="75000"/>
                    <a:lumOff val="25000"/>
                  </a:prstClr>
                </a:solidFill>
                <a:ea typeface="思源黑体 CN Light" panose="020B0300000000000000" pitchFamily="34" charset="-122"/>
              </a:rPr>
              <a:t>这种，但是密码是通用的就可以利用这个密码进行登录任意账户（经常出现某些国企，公司，学校等单位）</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系统默认弱口令</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2.2.2</a:t>
              </a:r>
            </a:p>
          </p:txBody>
        </p:sp>
      </p:grpSp>
    </p:spTree>
    <p:extLst>
      <p:ext uri="{BB962C8B-B14F-4D97-AF65-F5344CB8AC3E}">
        <p14:creationId xmlns:p14="http://schemas.microsoft.com/office/powerpoint/2010/main" val="3808448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在登录的时候是根据 </a:t>
            </a:r>
            <a:r>
              <a:rPr lang="en-US" altLang="zh-CN" dirty="0">
                <a:solidFill>
                  <a:prstClr val="black">
                    <a:lumMod val="75000"/>
                    <a:lumOff val="25000"/>
                  </a:prstClr>
                </a:solidFill>
                <a:ea typeface="思源黑体 CN Light" panose="020B0300000000000000" pitchFamily="34" charset="-122"/>
              </a:rPr>
              <a:t>cookie </a:t>
            </a:r>
            <a:r>
              <a:rPr lang="zh-CN" altLang="en-US" dirty="0">
                <a:solidFill>
                  <a:prstClr val="black">
                    <a:lumMod val="75000"/>
                    <a:lumOff val="25000"/>
                  </a:prstClr>
                </a:solidFill>
                <a:ea typeface="思源黑体 CN Light" panose="020B0300000000000000" pitchFamily="34" charset="-122"/>
              </a:rPr>
              <a:t>中的某一个字段来进行判断登录的角色，这个 </a:t>
            </a:r>
            <a:r>
              <a:rPr lang="en-US" altLang="zh-CN" dirty="0">
                <a:solidFill>
                  <a:prstClr val="black">
                    <a:lumMod val="75000"/>
                    <a:lumOff val="25000"/>
                  </a:prstClr>
                </a:solidFill>
                <a:ea typeface="思源黑体 CN Light" panose="020B0300000000000000" pitchFamily="34" charset="-122"/>
              </a:rPr>
              <a:t>cookie </a:t>
            </a:r>
            <a:r>
              <a:rPr lang="zh-CN" altLang="en-US" dirty="0">
                <a:solidFill>
                  <a:prstClr val="black">
                    <a:lumMod val="75000"/>
                    <a:lumOff val="25000"/>
                  </a:prstClr>
                </a:solidFill>
                <a:ea typeface="思源黑体 CN Light" panose="020B0300000000000000" pitchFamily="34" charset="-122"/>
              </a:rPr>
              <a:t>的字段可以自己任意修改，最常见的就是 </a:t>
            </a:r>
            <a:r>
              <a:rPr lang="en-US" altLang="zh-CN" dirty="0" err="1">
                <a:solidFill>
                  <a:prstClr val="black">
                    <a:lumMod val="75000"/>
                    <a:lumOff val="25000"/>
                  </a:prstClr>
                </a:solidFill>
                <a:ea typeface="思源黑体 CN Light" panose="020B0300000000000000" pitchFamily="34" charset="-122"/>
              </a:rPr>
              <a:t>userid</a:t>
            </a:r>
            <a:r>
              <a:rPr lang="en-US" altLang="zh-CN" dirty="0">
                <a:solidFill>
                  <a:prstClr val="black">
                    <a:lumMod val="75000"/>
                    <a:lumOff val="25000"/>
                  </a:prstClr>
                </a:solidFill>
                <a:ea typeface="思源黑体 CN Light" panose="020B0300000000000000" pitchFamily="34" charset="-122"/>
              </a:rPr>
              <a:t> </a:t>
            </a:r>
            <a:r>
              <a:rPr lang="zh-CN" altLang="en-US" dirty="0">
                <a:solidFill>
                  <a:prstClr val="black">
                    <a:lumMod val="75000"/>
                    <a:lumOff val="25000"/>
                  </a:prstClr>
                </a:solidFill>
                <a:ea typeface="思源黑体 CN Light" panose="020B0300000000000000" pitchFamily="34" charset="-122"/>
              </a:rPr>
              <a:t>字段。</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Cookie</a:t>
              </a:r>
              <a:r>
                <a:rPr lang="zh-CN" altLang="en-US" sz="3200" dirty="0">
                  <a:ln w="0"/>
                  <a:latin typeface="思源黑体 CN Normal" panose="020B0400000000000000" pitchFamily="34" charset="-122"/>
                  <a:cs typeface="思源黑体 CN Normal" panose="020B0400000000000000" pitchFamily="34" charset="-122"/>
                </a:rPr>
                <a:t>混淆</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2.2.3</a:t>
              </a:r>
            </a:p>
          </p:txBody>
        </p:sp>
      </p:grpSp>
      <p:pic>
        <p:nvPicPr>
          <p:cNvPr id="8" name="图片 7">
            <a:extLst>
              <a:ext uri="{FF2B5EF4-FFF2-40B4-BE49-F238E27FC236}">
                <a16:creationId xmlns:a16="http://schemas.microsoft.com/office/drawing/2014/main" id="{0462B1A3-0742-430F-AA02-4C9C82252D96}"/>
              </a:ext>
            </a:extLst>
          </p:cNvPr>
          <p:cNvPicPr>
            <a:picLocks noChangeAspect="1"/>
          </p:cNvPicPr>
          <p:nvPr/>
        </p:nvPicPr>
        <p:blipFill>
          <a:blip r:embed="rId3"/>
          <a:stretch>
            <a:fillRect/>
          </a:stretch>
        </p:blipFill>
        <p:spPr>
          <a:xfrm>
            <a:off x="5423770" y="2255859"/>
            <a:ext cx="6430832" cy="4318362"/>
          </a:xfrm>
          <a:prstGeom prst="rect">
            <a:avLst/>
          </a:prstGeom>
        </p:spPr>
      </p:pic>
    </p:spTree>
    <p:extLst>
      <p:ext uri="{BB962C8B-B14F-4D97-AF65-F5344CB8AC3E}">
        <p14:creationId xmlns:p14="http://schemas.microsoft.com/office/powerpoint/2010/main" val="410991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lïḓê">
            <a:extLst>
              <a:ext uri="{FF2B5EF4-FFF2-40B4-BE49-F238E27FC236}">
                <a16:creationId xmlns:a16="http://schemas.microsoft.com/office/drawing/2014/main" id="{696F5BA7-578E-408D-9894-7DCBC782B86A}"/>
              </a:ext>
            </a:extLst>
          </p:cNvPr>
          <p:cNvSpPr>
            <a:spLocks/>
          </p:cNvSpPr>
          <p:nvPr/>
        </p:nvSpPr>
        <p:spPr bwMode="auto">
          <a:xfrm rot="5400000">
            <a:off x="7204869" y="1866045"/>
            <a:ext cx="4900612" cy="5137150"/>
          </a:xfrm>
          <a:custGeom>
            <a:avLst/>
            <a:gdLst>
              <a:gd name="T0" fmla="*/ 0 w 3072"/>
              <a:gd name="T1" fmla="*/ 1360 h 3220"/>
              <a:gd name="T2" fmla="*/ 1860 w 3072"/>
              <a:gd name="T3" fmla="*/ 3220 h 3220"/>
              <a:gd name="T4" fmla="*/ 3072 w 3072"/>
              <a:gd name="T5" fmla="*/ 2771 h 3220"/>
              <a:gd name="T6" fmla="*/ 3072 w 3072"/>
              <a:gd name="T7" fmla="*/ 0 h 3220"/>
              <a:gd name="T8" fmla="*/ 591 w 3072"/>
              <a:gd name="T9" fmla="*/ 0 h 3220"/>
              <a:gd name="T10" fmla="*/ 0 w 3072"/>
              <a:gd name="T11" fmla="*/ 1360 h 3220"/>
            </a:gdLst>
            <a:ahLst/>
            <a:cxnLst>
              <a:cxn ang="0">
                <a:pos x="T0" y="T1"/>
              </a:cxn>
              <a:cxn ang="0">
                <a:pos x="T2" y="T3"/>
              </a:cxn>
              <a:cxn ang="0">
                <a:pos x="T4" y="T5"/>
              </a:cxn>
              <a:cxn ang="0">
                <a:pos x="T6" y="T7"/>
              </a:cxn>
              <a:cxn ang="0">
                <a:pos x="T8" y="T9"/>
              </a:cxn>
              <a:cxn ang="0">
                <a:pos x="T10" y="T11"/>
              </a:cxn>
            </a:cxnLst>
            <a:rect l="0" t="0" r="r" b="b"/>
            <a:pathLst>
              <a:path w="3072" h="3220">
                <a:moveTo>
                  <a:pt x="0" y="1360"/>
                </a:moveTo>
                <a:cubicBezTo>
                  <a:pt x="0" y="2387"/>
                  <a:pt x="833" y="3220"/>
                  <a:pt x="1860" y="3220"/>
                </a:cubicBezTo>
                <a:cubicBezTo>
                  <a:pt x="2323" y="3220"/>
                  <a:pt x="2746" y="3051"/>
                  <a:pt x="3072" y="2771"/>
                </a:cubicBezTo>
                <a:cubicBezTo>
                  <a:pt x="3072" y="0"/>
                  <a:pt x="3072" y="0"/>
                  <a:pt x="3072" y="0"/>
                </a:cubicBezTo>
                <a:cubicBezTo>
                  <a:pt x="591" y="0"/>
                  <a:pt x="591" y="0"/>
                  <a:pt x="591" y="0"/>
                </a:cubicBezTo>
                <a:cubicBezTo>
                  <a:pt x="227" y="340"/>
                  <a:pt x="0" y="823"/>
                  <a:pt x="0" y="1360"/>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23" name="ïšļïďé">
            <a:extLst>
              <a:ext uri="{FF2B5EF4-FFF2-40B4-BE49-F238E27FC236}">
                <a16:creationId xmlns:a16="http://schemas.microsoft.com/office/drawing/2014/main" id="{12559741-2C82-4387-86E3-0479AD14703E}"/>
              </a:ext>
            </a:extLst>
          </p:cNvPr>
          <p:cNvSpPr/>
          <p:nvPr/>
        </p:nvSpPr>
        <p:spPr>
          <a:xfrm rot="10800000">
            <a:off x="3579233" y="6109859"/>
            <a:ext cx="1828016" cy="756444"/>
          </a:xfrm>
          <a:custGeom>
            <a:avLst/>
            <a:gdLst>
              <a:gd name="connsiteX0" fmla="*/ 0 w 1828016"/>
              <a:gd name="connsiteY0" fmla="*/ 0 h 756444"/>
              <a:gd name="connsiteX1" fmla="*/ 1828016 w 1828016"/>
              <a:gd name="connsiteY1" fmla="*/ 0 h 756444"/>
              <a:gd name="connsiteX2" fmla="*/ 1827118 w 1828016"/>
              <a:gd name="connsiteY2" fmla="*/ 8944 h 756444"/>
              <a:gd name="connsiteX3" fmla="*/ 914008 w 1828016"/>
              <a:gd name="connsiteY3" fmla="*/ 756444 h 756444"/>
              <a:gd name="connsiteX4" fmla="*/ 898 w 1828016"/>
              <a:gd name="connsiteY4" fmla="*/ 8944 h 75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016" h="756444">
                <a:moveTo>
                  <a:pt x="0" y="0"/>
                </a:moveTo>
                <a:lnTo>
                  <a:pt x="1828016" y="0"/>
                </a:lnTo>
                <a:lnTo>
                  <a:pt x="1827118" y="8944"/>
                </a:lnTo>
                <a:cubicBezTo>
                  <a:pt x="1740209" y="435541"/>
                  <a:pt x="1364419" y="756444"/>
                  <a:pt x="914008" y="756444"/>
                </a:cubicBezTo>
                <a:cubicBezTo>
                  <a:pt x="463598" y="756444"/>
                  <a:pt x="87808" y="435541"/>
                  <a:pt x="898" y="8944"/>
                </a:cubicBezTo>
                <a:close/>
              </a:path>
            </a:pathLst>
          </a:custGeom>
          <a:solidFill>
            <a:schemeClr val="accent3">
              <a:alpha val="3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24" name="ïšḻïḋê">
            <a:extLst>
              <a:ext uri="{FF2B5EF4-FFF2-40B4-BE49-F238E27FC236}">
                <a16:creationId xmlns:a16="http://schemas.microsoft.com/office/drawing/2014/main" id="{6D5BB89E-0FC0-4B23-98C9-228C0D82AB6E}"/>
              </a:ext>
            </a:extLst>
          </p:cNvPr>
          <p:cNvSpPr/>
          <p:nvPr/>
        </p:nvSpPr>
        <p:spPr>
          <a:xfrm>
            <a:off x="0" y="2479809"/>
            <a:ext cx="2146301" cy="3512854"/>
          </a:xfrm>
          <a:custGeom>
            <a:avLst/>
            <a:gdLst>
              <a:gd name="connsiteX0" fmla="*/ 397614 w 2146301"/>
              <a:gd name="connsiteY0" fmla="*/ 0 h 3512854"/>
              <a:gd name="connsiteX1" fmla="*/ 2146301 w 2146301"/>
              <a:gd name="connsiteY1" fmla="*/ 1756427 h 3512854"/>
              <a:gd name="connsiteX2" fmla="*/ 397614 w 2146301"/>
              <a:gd name="connsiteY2" fmla="*/ 3512854 h 3512854"/>
              <a:gd name="connsiteX3" fmla="*/ 45193 w 2146301"/>
              <a:gd name="connsiteY3" fmla="*/ 3477170 h 3512854"/>
              <a:gd name="connsiteX4" fmla="*/ 0 w 2146301"/>
              <a:gd name="connsiteY4" fmla="*/ 3465498 h 3512854"/>
              <a:gd name="connsiteX5" fmla="*/ 0 w 2146301"/>
              <a:gd name="connsiteY5" fmla="*/ 47356 h 3512854"/>
              <a:gd name="connsiteX6" fmla="*/ 45193 w 2146301"/>
              <a:gd name="connsiteY6" fmla="*/ 35685 h 3512854"/>
              <a:gd name="connsiteX7" fmla="*/ 397614 w 2146301"/>
              <a:gd name="connsiteY7" fmla="*/ 0 h 351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6301" h="3512854">
                <a:moveTo>
                  <a:pt x="397614" y="0"/>
                </a:moveTo>
                <a:cubicBezTo>
                  <a:pt x="1363387" y="0"/>
                  <a:pt x="2146301" y="786379"/>
                  <a:pt x="2146301" y="1756427"/>
                </a:cubicBezTo>
                <a:cubicBezTo>
                  <a:pt x="2146301" y="2726475"/>
                  <a:pt x="1363387" y="3512854"/>
                  <a:pt x="397614" y="3512854"/>
                </a:cubicBezTo>
                <a:cubicBezTo>
                  <a:pt x="276892" y="3512854"/>
                  <a:pt x="159028" y="3500567"/>
                  <a:pt x="45193" y="3477170"/>
                </a:cubicBezTo>
                <a:lnTo>
                  <a:pt x="0" y="3465498"/>
                </a:lnTo>
                <a:lnTo>
                  <a:pt x="0" y="47356"/>
                </a:lnTo>
                <a:lnTo>
                  <a:pt x="45193" y="35685"/>
                </a:lnTo>
                <a:cubicBezTo>
                  <a:pt x="159028" y="12287"/>
                  <a:pt x="276892" y="0"/>
                  <a:pt x="397614" y="0"/>
                </a:cubicBezTo>
                <a:close/>
              </a:path>
            </a:pathLst>
          </a:custGeom>
          <a:solidFill>
            <a:schemeClr val="accent2">
              <a:alpha val="10000"/>
            </a:schemeClr>
          </a:solidFill>
          <a:ln>
            <a:noFill/>
          </a:ln>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8" name="矩形 7"/>
          <p:cNvSpPr/>
          <p:nvPr/>
        </p:nvSpPr>
        <p:spPr>
          <a:xfrm>
            <a:off x="562610" y="1407795"/>
            <a:ext cx="10859586" cy="4391026"/>
          </a:xfrm>
          <a:prstGeom prst="rect">
            <a:avLst/>
          </a:prstGeom>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prstClr val="white"/>
              </a:solidFill>
              <a:latin typeface="思源黑体 CN Normal" panose="020B0400000000000000" pitchFamily="34" charset="-122"/>
              <a:cs typeface="思源黑体 CN Normal" panose="020B0400000000000000" pitchFamily="34" charset="-122"/>
            </a:endParaRPr>
          </a:p>
        </p:txBody>
      </p:sp>
      <p:sp>
        <p:nvSpPr>
          <p:cNvPr id="9" name="文本框 8"/>
          <p:cNvSpPr txBox="1"/>
          <p:nvPr/>
        </p:nvSpPr>
        <p:spPr>
          <a:xfrm>
            <a:off x="2517634" y="2176399"/>
            <a:ext cx="223651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学院</a:t>
            </a:r>
            <a:r>
              <a:rPr kumimoji="0" lang="zh-CN" altLang="en-US" sz="4000" b="0" i="0" u="none" strike="noStrike" kern="1200" cap="none" spc="0" normalizeH="0" baseline="0" noProof="0" dirty="0">
                <a:ln>
                  <a:noFill/>
                </a:ln>
                <a:solidFill>
                  <a:schemeClr val="tx1">
                    <a:lumMod val="95000"/>
                    <a:lumOff val="5000"/>
                  </a:scheme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介绍</a:t>
            </a:r>
            <a:endParaRPr kumimoji="0" lang="en-US" altLang="zh-CN" sz="4000" b="0" i="0" u="none" strike="noStrike" kern="1200" cap="none" spc="0" normalizeH="0" baseline="0" noProof="0" dirty="0">
              <a:ln>
                <a:noFill/>
              </a:ln>
              <a:solidFill>
                <a:schemeClr val="tx1">
                  <a:lumMod val="95000"/>
                  <a:lumOff val="5000"/>
                </a:scheme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p:txBody>
      </p:sp>
      <p:cxnSp>
        <p:nvCxnSpPr>
          <p:cNvPr id="11" name="直接连接符 10"/>
          <p:cNvCxnSpPr/>
          <p:nvPr/>
        </p:nvCxnSpPr>
        <p:spPr>
          <a:xfrm>
            <a:off x="2622275" y="3091296"/>
            <a:ext cx="209070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6096000" y="1612490"/>
            <a:ext cx="0" cy="39820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12755" y="3554221"/>
            <a:ext cx="5140674" cy="1338828"/>
          </a:xfrm>
          <a:prstGeom prst="rect">
            <a:avLst/>
          </a:prstGeom>
        </p:spPr>
        <p:txBody>
          <a:bodyPr wrap="square">
            <a:spAutoFit/>
          </a:bodyPr>
          <a:lstStyle/>
          <a:p>
            <a:pPr lvl="0">
              <a:lnSpc>
                <a:spcPct val="150000"/>
              </a:lnSpc>
              <a:defRPr/>
            </a:pPr>
            <a:r>
              <a:rPr lang="zh-CN" altLang="en-US"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学院宗旨：专注网安人才实战技能培养</a:t>
            </a:r>
            <a:endParaRPr lang="en-US" altLang="zh-CN"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lvl="0">
              <a:lnSpc>
                <a:spcPct val="150000"/>
              </a:lnSpc>
              <a:defRPr/>
            </a:pPr>
            <a:r>
              <a:rPr lang="zh-CN" altLang="en-US"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学院</a:t>
            </a:r>
            <a:r>
              <a:rPr kumimoji="0" lang="zh-CN" altLang="en-US" b="0" i="0" u="none" strike="noStrike" kern="1200" cap="none" spc="0" normalizeH="0" baseline="0" noProof="0" dirty="0">
                <a:ln>
                  <a:noFill/>
                </a:ln>
                <a:solidFill>
                  <a:schemeClr val="tx1">
                    <a:lumMod val="95000"/>
                    <a:lumOff val="5000"/>
                  </a:scheme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官网：</a:t>
            </a:r>
            <a:r>
              <a:rPr lang="en-US" altLang="zh-CN"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https://edu.hetianlab.com/</a:t>
            </a:r>
          </a:p>
          <a:p>
            <a:pPr lvl="0">
              <a:lnSpc>
                <a:spcPct val="150000"/>
              </a:lnSpc>
              <a:defRPr/>
            </a:pPr>
            <a:r>
              <a:rPr lang="zh-CN" altLang="en-US"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合天网安实验室</a:t>
            </a:r>
            <a:r>
              <a:rPr kumimoji="0" lang="zh-CN" altLang="en-US" sz="1400" b="0" i="0" u="none" strike="noStrike" kern="1200" cap="none" spc="0" normalizeH="0" baseline="0" noProof="0" dirty="0">
                <a:ln>
                  <a:noFill/>
                </a:ln>
                <a:solidFill>
                  <a:schemeClr val="tx1">
                    <a:lumMod val="95000"/>
                    <a:lumOff val="5000"/>
                  </a:scheme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 </a:t>
            </a:r>
            <a:r>
              <a:rPr lang="en-US" altLang="zh-CN" dirty="0">
                <a:solidFill>
                  <a:schemeClr val="tx1">
                    <a:lumMod val="95000"/>
                    <a:lumOff val="5000"/>
                  </a:scheme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https://www.hetianlab.com/</a:t>
            </a:r>
          </a:p>
        </p:txBody>
      </p:sp>
      <p:pic>
        <p:nvPicPr>
          <p:cNvPr id="3" name="图片 2" descr="网安学院logo"/>
          <p:cNvPicPr>
            <a:picLocks noChangeAspect="1"/>
          </p:cNvPicPr>
          <p:nvPr/>
        </p:nvPicPr>
        <p:blipFill>
          <a:blip r:embed="rId3"/>
          <a:stretch>
            <a:fillRect/>
          </a:stretch>
        </p:blipFill>
        <p:spPr>
          <a:xfrm>
            <a:off x="629285" y="1612265"/>
            <a:ext cx="1888490" cy="1888490"/>
          </a:xfrm>
          <a:prstGeom prst="rect">
            <a:avLst/>
          </a:prstGeom>
        </p:spPr>
      </p:pic>
      <p:sp>
        <p:nvSpPr>
          <p:cNvPr id="13" name="矩形 12">
            <a:extLst>
              <a:ext uri="{FF2B5EF4-FFF2-40B4-BE49-F238E27FC236}">
                <a16:creationId xmlns:a16="http://schemas.microsoft.com/office/drawing/2014/main" id="{4995F8DE-ED3F-4C2B-AB53-CF41F43C89D2}"/>
              </a:ext>
            </a:extLst>
          </p:cNvPr>
          <p:cNvSpPr/>
          <p:nvPr/>
        </p:nvSpPr>
        <p:spPr>
          <a:xfrm>
            <a:off x="6139165" y="2265858"/>
            <a:ext cx="5239867" cy="2674899"/>
          </a:xfrm>
          <a:prstGeom prst="rect">
            <a:avLst/>
          </a:prstGeom>
        </p:spPr>
        <p:txBody>
          <a:bodyPr wrap="square" anchor="ctr" anchorCtr="0">
            <a:spAutoFit/>
          </a:bodyPr>
          <a:lstStyle/>
          <a:p>
            <a:pPr lvl="0" algn="just">
              <a:lnSpc>
                <a:spcPct val="150000"/>
              </a:lnSpc>
              <a:defRPr/>
            </a:pPr>
            <a:r>
              <a:rPr lang="zh-CN" altLang="en-US" sz="2400"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主打课程：</a:t>
            </a:r>
            <a:endParaRPr lang="en-US" altLang="zh-CN" sz="2400"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algn="just">
              <a:lnSpc>
                <a:spcPct val="150000"/>
              </a:lnSpc>
              <a:defRPr/>
            </a:pPr>
            <a:r>
              <a:rPr lang="en-US" altLang="zh-CN"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《web</a:t>
            </a:r>
            <a:r>
              <a:rPr lang="zh-CN" altLang="en-US"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安全</a:t>
            </a:r>
            <a:r>
              <a:rPr lang="en-US" altLang="zh-CN"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zh-CN" altLang="en-US"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en-US" altLang="zh-CN"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OWASP TOP 10</a:t>
            </a:r>
            <a:r>
              <a:rPr lang="zh-CN" altLang="en-US"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rPr>
              <a:t>漏洞原理及测试</a:t>
            </a:r>
            <a:endParaRPr lang="en-US" altLang="zh-CN" b="1" dirty="0">
              <a:solidFill>
                <a:prstClr val="black">
                  <a:lumMod val="85000"/>
                  <a:lumOff val="15000"/>
                </a:prstClr>
              </a:solidFill>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algn="just">
              <a:lnSpc>
                <a:spcPct val="150000"/>
              </a:lnSpc>
              <a:defRPr/>
            </a:pPr>
            <a:r>
              <a:rPr kumimoji="0" lang="en-US" altLang="zh-CN" b="1" i="0" u="none" strike="noStrike" kern="120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渗透测试</a:t>
            </a:r>
            <a:r>
              <a:rPr kumimoji="0" lang="en-US" altLang="zh-CN" b="1" i="0" u="none" strike="noStrike" kern="120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rPr>
              <a:t>：渗透测试流程及工具的使用</a:t>
            </a:r>
            <a:endParaRPr kumimoji="0" lang="en-US" altLang="zh-CN" b="1" i="0" u="none" strike="noStrike" kern="120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algn="just">
              <a:lnSpc>
                <a:spcPct val="150000"/>
              </a:lnSpc>
              <a:defRPr/>
            </a:pP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安全开发</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：用</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python</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写一个综合的扫描器</a:t>
            </a:r>
            <a:endPar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algn="just">
              <a:lnSpc>
                <a:spcPct val="150000"/>
              </a:lnSpc>
              <a:defRPr/>
            </a:pP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《CTF-PWN》</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CTF</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中的</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PWN</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相关</a:t>
            </a:r>
            <a:endPar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a:p>
            <a:pPr algn="just">
              <a:lnSpc>
                <a:spcPct val="150000"/>
              </a:lnSpc>
              <a:defRPr/>
            </a:pP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《CTF-WEB》</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CTF</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中</a:t>
            </a:r>
            <a:r>
              <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WEB</a:t>
            </a:r>
            <a:r>
              <a:rPr lang="zh-CN" altLang="en-US" b="1" dirty="0">
                <a:latin typeface="思源黑体 CN Normal" panose="020B0400000000000000" pitchFamily="34" charset="-122"/>
                <a:ea typeface="思源黑体 CN Normal" panose="020B0400000000000000" pitchFamily="34" charset="-122"/>
                <a:cs typeface="思源黑体 CN Normal" panose="020B0400000000000000" pitchFamily="34" charset="-122"/>
              </a:rPr>
              <a:t>相关</a:t>
            </a:r>
            <a:endParaRPr lang="en-US" altLang="zh-CN" b="1" dirty="0">
              <a:latin typeface="思源黑体 CN Normal" panose="020B0400000000000000" pitchFamily="34" charset="-122"/>
              <a:ea typeface="思源黑体 CN Normal" panose="020B0400000000000000" pitchFamily="34" charset="-122"/>
              <a:cs typeface="思源黑体 CN Normal" panose="020B0400000000000000"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6052672-BE3A-4F68-BA21-7ABB93EC7198}"/>
              </a:ext>
            </a:extLst>
          </p:cNvPr>
          <p:cNvSpPr>
            <a:spLocks noGrp="1"/>
          </p:cNvSpPr>
          <p:nvPr>
            <p:ph type="body" sz="quarter" idx="10"/>
          </p:nvPr>
        </p:nvSpPr>
        <p:spPr>
          <a:xfrm>
            <a:off x="7129405" y="1309491"/>
            <a:ext cx="2683301" cy="584623"/>
          </a:xfrm>
        </p:spPr>
        <p:txBody>
          <a:bodyPr>
            <a:normAutofit/>
          </a:bodyPr>
          <a:lstStyle/>
          <a:p>
            <a:r>
              <a:rPr lang="zh-CN" altLang="en-US" sz="3200" dirty="0">
                <a:solidFill>
                  <a:schemeClr val="tx1"/>
                </a:solidFill>
              </a:rPr>
              <a:t>感谢您的聆听</a:t>
            </a:r>
          </a:p>
        </p:txBody>
      </p:sp>
      <p:pic>
        <p:nvPicPr>
          <p:cNvPr id="7" name="图片 6">
            <a:extLst>
              <a:ext uri="{FF2B5EF4-FFF2-40B4-BE49-F238E27FC236}">
                <a16:creationId xmlns:a16="http://schemas.microsoft.com/office/drawing/2014/main" id="{38172A46-EA38-465D-81BC-F5512793F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398" y="2098816"/>
            <a:ext cx="3305316" cy="3440410"/>
          </a:xfrm>
          <a:prstGeom prst="rect">
            <a:avLst/>
          </a:prstGeom>
        </p:spPr>
      </p:pic>
    </p:spTree>
    <p:extLst>
      <p:ext uri="{BB962C8B-B14F-4D97-AF65-F5344CB8AC3E}">
        <p14:creationId xmlns:p14="http://schemas.microsoft.com/office/powerpoint/2010/main" val="269156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9593BD4-6E72-4FAF-8F3D-14B9E71AF902}"/>
              </a:ext>
            </a:extLst>
          </p:cNvPr>
          <p:cNvGrpSpPr/>
          <p:nvPr/>
        </p:nvGrpSpPr>
        <p:grpSpPr>
          <a:xfrm>
            <a:off x="5004974" y="2853228"/>
            <a:ext cx="5629732" cy="575772"/>
            <a:chOff x="2557338" y="2487327"/>
            <a:chExt cx="5629732" cy="575772"/>
          </a:xfrm>
        </p:grpSpPr>
        <p:sp>
          <p:nvSpPr>
            <p:cNvPr id="4" name="iṣḻïdè">
              <a:extLst>
                <a:ext uri="{FF2B5EF4-FFF2-40B4-BE49-F238E27FC236}">
                  <a16:creationId xmlns:a16="http://schemas.microsoft.com/office/drawing/2014/main" id="{5946DC93-E563-4C13-A100-FEF8525C790D}"/>
                </a:ext>
              </a:extLst>
            </p:cNvPr>
            <p:cNvSpPr txBox="1"/>
            <p:nvPr/>
          </p:nvSpPr>
          <p:spPr>
            <a:xfrm>
              <a:off x="2557338" y="2487327"/>
              <a:ext cx="1716950" cy="461665"/>
            </a:xfrm>
            <a:prstGeom prst="rect">
              <a:avLst/>
            </a:prstGeom>
          </p:spPr>
          <p:txBody>
            <a:bodyPr vert="horz" wrap="square" lIns="91440" tIns="45720" rIns="91440" bIns="45720" rtlCol="0" anchor="ctr"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400" b="1" dirty="0">
                  <a:solidFill>
                    <a:srgbClr val="1FABF8"/>
                  </a:solidFill>
                  <a:latin typeface="思源黑体 CN Bold" panose="020B0800000000000000"/>
                  <a:cs typeface="+mn-ea"/>
                  <a:sym typeface="+mn-lt"/>
                </a:rPr>
                <a:t>01</a:t>
              </a:r>
              <a:endParaRPr lang="en-US" sz="2400" b="1" dirty="0">
                <a:solidFill>
                  <a:srgbClr val="1FABF8"/>
                </a:solidFill>
                <a:latin typeface="思源黑体 CN Bold" panose="020B0800000000000000"/>
                <a:cs typeface="+mn-ea"/>
                <a:sym typeface="+mn-lt"/>
              </a:endParaRPr>
            </a:p>
          </p:txBody>
        </p:sp>
        <p:sp>
          <p:nvSpPr>
            <p:cNvPr id="5" name="îṥ1íḋè">
              <a:extLst>
                <a:ext uri="{FF2B5EF4-FFF2-40B4-BE49-F238E27FC236}">
                  <a16:creationId xmlns:a16="http://schemas.microsoft.com/office/drawing/2014/main" id="{4F33E626-474B-4919-B500-D5074B76FA7B}"/>
                </a:ext>
              </a:extLst>
            </p:cNvPr>
            <p:cNvSpPr/>
            <p:nvPr/>
          </p:nvSpPr>
          <p:spPr>
            <a:xfrm>
              <a:off x="4274288" y="2518103"/>
              <a:ext cx="3481093" cy="400110"/>
            </a:xfrm>
            <a:prstGeom prst="rect">
              <a:avLst/>
            </a:prstGeom>
          </p:spPr>
          <p:txBody>
            <a:bodyPr wrap="square" lIns="91440" tIns="45720" rIns="91440" bIns="45720" anchor="ctr" anchorCtr="0">
              <a:spAutoFit/>
            </a:bodyPr>
            <a:lstStyle/>
            <a:p>
              <a:pPr>
                <a:buSzPct val="25000"/>
              </a:pPr>
              <a:r>
                <a:rPr lang="zh-CN" altLang="en-US" sz="2000" b="1" dirty="0">
                  <a:ea typeface="思源黑体 CN Bold" panose="020B0800000000000000"/>
                  <a:cs typeface="+mn-ea"/>
                  <a:sym typeface="+mn-lt"/>
                </a:rPr>
                <a:t>任意密码修改漏洞</a:t>
              </a:r>
            </a:p>
          </p:txBody>
        </p:sp>
        <p:cxnSp>
          <p:nvCxnSpPr>
            <p:cNvPr id="6" name="直接连接符 5">
              <a:extLst>
                <a:ext uri="{FF2B5EF4-FFF2-40B4-BE49-F238E27FC236}">
                  <a16:creationId xmlns:a16="http://schemas.microsoft.com/office/drawing/2014/main" id="{D1028361-3C22-4526-8CBA-0E014D70E9EB}"/>
                </a:ext>
              </a:extLst>
            </p:cNvPr>
            <p:cNvCxnSpPr/>
            <p:nvPr/>
          </p:nvCxnSpPr>
          <p:spPr>
            <a:xfrm>
              <a:off x="2843611" y="3063099"/>
              <a:ext cx="534345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7" name="泪滴形 6">
            <a:extLst>
              <a:ext uri="{FF2B5EF4-FFF2-40B4-BE49-F238E27FC236}">
                <a16:creationId xmlns:a16="http://schemas.microsoft.com/office/drawing/2014/main" id="{7B197167-150D-47FC-86A0-7D5CD35E9554}"/>
              </a:ext>
            </a:extLst>
          </p:cNvPr>
          <p:cNvSpPr/>
          <p:nvPr/>
        </p:nvSpPr>
        <p:spPr>
          <a:xfrm>
            <a:off x="4530053" y="2853228"/>
            <a:ext cx="474921" cy="483344"/>
          </a:xfrm>
          <a:prstGeom prst="teardrop">
            <a:avLst>
              <a:gd name="adj" fmla="val 88060"/>
            </a:avLst>
          </a:prstGeom>
          <a:solidFill>
            <a:srgbClr val="E0F2FE"/>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96BA4B59-2117-4098-B17E-F439846BC54A}"/>
              </a:ext>
            </a:extLst>
          </p:cNvPr>
          <p:cNvGrpSpPr/>
          <p:nvPr/>
        </p:nvGrpSpPr>
        <p:grpSpPr>
          <a:xfrm>
            <a:off x="5004974" y="3748334"/>
            <a:ext cx="5629732" cy="533246"/>
            <a:chOff x="2557338" y="3620424"/>
            <a:chExt cx="5629732" cy="533246"/>
          </a:xfrm>
        </p:grpSpPr>
        <p:sp>
          <p:nvSpPr>
            <p:cNvPr id="9" name="iṣḻïdè">
              <a:extLst>
                <a:ext uri="{FF2B5EF4-FFF2-40B4-BE49-F238E27FC236}">
                  <a16:creationId xmlns:a16="http://schemas.microsoft.com/office/drawing/2014/main" id="{9BB63B0F-9E23-441F-8B8B-66542F5DDC0F}"/>
                </a:ext>
              </a:extLst>
            </p:cNvPr>
            <p:cNvSpPr txBox="1"/>
            <p:nvPr/>
          </p:nvSpPr>
          <p:spPr>
            <a:xfrm>
              <a:off x="2557338" y="3620424"/>
              <a:ext cx="1716950" cy="461665"/>
            </a:xfrm>
            <a:prstGeom prst="rect">
              <a:avLst/>
            </a:prstGeom>
          </p:spPr>
          <p:txBody>
            <a:bodyPr vert="horz" wrap="square" lIns="91440" tIns="45720" rIns="91440" bIns="45720" rtlCol="0" anchor="ctr"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400" b="1" dirty="0">
                  <a:solidFill>
                    <a:srgbClr val="1FABF8"/>
                  </a:solidFill>
                  <a:latin typeface="思源黑体 CN Bold" panose="020B0800000000000000"/>
                  <a:cs typeface="+mn-ea"/>
                  <a:sym typeface="+mn-lt"/>
                </a:rPr>
                <a:t>02</a:t>
              </a:r>
              <a:endParaRPr lang="en-US" sz="2400" b="1" dirty="0">
                <a:solidFill>
                  <a:srgbClr val="1FABF8"/>
                </a:solidFill>
                <a:latin typeface="思源黑体 CN Bold" panose="020B0800000000000000"/>
                <a:cs typeface="+mn-ea"/>
                <a:sym typeface="+mn-lt"/>
              </a:endParaRPr>
            </a:p>
          </p:txBody>
        </p:sp>
        <p:sp>
          <p:nvSpPr>
            <p:cNvPr id="10" name="îṥ1íḋè">
              <a:extLst>
                <a:ext uri="{FF2B5EF4-FFF2-40B4-BE49-F238E27FC236}">
                  <a16:creationId xmlns:a16="http://schemas.microsoft.com/office/drawing/2014/main" id="{031D7594-2045-4BF2-828C-93F627F8EB29}"/>
                </a:ext>
              </a:extLst>
            </p:cNvPr>
            <p:cNvSpPr/>
            <p:nvPr/>
          </p:nvSpPr>
          <p:spPr>
            <a:xfrm>
              <a:off x="4274288" y="3651201"/>
              <a:ext cx="3577636" cy="400110"/>
            </a:xfrm>
            <a:prstGeom prst="rect">
              <a:avLst/>
            </a:prstGeom>
          </p:spPr>
          <p:txBody>
            <a:bodyPr wrap="square" lIns="91440" tIns="45720" rIns="91440" bIns="45720" anchor="ctr" anchorCtr="0">
              <a:spAutoFit/>
            </a:bodyPr>
            <a:lstStyle/>
            <a:p>
              <a:pPr>
                <a:buSzPct val="25000"/>
              </a:pPr>
              <a:r>
                <a:rPr lang="zh-CN" altLang="en-US" sz="2000" b="1" dirty="0">
                  <a:ea typeface="思源黑体 CN Bold" panose="020B0800000000000000"/>
                  <a:cs typeface="+mn-ea"/>
                  <a:sym typeface="+mn-lt"/>
                </a:rPr>
                <a:t>任意用户登录漏洞</a:t>
              </a:r>
            </a:p>
          </p:txBody>
        </p:sp>
        <p:cxnSp>
          <p:nvCxnSpPr>
            <p:cNvPr id="11" name="直接连接符 10">
              <a:extLst>
                <a:ext uri="{FF2B5EF4-FFF2-40B4-BE49-F238E27FC236}">
                  <a16:creationId xmlns:a16="http://schemas.microsoft.com/office/drawing/2014/main" id="{D846180B-8509-4074-A4D9-5B802091BCCA}"/>
                </a:ext>
              </a:extLst>
            </p:cNvPr>
            <p:cNvCxnSpPr/>
            <p:nvPr/>
          </p:nvCxnSpPr>
          <p:spPr>
            <a:xfrm>
              <a:off x="2843611" y="4153670"/>
              <a:ext cx="534345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12" name="泪滴形 11">
            <a:extLst>
              <a:ext uri="{FF2B5EF4-FFF2-40B4-BE49-F238E27FC236}">
                <a16:creationId xmlns:a16="http://schemas.microsoft.com/office/drawing/2014/main" id="{A14D689D-3844-4153-BAA7-8CEEA94FD936}"/>
              </a:ext>
            </a:extLst>
          </p:cNvPr>
          <p:cNvSpPr/>
          <p:nvPr/>
        </p:nvSpPr>
        <p:spPr>
          <a:xfrm>
            <a:off x="4530053" y="3748334"/>
            <a:ext cx="474921" cy="483344"/>
          </a:xfrm>
          <a:prstGeom prst="teardrop">
            <a:avLst>
              <a:gd name="adj" fmla="val 88060"/>
            </a:avLst>
          </a:prstGeom>
          <a:solidFill>
            <a:srgbClr val="E0F2FE"/>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4253C4C-2E76-4819-960D-31D41DC28795}"/>
              </a:ext>
            </a:extLst>
          </p:cNvPr>
          <p:cNvSpPr txBox="1"/>
          <p:nvPr/>
        </p:nvSpPr>
        <p:spPr>
          <a:xfrm>
            <a:off x="660400" y="1371600"/>
            <a:ext cx="2978150" cy="1077218"/>
          </a:xfrm>
          <a:prstGeom prst="rect">
            <a:avLst/>
          </a:prstGeom>
          <a:noFill/>
        </p:spPr>
        <p:txBody>
          <a:bodyPr wrap="square" rtlCol="0">
            <a:spAutoFit/>
          </a:bodyPr>
          <a:lstStyle/>
          <a:p>
            <a:r>
              <a:rPr lang="zh-CN" altLang="en-US" sz="4000" dirty="0"/>
              <a:t>目录</a:t>
            </a:r>
            <a:endParaRPr lang="en-US" altLang="zh-CN" sz="4000" dirty="0"/>
          </a:p>
          <a:p>
            <a:r>
              <a:rPr lang="en-US" altLang="zh-CN" sz="2400" dirty="0"/>
              <a:t>CONTENTS</a:t>
            </a:r>
            <a:endParaRPr lang="zh-CN" altLang="en-US" sz="2400" dirty="0"/>
          </a:p>
        </p:txBody>
      </p:sp>
    </p:spTree>
    <p:extLst>
      <p:ext uri="{BB962C8B-B14F-4D97-AF65-F5344CB8AC3E}">
        <p14:creationId xmlns:p14="http://schemas.microsoft.com/office/powerpoint/2010/main" val="108024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14613C6-432E-44EA-B84E-1E03D1642CCC}"/>
              </a:ext>
            </a:extLst>
          </p:cNvPr>
          <p:cNvPicPr>
            <a:picLocks noChangeAspect="1"/>
          </p:cNvPicPr>
          <p:nvPr/>
        </p:nvPicPr>
        <p:blipFill>
          <a:blip r:embed="rId2"/>
          <a:stretch>
            <a:fillRect/>
          </a:stretch>
        </p:blipFill>
        <p:spPr>
          <a:xfrm>
            <a:off x="1063022" y="2277453"/>
            <a:ext cx="4295238" cy="2590476"/>
          </a:xfrm>
          <a:prstGeom prst="rect">
            <a:avLst/>
          </a:prstGeom>
        </p:spPr>
      </p:pic>
      <p:grpSp>
        <p:nvGrpSpPr>
          <p:cNvPr id="3" name="组合 2">
            <a:extLst>
              <a:ext uri="{FF2B5EF4-FFF2-40B4-BE49-F238E27FC236}">
                <a16:creationId xmlns:a16="http://schemas.microsoft.com/office/drawing/2014/main" id="{37034028-A1EA-4F48-8504-8EE155DD1114}"/>
              </a:ext>
            </a:extLst>
          </p:cNvPr>
          <p:cNvGrpSpPr/>
          <p:nvPr/>
        </p:nvGrpSpPr>
        <p:grpSpPr>
          <a:xfrm>
            <a:off x="5453152" y="3512315"/>
            <a:ext cx="6597109" cy="646332"/>
            <a:chOff x="5316739" y="2420464"/>
            <a:chExt cx="7474774" cy="401124"/>
          </a:xfrm>
        </p:grpSpPr>
        <p:sp>
          <p:nvSpPr>
            <p:cNvPr id="4" name="文本框 3">
              <a:extLst>
                <a:ext uri="{FF2B5EF4-FFF2-40B4-BE49-F238E27FC236}">
                  <a16:creationId xmlns:a16="http://schemas.microsoft.com/office/drawing/2014/main" id="{42D1526E-7EE8-4505-B5CE-CD637F519845}"/>
                </a:ext>
              </a:extLst>
            </p:cNvPr>
            <p:cNvSpPr txBox="1"/>
            <p:nvPr/>
          </p:nvSpPr>
          <p:spPr>
            <a:xfrm>
              <a:off x="6400236" y="2421307"/>
              <a:ext cx="6391277" cy="362921"/>
            </a:xfrm>
            <a:prstGeom prst="rect">
              <a:avLst/>
            </a:prstGeom>
            <a:noFill/>
          </p:spPr>
          <p:txBody>
            <a:bodyPr wrap="square" rtlCol="0" anchor="t">
              <a:spAutoFit/>
            </a:bodyPr>
            <a:lstStyle/>
            <a:p>
              <a:r>
                <a:rPr lang="zh-CN" altLang="en-US" sz="3200" spc="100" dirty="0">
                  <a:solidFill>
                    <a:srgbClr val="1FABF8"/>
                  </a:solidFill>
                  <a:ea typeface="思源黑体 CN Normal" panose="020B0400000000000000" pitchFamily="34" charset="-122"/>
                  <a:cs typeface="Arial" panose="020B0604020202020204" pitchFamily="34" charset="0"/>
                  <a:sym typeface="+mn-ea"/>
                </a:rPr>
                <a:t>任意密码修改漏洞</a:t>
              </a:r>
            </a:p>
          </p:txBody>
        </p:sp>
        <p:sp>
          <p:nvSpPr>
            <p:cNvPr id="5" name="文本框 4">
              <a:extLst>
                <a:ext uri="{FF2B5EF4-FFF2-40B4-BE49-F238E27FC236}">
                  <a16:creationId xmlns:a16="http://schemas.microsoft.com/office/drawing/2014/main" id="{AE7FEA42-6057-4CB1-98D6-1B66DA4FCB73}"/>
                </a:ext>
              </a:extLst>
            </p:cNvPr>
            <p:cNvSpPr txBox="1"/>
            <p:nvPr/>
          </p:nvSpPr>
          <p:spPr>
            <a:xfrm>
              <a:off x="5316739" y="2420464"/>
              <a:ext cx="1298525" cy="401124"/>
            </a:xfrm>
            <a:prstGeom prst="rect">
              <a:avLst/>
            </a:prstGeom>
            <a:noFill/>
          </p:spPr>
          <p:txBody>
            <a:bodyPr wrap="square" rtlCol="0">
              <a:spAutoFit/>
            </a:bodyPr>
            <a:lstStyle/>
            <a:p>
              <a:r>
                <a:rPr lang="en-US" altLang="zh-CN" sz="3600" spc="100" dirty="0">
                  <a:solidFill>
                    <a:srgbClr val="1FABF8"/>
                  </a:solidFill>
                  <a:ea typeface="思源黑体 CN Normal" panose="020B0400000000000000" pitchFamily="34" charset="-122"/>
                  <a:cs typeface="Arial" panose="020B0604020202020204" pitchFamily="34" charset="0"/>
                  <a:sym typeface="+mn-ea"/>
                </a:rPr>
                <a:t>/01</a:t>
              </a:r>
              <a:endParaRPr lang="zh-CN" altLang="en-US" sz="3600" spc="100" dirty="0">
                <a:solidFill>
                  <a:srgbClr val="1FABF8"/>
                </a:solidFill>
                <a:ea typeface="思源黑体 CN Normal" panose="020B0400000000000000" pitchFamily="34" charset="-122"/>
                <a:cs typeface="Arial" panose="020B0604020202020204" pitchFamily="34" charset="0"/>
              </a:endParaRPr>
            </a:p>
          </p:txBody>
        </p:sp>
      </p:grpSp>
    </p:spTree>
    <p:extLst>
      <p:ext uri="{BB962C8B-B14F-4D97-AF65-F5344CB8AC3E}">
        <p14:creationId xmlns:p14="http://schemas.microsoft.com/office/powerpoint/2010/main" val="29697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349221" y="1805152"/>
            <a:ext cx="11509321" cy="4769069"/>
          </a:xfrm>
          <a:prstGeom prst="rect">
            <a:avLst/>
          </a:prstGeom>
          <a:noFill/>
        </p:spPr>
        <p:txBody>
          <a:bodyPr wrap="square" rtlCol="0">
            <a:noAutofit/>
          </a:bodyPr>
          <a:lstStyle/>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网站在对密码修改的时候，未对修改密码的凭证做严格的限制，导致可以被绕过进行任意的密码修改。</a:t>
            </a:r>
          </a:p>
        </p:txBody>
      </p:sp>
      <p:grpSp>
        <p:nvGrpSpPr>
          <p:cNvPr id="7" name="组合 6">
            <a:extLst>
              <a:ext uri="{FF2B5EF4-FFF2-40B4-BE49-F238E27FC236}">
                <a16:creationId xmlns:a16="http://schemas.microsoft.com/office/drawing/2014/main" id="{18C4962F-E047-41FC-83B9-E1C6E2120F50}"/>
              </a:ext>
            </a:extLst>
          </p:cNvPr>
          <p:cNvGrpSpPr/>
          <p:nvPr/>
        </p:nvGrpSpPr>
        <p:grpSpPr>
          <a:xfrm>
            <a:off x="341336" y="1155127"/>
            <a:ext cx="5562850" cy="584776"/>
            <a:chOff x="583324" y="1194542"/>
            <a:chExt cx="5562850" cy="584776"/>
          </a:xfrm>
        </p:grpSpPr>
        <p:sp>
          <p:nvSpPr>
            <p:cNvPr id="8" name="文本框 7">
              <a:extLst>
                <a:ext uri="{FF2B5EF4-FFF2-40B4-BE49-F238E27FC236}">
                  <a16:creationId xmlns:a16="http://schemas.microsoft.com/office/drawing/2014/main" id="{76EC68A1-2350-4CE7-BC6E-577F9E4A088C}"/>
                </a:ext>
              </a:extLst>
            </p:cNvPr>
            <p:cNvSpPr txBox="1"/>
            <p:nvPr/>
          </p:nvSpPr>
          <p:spPr>
            <a:xfrm>
              <a:off x="1308537" y="1194542"/>
              <a:ext cx="483763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任意密码修改漏洞简述</a:t>
              </a:r>
            </a:p>
          </p:txBody>
        </p:sp>
        <p:sp>
          <p:nvSpPr>
            <p:cNvPr id="9" name="文本框 8">
              <a:extLst>
                <a:ext uri="{FF2B5EF4-FFF2-40B4-BE49-F238E27FC236}">
                  <a16:creationId xmlns:a16="http://schemas.microsoft.com/office/drawing/2014/main" id="{B0DB1B9E-E4AD-4A1C-AB48-6612C9DEAB61}"/>
                </a:ext>
              </a:extLst>
            </p:cNvPr>
            <p:cNvSpPr txBox="1"/>
            <p:nvPr/>
          </p:nvSpPr>
          <p:spPr>
            <a:xfrm>
              <a:off x="583324" y="1194543"/>
              <a:ext cx="793781"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1.1</a:t>
              </a:r>
            </a:p>
          </p:txBody>
        </p:sp>
      </p:grpSp>
    </p:spTree>
    <p:extLst>
      <p:ext uri="{BB962C8B-B14F-4D97-AF65-F5344CB8AC3E}">
        <p14:creationId xmlns:p14="http://schemas.microsoft.com/office/powerpoint/2010/main" val="21737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349221" y="1805152"/>
            <a:ext cx="11509321" cy="4769069"/>
          </a:xfrm>
          <a:prstGeom prst="rect">
            <a:avLst/>
          </a:prstGeom>
          <a:noFill/>
        </p:spPr>
        <p:txBody>
          <a:bodyPr wrap="square" rtlCol="0">
            <a:noAutofit/>
          </a:bodyPr>
          <a:lstStyle/>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验证码不失效</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验证凭证回传</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验证凭证未绑定</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本地验证绕过</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跳过验证步骤</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凭证可预测</a:t>
            </a:r>
          </a:p>
          <a:p>
            <a:pPr lvl="0" indent="457200">
              <a:lnSpc>
                <a:spcPct val="130000"/>
              </a:lnSpc>
              <a:defRPr/>
            </a:pPr>
            <a:r>
              <a:rPr lang="zh-CN" altLang="en-US" dirty="0">
                <a:solidFill>
                  <a:prstClr val="black">
                    <a:lumMod val="75000"/>
                    <a:lumOff val="25000"/>
                  </a:prstClr>
                </a:solidFill>
                <a:ea typeface="思源黑体 CN Light" panose="020B0300000000000000" pitchFamily="34" charset="-122"/>
              </a:rPr>
              <a:t>同时向多个账户发送凭证</a:t>
            </a:r>
          </a:p>
          <a:p>
            <a:pPr lvl="0" indent="457200">
              <a:lnSpc>
                <a:spcPct val="130000"/>
              </a:lnSpc>
              <a:defRPr/>
            </a:pPr>
            <a:r>
              <a:rPr lang="en-US" altLang="zh-CN" dirty="0">
                <a:solidFill>
                  <a:prstClr val="black">
                    <a:lumMod val="75000"/>
                    <a:lumOff val="25000"/>
                  </a:prstClr>
                </a:solidFill>
                <a:ea typeface="思源黑体 CN Light" panose="020B0300000000000000" pitchFamily="34" charset="-122"/>
              </a:rPr>
              <a:t>........................</a:t>
            </a:r>
          </a:p>
        </p:txBody>
      </p:sp>
      <p:grpSp>
        <p:nvGrpSpPr>
          <p:cNvPr id="7" name="组合 6">
            <a:extLst>
              <a:ext uri="{FF2B5EF4-FFF2-40B4-BE49-F238E27FC236}">
                <a16:creationId xmlns:a16="http://schemas.microsoft.com/office/drawing/2014/main" id="{18C4962F-E047-41FC-83B9-E1C6E2120F50}"/>
              </a:ext>
            </a:extLst>
          </p:cNvPr>
          <p:cNvGrpSpPr/>
          <p:nvPr/>
        </p:nvGrpSpPr>
        <p:grpSpPr>
          <a:xfrm>
            <a:off x="341336" y="1155127"/>
            <a:ext cx="5562850" cy="584776"/>
            <a:chOff x="583324" y="1194542"/>
            <a:chExt cx="5562850" cy="584776"/>
          </a:xfrm>
        </p:grpSpPr>
        <p:sp>
          <p:nvSpPr>
            <p:cNvPr id="8" name="文本框 7">
              <a:extLst>
                <a:ext uri="{FF2B5EF4-FFF2-40B4-BE49-F238E27FC236}">
                  <a16:creationId xmlns:a16="http://schemas.microsoft.com/office/drawing/2014/main" id="{76EC68A1-2350-4CE7-BC6E-577F9E4A088C}"/>
                </a:ext>
              </a:extLst>
            </p:cNvPr>
            <p:cNvSpPr txBox="1"/>
            <p:nvPr/>
          </p:nvSpPr>
          <p:spPr>
            <a:xfrm>
              <a:off x="1308537" y="1194542"/>
              <a:ext cx="483763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任意密码修改漏洞表现</a:t>
              </a:r>
            </a:p>
          </p:txBody>
        </p:sp>
        <p:sp>
          <p:nvSpPr>
            <p:cNvPr id="9" name="文本框 8">
              <a:extLst>
                <a:ext uri="{FF2B5EF4-FFF2-40B4-BE49-F238E27FC236}">
                  <a16:creationId xmlns:a16="http://schemas.microsoft.com/office/drawing/2014/main" id="{B0DB1B9E-E4AD-4A1C-AB48-6612C9DEAB61}"/>
                </a:ext>
              </a:extLst>
            </p:cNvPr>
            <p:cNvSpPr txBox="1"/>
            <p:nvPr/>
          </p:nvSpPr>
          <p:spPr>
            <a:xfrm>
              <a:off x="583324" y="1194543"/>
              <a:ext cx="793781"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a:t>
              </a:r>
            </a:p>
          </p:txBody>
        </p:sp>
      </p:grpSp>
    </p:spTree>
    <p:extLst>
      <p:ext uri="{BB962C8B-B14F-4D97-AF65-F5344CB8AC3E}">
        <p14:creationId xmlns:p14="http://schemas.microsoft.com/office/powerpoint/2010/main" val="102618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造成原因：找回密码或者是用手机号登录的时候获取的验证码缺少时间限制，仅判断了验证码是否正确未判断验证码是否过期</a:t>
            </a:r>
          </a:p>
          <a:p>
            <a:pPr indent="457200">
              <a:lnSpc>
                <a:spcPct val="130000"/>
              </a:lnSpc>
              <a:defRPr/>
            </a:pPr>
            <a:endParaRPr lang="zh-CN" altLang="en-US" dirty="0">
              <a:solidFill>
                <a:prstClr val="black">
                  <a:lumMod val="75000"/>
                  <a:lumOff val="25000"/>
                </a:prstClr>
              </a:solidFill>
              <a:ea typeface="思源黑体 CN Light" panose="020B0300000000000000" pitchFamily="34" charset="-122"/>
            </a:endParaRP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测试方法：通过枚举找到真正的验证码输入验证码完成验证</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验证码不失效</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1.2.1</a:t>
              </a:r>
            </a:p>
          </p:txBody>
        </p:sp>
      </p:grpSp>
      <p:pic>
        <p:nvPicPr>
          <p:cNvPr id="8" name="图片 7">
            <a:extLst>
              <a:ext uri="{FF2B5EF4-FFF2-40B4-BE49-F238E27FC236}">
                <a16:creationId xmlns:a16="http://schemas.microsoft.com/office/drawing/2014/main" id="{3018976B-FD41-4188-9294-1D5F45270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177" y="2204972"/>
            <a:ext cx="2877310" cy="4369249"/>
          </a:xfrm>
          <a:prstGeom prst="rect">
            <a:avLst/>
          </a:prstGeom>
        </p:spPr>
      </p:pic>
    </p:spTree>
    <p:extLst>
      <p:ext uri="{BB962C8B-B14F-4D97-AF65-F5344CB8AC3E}">
        <p14:creationId xmlns:p14="http://schemas.microsoft.com/office/powerpoint/2010/main" val="136318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造成原因：输入手机号后点击获取验证码，验证码在客户端生成，并直接返回在</a:t>
            </a:r>
            <a:r>
              <a:rPr lang="en-US" altLang="zh-CN" dirty="0">
                <a:solidFill>
                  <a:prstClr val="black">
                    <a:lumMod val="75000"/>
                    <a:lumOff val="25000"/>
                  </a:prstClr>
                </a:solidFill>
                <a:ea typeface="思源黑体 CN Light" panose="020B0300000000000000" pitchFamily="34" charset="-122"/>
              </a:rPr>
              <a:t>Response</a:t>
            </a:r>
            <a:r>
              <a:rPr lang="zh-CN" altLang="en-US" dirty="0">
                <a:solidFill>
                  <a:prstClr val="black">
                    <a:lumMod val="75000"/>
                    <a:lumOff val="25000"/>
                  </a:prstClr>
                </a:solidFill>
                <a:ea typeface="思源黑体 CN Light" panose="020B0300000000000000" pitchFamily="34" charset="-122"/>
              </a:rPr>
              <a:t>以方便对接下来的验证码进行比对。</a:t>
            </a:r>
          </a:p>
          <a:p>
            <a:pPr indent="457200">
              <a:lnSpc>
                <a:spcPct val="130000"/>
              </a:lnSpc>
              <a:defRPr/>
            </a:pPr>
            <a:endParaRPr lang="zh-CN" altLang="en-US" dirty="0">
              <a:solidFill>
                <a:prstClr val="black">
                  <a:lumMod val="75000"/>
                  <a:lumOff val="25000"/>
                </a:prstClr>
              </a:solidFill>
              <a:ea typeface="思源黑体 CN Light" panose="020B0300000000000000" pitchFamily="34" charset="-122"/>
            </a:endParaRP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测试方法：直接输入目标手机号，点击获取验证码，并观察返</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回包即可。在返回包中得到目标手机号获取的验证码，进而完</a:t>
            </a: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成验证，重置密码成功。</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验证凭证回传</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1.2.2</a:t>
              </a:r>
            </a:p>
          </p:txBody>
        </p:sp>
      </p:grpSp>
      <p:pic>
        <p:nvPicPr>
          <p:cNvPr id="7" name="图片 6">
            <a:extLst>
              <a:ext uri="{FF2B5EF4-FFF2-40B4-BE49-F238E27FC236}">
                <a16:creationId xmlns:a16="http://schemas.microsoft.com/office/drawing/2014/main" id="{04FC4181-EACE-4C74-9F47-7B1D85F271FD}"/>
              </a:ext>
            </a:extLst>
          </p:cNvPr>
          <p:cNvPicPr>
            <a:picLocks noChangeAspect="1"/>
          </p:cNvPicPr>
          <p:nvPr/>
        </p:nvPicPr>
        <p:blipFill>
          <a:blip r:embed="rId3"/>
          <a:stretch>
            <a:fillRect/>
          </a:stretch>
        </p:blipFill>
        <p:spPr>
          <a:xfrm>
            <a:off x="7520389" y="2254233"/>
            <a:ext cx="4307423" cy="4370230"/>
          </a:xfrm>
          <a:prstGeom prst="rect">
            <a:avLst/>
          </a:prstGeom>
        </p:spPr>
      </p:pic>
    </p:spTree>
    <p:extLst>
      <p:ext uri="{BB962C8B-B14F-4D97-AF65-F5344CB8AC3E}">
        <p14:creationId xmlns:p14="http://schemas.microsoft.com/office/powerpoint/2010/main" val="24402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5B9C9B-1C63-4729-A413-305ABD5F0B8E}"/>
              </a:ext>
            </a:extLst>
          </p:cNvPr>
          <p:cNvSpPr txBox="1"/>
          <p:nvPr/>
        </p:nvSpPr>
        <p:spPr>
          <a:xfrm>
            <a:off x="533156" y="1739902"/>
            <a:ext cx="11102836" cy="4769069"/>
          </a:xfrm>
          <a:prstGeom prst="rect">
            <a:avLst/>
          </a:prstGeom>
          <a:noFill/>
        </p:spPr>
        <p:txBody>
          <a:bodyPr wrap="square" rtlCol="0">
            <a:noAutofit/>
          </a:bodyPr>
          <a:lstStyle/>
          <a:p>
            <a:pPr indent="457200">
              <a:lnSpc>
                <a:spcPct val="130000"/>
              </a:lnSpc>
              <a:defRPr/>
            </a:pPr>
            <a:r>
              <a:rPr lang="zh-CN" altLang="en-US" dirty="0">
                <a:solidFill>
                  <a:prstClr val="black">
                    <a:lumMod val="75000"/>
                    <a:lumOff val="25000"/>
                  </a:prstClr>
                </a:solidFill>
                <a:ea typeface="思源黑体 CN Light" panose="020B0300000000000000" pitchFamily="34" charset="-122"/>
              </a:rPr>
              <a:t>造成原因：输入手机号和验证码进行重置密码的时候，仅对验证码是否正确进行了判断，未对该验证码是否与手机号匹配做验证。</a:t>
            </a:r>
          </a:p>
          <a:p>
            <a:pPr indent="457200">
              <a:lnSpc>
                <a:spcPct val="130000"/>
              </a:lnSpc>
              <a:defRPr/>
            </a:pPr>
            <a:endParaRPr lang="zh-CN" altLang="en-US" dirty="0">
              <a:solidFill>
                <a:prstClr val="black">
                  <a:lumMod val="75000"/>
                  <a:lumOff val="25000"/>
                </a:prstClr>
              </a:solidFill>
              <a:ea typeface="思源黑体 CN Light" panose="020B0300000000000000" pitchFamily="34" charset="-122"/>
            </a:endParaRPr>
          </a:p>
          <a:p>
            <a:pPr indent="457200">
              <a:lnSpc>
                <a:spcPct val="130000"/>
              </a:lnSpc>
              <a:defRPr/>
            </a:pPr>
            <a:r>
              <a:rPr lang="zh-CN" altLang="en-US" dirty="0">
                <a:solidFill>
                  <a:prstClr val="black">
                    <a:lumMod val="75000"/>
                    <a:lumOff val="25000"/>
                  </a:prstClr>
                </a:solidFill>
                <a:ea typeface="思源黑体 CN Light" panose="020B0300000000000000" pitchFamily="34" charset="-122"/>
              </a:rPr>
              <a:t>测试方法：在提交手机号和验证码的时候，替换手机号为他人手机号进行测试，成功通过验证并重置他人密码。</a:t>
            </a:r>
          </a:p>
        </p:txBody>
      </p:sp>
      <p:grpSp>
        <p:nvGrpSpPr>
          <p:cNvPr id="10" name="组合 9">
            <a:extLst>
              <a:ext uri="{FF2B5EF4-FFF2-40B4-BE49-F238E27FC236}">
                <a16:creationId xmlns:a16="http://schemas.microsoft.com/office/drawing/2014/main" id="{51AA23FE-A8C1-4907-B6D5-647555923EBC}"/>
              </a:ext>
            </a:extLst>
          </p:cNvPr>
          <p:cNvGrpSpPr/>
          <p:nvPr/>
        </p:nvGrpSpPr>
        <p:grpSpPr>
          <a:xfrm>
            <a:off x="341336" y="1155127"/>
            <a:ext cx="5888642" cy="584776"/>
            <a:chOff x="583324" y="1194542"/>
            <a:chExt cx="5888642" cy="584776"/>
          </a:xfrm>
        </p:grpSpPr>
        <p:sp>
          <p:nvSpPr>
            <p:cNvPr id="11" name="文本框 10">
              <a:extLst>
                <a:ext uri="{FF2B5EF4-FFF2-40B4-BE49-F238E27FC236}">
                  <a16:creationId xmlns:a16="http://schemas.microsoft.com/office/drawing/2014/main" id="{B6D31F36-41DD-4864-94DC-DD5B51130A56}"/>
                </a:ext>
              </a:extLst>
            </p:cNvPr>
            <p:cNvSpPr txBox="1"/>
            <p:nvPr/>
          </p:nvSpPr>
          <p:spPr>
            <a:xfrm>
              <a:off x="1782689" y="1194542"/>
              <a:ext cx="4689277" cy="584775"/>
            </a:xfrm>
            <a:prstGeom prst="rect">
              <a:avLst/>
            </a:prstGeom>
            <a:noFill/>
          </p:spPr>
          <p:txBody>
            <a:bodyPr wrap="square" rtlCol="0">
              <a:spAutoFit/>
            </a:bodyPr>
            <a:lstStyle/>
            <a:p>
              <a:r>
                <a:rPr lang="zh-CN" altLang="en-US" sz="3200" dirty="0">
                  <a:ln w="0"/>
                  <a:latin typeface="思源黑体 CN Normal" panose="020B0400000000000000" pitchFamily="34" charset="-122"/>
                  <a:cs typeface="思源黑体 CN Normal" panose="020B0400000000000000" pitchFamily="34" charset="-122"/>
                </a:rPr>
                <a:t>验证凭证未绑定</a:t>
              </a:r>
            </a:p>
          </p:txBody>
        </p:sp>
        <p:sp>
          <p:nvSpPr>
            <p:cNvPr id="12" name="文本框 11">
              <a:extLst>
                <a:ext uri="{FF2B5EF4-FFF2-40B4-BE49-F238E27FC236}">
                  <a16:creationId xmlns:a16="http://schemas.microsoft.com/office/drawing/2014/main" id="{09778314-94F3-4AD8-BD8F-F2CAD64DDF26}"/>
                </a:ext>
              </a:extLst>
            </p:cNvPr>
            <p:cNvSpPr txBox="1"/>
            <p:nvPr/>
          </p:nvSpPr>
          <p:spPr>
            <a:xfrm>
              <a:off x="583324" y="1194543"/>
              <a:ext cx="1675354" cy="584775"/>
            </a:xfrm>
            <a:prstGeom prst="rect">
              <a:avLst/>
            </a:prstGeom>
            <a:noFill/>
          </p:spPr>
          <p:txBody>
            <a:bodyPr wrap="square" rtlCol="0">
              <a:spAutoFit/>
            </a:bodyPr>
            <a:lstStyle/>
            <a:p>
              <a:r>
                <a:rPr lang="en-US" altLang="zh-CN" sz="3200" dirty="0">
                  <a:ln w="0"/>
                  <a:latin typeface="思源黑体 CN Normal" panose="020B0400000000000000" pitchFamily="34" charset="-122"/>
                  <a:cs typeface="思源黑体 CN Normal" panose="020B0400000000000000" pitchFamily="34" charset="-122"/>
                </a:rPr>
                <a:t>1.2.3</a:t>
              </a:r>
            </a:p>
          </p:txBody>
        </p:sp>
      </p:grpSp>
      <p:pic>
        <p:nvPicPr>
          <p:cNvPr id="8" name="图片 7">
            <a:extLst>
              <a:ext uri="{FF2B5EF4-FFF2-40B4-BE49-F238E27FC236}">
                <a16:creationId xmlns:a16="http://schemas.microsoft.com/office/drawing/2014/main" id="{BACC9826-11AB-46B1-A88C-3DAFE7FF4733}"/>
              </a:ext>
            </a:extLst>
          </p:cNvPr>
          <p:cNvPicPr>
            <a:picLocks noChangeAspect="1"/>
          </p:cNvPicPr>
          <p:nvPr/>
        </p:nvPicPr>
        <p:blipFill>
          <a:blip r:embed="rId3"/>
          <a:stretch>
            <a:fillRect/>
          </a:stretch>
        </p:blipFill>
        <p:spPr>
          <a:xfrm>
            <a:off x="6096000" y="3219684"/>
            <a:ext cx="5731812" cy="3558281"/>
          </a:xfrm>
          <a:prstGeom prst="rect">
            <a:avLst/>
          </a:prstGeom>
        </p:spPr>
      </p:pic>
    </p:spTree>
    <p:extLst>
      <p:ext uri="{BB962C8B-B14F-4D97-AF65-F5344CB8AC3E}">
        <p14:creationId xmlns:p14="http://schemas.microsoft.com/office/powerpoint/2010/main" val="299948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541796"/>
  <p:tag name="ISLIDE.TEMPLATE" val="#554775"/>
</p:tagLst>
</file>

<file path=ppt/theme/theme1.xml><?xml version="1.0" encoding="utf-8"?>
<a:theme xmlns:a="http://schemas.openxmlformats.org/drawingml/2006/main" name="主题1">
  <a:themeElements>
    <a:clrScheme name="Office">
      <a:dk1>
        <a:srgbClr val="000000"/>
      </a:dk1>
      <a:lt1>
        <a:srgbClr val="FFFFFF"/>
      </a:lt1>
      <a:dk2>
        <a:srgbClr val="44546A"/>
      </a:dk2>
      <a:lt2>
        <a:srgbClr val="E7E6E6"/>
      </a:lt2>
      <a:accent1>
        <a:srgbClr val="0056FF"/>
      </a:accent1>
      <a:accent2>
        <a:srgbClr val="46D0F7"/>
      </a:accent2>
      <a:accent3>
        <a:srgbClr val="9089FF"/>
      </a:accent3>
      <a:accent4>
        <a:srgbClr val="F5C158"/>
      </a:accent4>
      <a:accent5>
        <a:srgbClr val="704EA4"/>
      </a:accent5>
      <a:accent6>
        <a:srgbClr val="EF744B"/>
      </a:accent6>
      <a:hlink>
        <a:srgbClr val="0563C1"/>
      </a:hlink>
      <a:folHlink>
        <a:srgbClr val="954F72"/>
      </a:folHlink>
    </a:clrScheme>
    <a:fontScheme name="自定义 1">
      <a:majorFont>
        <a:latin typeface="Arial"/>
        <a:ea typeface="思源"/>
        <a:cs typeface=""/>
      </a:majorFont>
      <a:minorFont>
        <a:latin typeface="Arial"/>
        <a:ea typeface="思源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3402</TotalTime>
  <Words>1823</Words>
  <Application>Microsoft Office PowerPoint</Application>
  <PresentationFormat>宽屏</PresentationFormat>
  <Paragraphs>128</Paragraphs>
  <Slides>20</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PingFang SC</vt:lpstr>
      <vt:lpstr>等线</vt:lpstr>
      <vt:lpstr>思源</vt:lpstr>
      <vt:lpstr>思源黑体 CN Bold</vt:lpstr>
      <vt:lpstr>思源黑体 CN Normal</vt:lpstr>
      <vt:lpstr>微软雅黑</vt:lpstr>
      <vt:lpstr>Arial</vt:lpstr>
      <vt:lpstr>Verdana</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iSlide</dc:creator>
  <cp:lastModifiedBy>MO DONGXU</cp:lastModifiedBy>
  <cp:revision>745</cp:revision>
  <cp:lastPrinted>2021-02-25T16:00:00Z</cp:lastPrinted>
  <dcterms:created xsi:type="dcterms:W3CDTF">2021-02-25T16:00:00Z</dcterms:created>
  <dcterms:modified xsi:type="dcterms:W3CDTF">2021-07-30T11:48:57Z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dd0495cc-fb43-4073-8c7a-cb149fa8c801</vt:lpwstr>
  </property>
  <property fmtid="{D5CDD505-2E9C-101B-9397-08002B2CF9AE}" pid="3" name="iSlide.TEMPLATE">
    <vt:lpwstr>b51a8b4d-9206-4d52-a43d-53bdc2dcf205</vt:lpwstr>
  </property>
</Properties>
</file>