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Barlow"/>
      <p:regular r:id="rId16"/>
    </p:embeddedFont>
    <p:embeddedFont>
      <p:font typeface="Barlow"/>
      <p:regular r:id="rId17"/>
    </p:embeddedFont>
    <p:embeddedFont>
      <p:font typeface="Barlow"/>
      <p:regular r:id="rId18"/>
    </p:embeddedFont>
    <p:embeddedFont>
      <p:font typeface="Barlow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54615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Secure Login Application: Implementing 2FA with TOTP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296489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showcases the development and implementation of a secure login application that prioritizes user data protection through the use of Time-Based One-Time Passwords (TOTP) for two-factor authentication.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00776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Problem: Password-Based Authentication Weaknesses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3676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Breaches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94049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Stolen passwords compromise user accounts.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3676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Phishing Attacks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94049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tricked into revealing credentials.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3676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Credential Stuffing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94049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attacks using stolen passwords.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88428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Application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41656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41427" y="4238268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41656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Secure Authentication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4651772"/>
            <a:ext cx="352282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TOTP 2FA for enhanced security.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41656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5349597" y="423826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41656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User-Friendly Design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4651772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interface for seamless login.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41656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796463" y="4238268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41656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Robust Features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4651772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Session management, trusted locations.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2625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572226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4884" y="27888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2FA with TOTP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74884" y="3274933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Time-based, dynamic codes for enhanced security.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547" y="2572226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7640122" y="27888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Session Management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40122" y="3274933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logout for inactive sessions.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8309" y="4054793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974884" y="4271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Trusted Locations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4884" y="4757499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Recognizing safe devices for seamless access.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423547" y="4054793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7640122" y="4271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Usual Login Times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40122" y="4757499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login patterns for anomaly detection.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58309" y="5537359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974884" y="575393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Dark Mode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74884" y="6240066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user experience and reduced eye strain.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423547" y="5537359"/>
            <a:ext cx="64486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7640122" y="5753933"/>
            <a:ext cx="319647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Biometric Authentication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640122" y="6240066"/>
            <a:ext cx="60155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(Future Update) Fingerprint/Face ID for effortless login.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7" y="2497455"/>
            <a:ext cx="4944666" cy="323469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1480423"/>
            <a:ext cx="658379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How 2FA with TOTP Works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554391" y="2518053"/>
            <a:ext cx="30480" cy="4231124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6" name="Shape 2"/>
          <p:cNvSpPr/>
          <p:nvPr/>
        </p:nvSpPr>
        <p:spPr>
          <a:xfrm>
            <a:off x="6782872" y="2990255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7" name="Shape 3"/>
          <p:cNvSpPr/>
          <p:nvPr/>
        </p:nvSpPr>
        <p:spPr>
          <a:xfrm>
            <a:off x="6325910" y="276177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4"/>
          <p:cNvSpPr/>
          <p:nvPr/>
        </p:nvSpPr>
        <p:spPr>
          <a:xfrm>
            <a:off x="6509028" y="2834402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761208" y="27346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Login Attempt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761208" y="3220760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enters their username/email.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782872" y="4472821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2" name="Shape 8"/>
          <p:cNvSpPr/>
          <p:nvPr/>
        </p:nvSpPr>
        <p:spPr>
          <a:xfrm>
            <a:off x="6325910" y="42443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9"/>
          <p:cNvSpPr/>
          <p:nvPr/>
        </p:nvSpPr>
        <p:spPr>
          <a:xfrm>
            <a:off x="6473785" y="431696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7761208" y="421719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TOTP Code Generation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761208" y="4703326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User's device generates a 6-digit code.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6782872" y="5955387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7" name="Shape 13"/>
          <p:cNvSpPr/>
          <p:nvPr/>
        </p:nvSpPr>
        <p:spPr>
          <a:xfrm>
            <a:off x="6325910" y="572690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8" name="Text 14"/>
          <p:cNvSpPr/>
          <p:nvPr/>
        </p:nvSpPr>
        <p:spPr>
          <a:xfrm>
            <a:off x="6477238" y="5799534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7761208" y="56997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Code Verification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7761208" y="6185892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 validates the code for authentication.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930485"/>
            <a:ext cx="981265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Trusted Locations &amp; Usual Login Times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1846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Location Recognition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75749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Identifies trusted devices and locations.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1846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Login Time Analysis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75749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Detects unusual login patterns and triggers alerts.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884289"/>
            <a:ext cx="733234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User-Friendly Enhancements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41656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41427" y="4238268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41656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2FA Setup Modal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4651772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Simplified process with step-by-step guidance.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41656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5349597" y="423826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41656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Backup Codes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4651772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Provides alternative access in case of device loss.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416564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796463" y="4238268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41656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Clear Instructions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4651772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Easy-to-understand guidance for 2FA setup.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0362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Setup Process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774" y="3449598"/>
            <a:ext cx="2163723" cy="7893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8594" y="3713440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3666173"/>
            <a:ext cx="262663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Install Dependencies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72551" y="4250769"/>
            <a:ext cx="864548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72" y="4293037"/>
            <a:ext cx="4327446" cy="7893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0733" y="4471035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6416993" y="4509611"/>
            <a:ext cx="388084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Configure Application Settings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54472" y="5094208"/>
            <a:ext cx="7563564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" y="5136475"/>
            <a:ext cx="6491288" cy="7893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63591" y="5314474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8"/>
          <p:cNvSpPr/>
          <p:nvPr/>
        </p:nvSpPr>
        <p:spPr>
          <a:xfrm>
            <a:off x="7498913" y="5353050"/>
            <a:ext cx="247269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Run the Application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24921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286845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appreciate your time and interest.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Any questions?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2025-02-01T07:27:34Z</dcterms:created>
  <dcterms:modified xsi:type="dcterms:W3CDTF">2025-02-01T07:27:34Z</dcterms:modified>
</cp:coreProperties>
</file>