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1" r:id="rId2"/>
    <p:sldId id="677" r:id="rId3"/>
    <p:sldId id="703" r:id="rId4"/>
    <p:sldId id="678" r:id="rId5"/>
    <p:sldId id="679" r:id="rId6"/>
    <p:sldId id="680" r:id="rId7"/>
    <p:sldId id="697" r:id="rId8"/>
    <p:sldId id="681" r:id="rId9"/>
    <p:sldId id="448" r:id="rId10"/>
    <p:sldId id="478" r:id="rId11"/>
    <p:sldId id="673" r:id="rId12"/>
    <p:sldId id="674" r:id="rId13"/>
    <p:sldId id="676" r:id="rId14"/>
    <p:sldId id="675" r:id="rId15"/>
    <p:sldId id="541" r:id="rId16"/>
    <p:sldId id="332" r:id="rId17"/>
    <p:sldId id="708" r:id="rId18"/>
    <p:sldId id="496" r:id="rId19"/>
    <p:sldId id="704" r:id="rId20"/>
    <p:sldId id="447" r:id="rId21"/>
    <p:sldId id="709" r:id="rId22"/>
    <p:sldId id="544" r:id="rId23"/>
    <p:sldId id="699" r:id="rId24"/>
    <p:sldId id="265" r:id="rId25"/>
    <p:sldId id="698" r:id="rId26"/>
    <p:sldId id="453" r:id="rId27"/>
    <p:sldId id="705" r:id="rId28"/>
    <p:sldId id="650" r:id="rId29"/>
    <p:sldId id="486" r:id="rId30"/>
    <p:sldId id="493" r:id="rId31"/>
    <p:sldId id="700" r:id="rId32"/>
    <p:sldId id="487" r:id="rId33"/>
    <p:sldId id="570" r:id="rId34"/>
    <p:sldId id="702" r:id="rId35"/>
    <p:sldId id="539" r:id="rId36"/>
    <p:sldId id="449" r:id="rId37"/>
    <p:sldId id="701" r:id="rId38"/>
    <p:sldId id="545" r:id="rId39"/>
    <p:sldId id="450" r:id="rId40"/>
    <p:sldId id="452" r:id="rId41"/>
    <p:sldId id="706" r:id="rId42"/>
    <p:sldId id="540" r:id="rId43"/>
    <p:sldId id="270" r:id="rId44"/>
    <p:sldId id="287" r:id="rId45"/>
    <p:sldId id="549" r:id="rId46"/>
    <p:sldId id="548" r:id="rId47"/>
    <p:sldId id="707" r:id="rId48"/>
    <p:sldId id="547" r:id="rId49"/>
    <p:sldId id="546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211" autoAdjust="0"/>
    <p:restoredTop sz="93372" autoAdjust="0"/>
  </p:normalViewPr>
  <p:slideViewPr>
    <p:cSldViewPr snapToGrid="0">
      <p:cViewPr varScale="1">
        <p:scale>
          <a:sx n="102" d="100"/>
          <a:sy n="102" d="100"/>
        </p:scale>
        <p:origin x="200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4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17676-2947-05ED-F602-21F13877AA77}"/>
              </a:ext>
            </a:extLst>
          </p:cNvPr>
          <p:cNvSpPr txBox="1"/>
          <p:nvPr/>
        </p:nvSpPr>
        <p:spPr>
          <a:xfrm>
            <a:off x="4174957" y="3139552"/>
            <a:ext cx="31691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Props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Event</a:t>
            </a:r>
            <a:r>
              <a:rPr lang="ko-KR" altLang="en-US" sz="2000" b="1" i="0" u="none" strike="noStrike" baseline="0" dirty="0">
                <a:latin typeface="+mn-ea"/>
              </a:rPr>
              <a:t> </a:t>
            </a:r>
            <a:endParaRPr lang="en-US" altLang="ko-KR" sz="2000" b="1" i="0" u="none" strike="noStrike" baseline="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State</a:t>
            </a:r>
            <a:r>
              <a:rPr lang="ko-KR" altLang="en-US" sz="2000" b="1" i="0" u="none" strike="noStrike" baseline="0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3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152402" y="453039"/>
            <a:ext cx="469700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Javascript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Event</a:t>
            </a:r>
            <a:endParaRPr lang="ko-KR" altLang="en-US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​</a:t>
            </a:r>
            <a:r>
              <a:rPr lang="en-US" altLang="ko-KR" b="1" dirty="0"/>
              <a:t>Inline </a:t>
            </a:r>
            <a:r>
              <a:rPr lang="ko-KR" altLang="en-US" b="1" dirty="0"/>
              <a:t>방식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에 </a:t>
            </a:r>
            <a:r>
              <a:rPr lang="en-US" altLang="ko-KR" b="1" dirty="0"/>
              <a:t>Event </a:t>
            </a:r>
            <a:r>
              <a:rPr lang="ko-KR" altLang="en-US" b="1" dirty="0" err="1"/>
              <a:t>직점</a:t>
            </a:r>
            <a:r>
              <a:rPr lang="ko-KR" altLang="en-US" b="1" dirty="0"/>
              <a:t> 설정</a:t>
            </a:r>
            <a:r>
              <a:rPr lang="en-US" altLang="ko-KR" b="1" dirty="0"/>
              <a:t> 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 속성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에 </a:t>
            </a:r>
            <a:r>
              <a:rPr lang="en-US" altLang="ko-KR" b="1" dirty="0"/>
              <a:t>Event </a:t>
            </a:r>
            <a:r>
              <a:rPr lang="ko-KR" altLang="en-US" b="1" dirty="0"/>
              <a:t>함수</a:t>
            </a:r>
            <a:r>
              <a:rPr lang="en-US" altLang="ko-KR" b="1" dirty="0"/>
              <a:t> </a:t>
            </a:r>
            <a:r>
              <a:rPr lang="ko-KR" altLang="en-US" b="1" dirty="0"/>
              <a:t>명 지정</a:t>
            </a:r>
            <a:r>
              <a:rPr lang="en-US" altLang="ko-KR" b="1" dirty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Event </a:t>
            </a:r>
            <a:r>
              <a:rPr lang="ko-KR" altLang="en-US" b="1" dirty="0"/>
              <a:t>함수는</a:t>
            </a:r>
            <a:r>
              <a:rPr lang="en-US" altLang="ko-KR" b="1" dirty="0"/>
              <a:t> </a:t>
            </a:r>
            <a:r>
              <a:rPr lang="ko-KR" altLang="en-US" b="1" dirty="0"/>
              <a:t>별도 정의 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D8260-B826-5EC6-EF3A-7F12BEAC38AE}"/>
              </a:ext>
            </a:extLst>
          </p:cNvPr>
          <p:cNvSpPr txBox="1"/>
          <p:nvPr/>
        </p:nvSpPr>
        <p:spPr>
          <a:xfrm>
            <a:off x="4666600" y="743287"/>
            <a:ext cx="7372998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&lt;script&gt;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function myHandler1()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alert(“myHandler1”);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}</a:t>
            </a:r>
          </a:p>
          <a:p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function myHandler2()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alert(“myHandler2”);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&lt;/script&gt;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&lt;/head&gt;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&lt;input type=“button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”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="alert('Hello world')</a:t>
            </a:r>
            <a:r>
              <a:rPr lang="en-US" altLang="ko-KR" sz="1600" b="1" dirty="0">
                <a:effectLst/>
                <a:latin typeface="+mn-ea"/>
              </a:rPr>
              <a:t>;" value="button"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="myHandler1(); myHandler2();"&gt;</a:t>
            </a:r>
            <a:r>
              <a:rPr lang="en-US" altLang="ko-KR" sz="1600" b="1" dirty="0">
                <a:effectLst/>
                <a:latin typeface="+mn-ea"/>
              </a:rPr>
              <a:t>Click me&lt;/button&gt;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&lt;/body&gt;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A4DE9-2A39-BCCB-9387-44102CEA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2" y="3345934"/>
            <a:ext cx="3966200" cy="946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B98ACE-CC5B-2F13-557C-ECFC7190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4" y="4388159"/>
            <a:ext cx="3981258" cy="96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F9A9BD-736C-D549-4E2F-3401C9F4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9" y="5460022"/>
            <a:ext cx="3981258" cy="88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BD093-26EA-CE1A-922A-FE19CA8448C2}"/>
              </a:ext>
            </a:extLst>
          </p:cNvPr>
          <p:cNvSpPr txBox="1"/>
          <p:nvPr/>
        </p:nvSpPr>
        <p:spPr>
          <a:xfrm>
            <a:off x="6392987" y="3819418"/>
            <a:ext cx="13746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 </a:t>
            </a: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RegularFont"/>
              </a:rPr>
              <a:t>InLine</a:t>
            </a:r>
            <a:r>
              <a:rPr lang="en-US" altLang="ko-KR" sz="1600" b="1" dirty="0">
                <a:solidFill>
                  <a:schemeClr val="bg1"/>
                </a:solidFill>
                <a:latin typeface="RegularFon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RegularFont"/>
              </a:rPr>
              <a:t>방식</a:t>
            </a:r>
            <a:r>
              <a:rPr lang="en-US" altLang="ko-KR" sz="1600" b="1" dirty="0">
                <a:solidFill>
                  <a:schemeClr val="bg1"/>
                </a:solidFill>
                <a:latin typeface="RegularFont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CF6DA-C7F2-44B3-30A9-2C2BD596A64C}"/>
              </a:ext>
            </a:extLst>
          </p:cNvPr>
          <p:cNvSpPr txBox="1"/>
          <p:nvPr/>
        </p:nvSpPr>
        <p:spPr>
          <a:xfrm>
            <a:off x="6594136" y="4775069"/>
            <a:ext cx="172793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Element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 속성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DB43AB-56CA-3958-5A80-F74A2FE65724}"/>
              </a:ext>
            </a:extLst>
          </p:cNvPr>
          <p:cNvSpPr/>
          <p:nvPr/>
        </p:nvSpPr>
        <p:spPr>
          <a:xfrm>
            <a:off x="4666600" y="3811236"/>
            <a:ext cx="7372998" cy="1730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95902-73A9-65DB-E39C-D46E08D46A94}"/>
              </a:ext>
            </a:extLst>
          </p:cNvPr>
          <p:cNvSpPr txBox="1"/>
          <p:nvPr/>
        </p:nvSpPr>
        <p:spPr>
          <a:xfrm>
            <a:off x="8682635" y="500380"/>
            <a:ext cx="212511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RegularFont"/>
              </a:rPr>
              <a:t>Render</a:t>
            </a:r>
            <a:r>
              <a:rPr lang="ko-KR" altLang="en-US" sz="1600" b="1" dirty="0">
                <a:solidFill>
                  <a:schemeClr val="bg1"/>
                </a:solidFill>
                <a:latin typeface="RegularFont"/>
              </a:rPr>
              <a:t> 후에 동작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152402" y="531120"/>
            <a:ext cx="565163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Javascript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dirty="0" err="1"/>
              <a:t>Event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선택된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DOM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으로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dirty="0" err="1"/>
              <a:t>Event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 등록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선택된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DOM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에만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dirty="0" err="1"/>
              <a:t>Event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 등록</a:t>
            </a:r>
            <a:endParaRPr lang="en-US" altLang="ko-KR" b="1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D8260-B826-5EC6-EF3A-7F12BEAC38AE}"/>
              </a:ext>
            </a:extLst>
          </p:cNvPr>
          <p:cNvSpPr txBox="1"/>
          <p:nvPr/>
        </p:nvSpPr>
        <p:spPr>
          <a:xfrm>
            <a:off x="667768" y="1816408"/>
            <a:ext cx="48763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&lt;button class="</a:t>
            </a:r>
            <a:r>
              <a:rPr lang="en-US" altLang="ko-KR" sz="1600" b="1" dirty="0" err="1">
                <a:effectLst/>
                <a:latin typeface="+mn-ea"/>
              </a:rPr>
              <a:t>btn</a:t>
            </a:r>
            <a:r>
              <a:rPr lang="en-US" altLang="ko-KR" sz="1600" b="1" dirty="0">
                <a:effectLst/>
                <a:latin typeface="+mn-ea"/>
              </a:rPr>
              <a:t>"&gt;Click me&lt;/button&gt;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// </a:t>
            </a:r>
            <a:r>
              <a:rPr lang="ko-KR" altLang="en-US" sz="1600" b="1" dirty="0">
                <a:effectLst/>
                <a:latin typeface="+mn-ea"/>
              </a:rPr>
              <a:t>선택된 </a:t>
            </a:r>
            <a:r>
              <a:rPr lang="en-US" altLang="ko-KR" sz="1600" b="1" dirty="0">
                <a:effectLst/>
                <a:latin typeface="+mn-ea"/>
              </a:rPr>
              <a:t>DOM</a:t>
            </a:r>
            <a:r>
              <a:rPr lang="ko-KR" altLang="en-US" sz="1600" b="1" dirty="0">
                <a:effectLst/>
                <a:latin typeface="+mn-ea"/>
              </a:rPr>
              <a:t>에 </a:t>
            </a:r>
            <a:r>
              <a:rPr lang="en-US" altLang="ko-KR" sz="1600" b="1" dirty="0">
                <a:effectLst/>
                <a:latin typeface="+mn-ea"/>
              </a:rPr>
              <a:t>Event </a:t>
            </a:r>
            <a:r>
              <a:rPr lang="ko-KR" altLang="en-US" sz="1600" b="1" dirty="0">
                <a:effectLst/>
                <a:latin typeface="+mn-ea"/>
              </a:rPr>
              <a:t>등록 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btn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document.querySelector</a:t>
            </a:r>
            <a:r>
              <a:rPr lang="en-US" altLang="ko-KR" sz="1600" b="1" dirty="0">
                <a:effectLst/>
                <a:latin typeface="+mn-ea"/>
              </a:rPr>
              <a:t>(".</a:t>
            </a:r>
            <a:r>
              <a:rPr lang="en-US" altLang="ko-KR" sz="1600" b="1" dirty="0" err="1">
                <a:effectLst/>
                <a:latin typeface="+mn-ea"/>
              </a:rPr>
              <a:t>btn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하나의 이벤트만을 바인딩할 수 있다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btn.onClick</a:t>
            </a:r>
            <a:r>
              <a:rPr lang="en-US" altLang="ko-KR" sz="1600" b="1" dirty="0">
                <a:effectLst/>
                <a:latin typeface="+mn-ea"/>
              </a:rPr>
              <a:t> = function 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alert("</a:t>
            </a:r>
            <a:r>
              <a:rPr lang="ko-KR" altLang="en-US" sz="1600" b="1" dirty="0">
                <a:effectLst/>
                <a:latin typeface="+mn-ea"/>
              </a:rPr>
              <a:t>첫번째 버튼 클릭</a:t>
            </a:r>
            <a:r>
              <a:rPr lang="en-US" altLang="ko-KR" sz="1600" b="1" dirty="0">
                <a:effectLst/>
                <a:latin typeface="+mn-ea"/>
              </a:rPr>
              <a:t>!!!");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};</a:t>
            </a:r>
            <a:endParaRPr lang="ko-KR" altLang="en-US" sz="1600" b="1" dirty="0">
              <a:effectLst/>
              <a:latin typeface="+mn-ea"/>
            </a:endParaRP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en-US" altLang="ko-KR" sz="1600" b="1" dirty="0" err="1">
                <a:effectLst/>
                <a:latin typeface="+mn-ea"/>
              </a:rPr>
              <a:t>btn.onclick</a:t>
            </a:r>
            <a:r>
              <a:rPr lang="en-US" altLang="ko-KR" sz="1600" b="1" dirty="0">
                <a:effectLst/>
                <a:latin typeface="+mn-ea"/>
              </a:rPr>
              <a:t> = function 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alert("</a:t>
            </a:r>
            <a:r>
              <a:rPr lang="ko-KR" altLang="en-US" sz="1600" b="1" dirty="0">
                <a:effectLst/>
                <a:latin typeface="+mn-ea"/>
              </a:rPr>
              <a:t>두번째 버튼 클릭</a:t>
            </a:r>
            <a:r>
              <a:rPr lang="en-US" altLang="ko-KR" sz="1600" b="1" dirty="0">
                <a:effectLst/>
                <a:latin typeface="+mn-ea"/>
              </a:rPr>
              <a:t>!!!");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};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49F23-AF69-2D5A-8D92-2320AD40EA48}"/>
              </a:ext>
            </a:extLst>
          </p:cNvPr>
          <p:cNvSpPr txBox="1"/>
          <p:nvPr/>
        </p:nvSpPr>
        <p:spPr>
          <a:xfrm>
            <a:off x="5781134" y="1797014"/>
            <a:ext cx="2752067" cy="3377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선택된 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에 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Event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 등록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DA3B62-4DF1-C3BC-359F-C7534B09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51"/>
          <a:stretch/>
        </p:blipFill>
        <p:spPr>
          <a:xfrm>
            <a:off x="5771511" y="4285605"/>
            <a:ext cx="6321389" cy="18321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A62C8B-6C49-67B7-92B9-2BDDEF94F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07"/>
          <a:stretch/>
        </p:blipFill>
        <p:spPr>
          <a:xfrm>
            <a:off x="5771511" y="2264387"/>
            <a:ext cx="3717758" cy="1832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686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344908" y="545183"/>
            <a:ext cx="526478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Javascript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dirty="0" err="1"/>
              <a:t>Event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addEventListener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함수로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Event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 등록 </a:t>
            </a:r>
            <a:endParaRPr lang="ko-KR" altLang="en-US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선택된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DOM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으로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dirty="0" err="1"/>
              <a:t>Event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FAD97-EC71-9EB9-ACCE-D34A45D6D6BF}"/>
              </a:ext>
            </a:extLst>
          </p:cNvPr>
          <p:cNvSpPr txBox="1"/>
          <p:nvPr/>
        </p:nvSpPr>
        <p:spPr>
          <a:xfrm>
            <a:off x="2212016" y="4003700"/>
            <a:ext cx="254131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5045-6A6D-1A5C-5A12-8F0F28077D01}"/>
              </a:ext>
            </a:extLst>
          </p:cNvPr>
          <p:cNvSpPr txBox="1"/>
          <p:nvPr/>
        </p:nvSpPr>
        <p:spPr>
          <a:xfrm>
            <a:off x="548666" y="2107525"/>
            <a:ext cx="58680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&lt;</a:t>
            </a:r>
            <a:r>
              <a:rPr lang="ko-KR" altLang="en-US" sz="1600" b="1" dirty="0" err="1"/>
              <a:t>input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type</a:t>
            </a:r>
            <a:r>
              <a:rPr lang="ko-KR" altLang="en-US" sz="1600" b="1" dirty="0"/>
              <a:t>="</a:t>
            </a:r>
            <a:r>
              <a:rPr lang="ko-KR" altLang="en-US" sz="1600" b="1" dirty="0" err="1"/>
              <a:t>button</a:t>
            </a:r>
            <a:r>
              <a:rPr lang="ko-KR" altLang="en-US" sz="1600" b="1" dirty="0"/>
              <a:t>" </a:t>
            </a:r>
            <a:r>
              <a:rPr lang="ko-KR" altLang="en-US" sz="1600" b="1" dirty="0" err="1"/>
              <a:t>id</a:t>
            </a:r>
            <a:r>
              <a:rPr lang="ko-KR" altLang="en-US" sz="1600" b="1" dirty="0"/>
              <a:t>="</a:t>
            </a:r>
            <a:r>
              <a:rPr lang="ko-KR" altLang="en-US" sz="1600" b="1" dirty="0" err="1"/>
              <a:t>target</a:t>
            </a:r>
            <a:r>
              <a:rPr lang="ko-KR" altLang="en-US" sz="1600" b="1" dirty="0"/>
              <a:t>" </a:t>
            </a:r>
            <a:r>
              <a:rPr lang="ko-KR" altLang="en-US" sz="1600" b="1" dirty="0" err="1"/>
              <a:t>value</a:t>
            </a:r>
            <a:r>
              <a:rPr lang="ko-KR" altLang="en-US" sz="1600" b="1" dirty="0"/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button</a:t>
            </a:r>
            <a:r>
              <a:rPr lang="ko-KR" altLang="en-US" sz="1600" b="1" dirty="0"/>
              <a:t>" /&gt;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&lt;</a:t>
            </a:r>
            <a:r>
              <a:rPr lang="ko-KR" altLang="en-US" sz="1600" b="1" dirty="0" err="1"/>
              <a:t>script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var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btn</a:t>
            </a:r>
            <a:r>
              <a:rPr lang="ko-KR" altLang="en-US" sz="1600" b="1" dirty="0"/>
              <a:t> = </a:t>
            </a:r>
            <a:r>
              <a:rPr lang="ko-KR" altLang="en-US" sz="1600" b="1" dirty="0" err="1"/>
              <a:t>document.getElementById</a:t>
            </a:r>
            <a:r>
              <a:rPr lang="ko-KR" altLang="en-US" sz="1600" b="1" dirty="0"/>
              <a:t>("</a:t>
            </a:r>
            <a:r>
              <a:rPr lang="ko-KR" altLang="en-US" sz="1600" b="1" dirty="0" err="1"/>
              <a:t>target</a:t>
            </a:r>
            <a:r>
              <a:rPr lang="ko-KR" altLang="en-US" sz="1600" b="1" dirty="0"/>
              <a:t>");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b="1" dirty="0" err="1">
                <a:solidFill>
                  <a:srgbClr val="FF0000"/>
                </a:solidFill>
              </a:rPr>
              <a:t>btn</a:t>
            </a:r>
            <a:r>
              <a:rPr lang="ko-KR" altLang="en-US" sz="1600" b="1" dirty="0">
                <a:solidFill>
                  <a:srgbClr val="FF0000"/>
                </a:solidFill>
              </a:rPr>
              <a:t>.</a:t>
            </a:r>
            <a:r>
              <a:rPr lang="ko-KR" altLang="en-US" sz="1600" b="1" dirty="0" err="1">
                <a:solidFill>
                  <a:srgbClr val="FF0000"/>
                </a:solidFill>
              </a:rPr>
              <a:t>addEventListener</a:t>
            </a:r>
            <a:r>
              <a:rPr lang="ko-KR" altLang="en-US" sz="1600" b="1" dirty="0">
                <a:solidFill>
                  <a:srgbClr val="FF0000"/>
                </a:solidFill>
              </a:rPr>
              <a:t>("</a:t>
            </a:r>
            <a:r>
              <a:rPr lang="ko-KR" altLang="en-US" sz="1600" b="1" dirty="0" err="1">
                <a:solidFill>
                  <a:srgbClr val="FF0000"/>
                </a:solidFill>
              </a:rPr>
              <a:t>click</a:t>
            </a:r>
            <a:r>
              <a:rPr lang="ko-KR" altLang="en-US" sz="1600" b="1" dirty="0">
                <a:solidFill>
                  <a:srgbClr val="FF0000"/>
                </a:solidFill>
              </a:rPr>
              <a:t>", </a:t>
            </a:r>
            <a:r>
              <a:rPr lang="ko-KR" altLang="en-US" sz="1600" b="1" dirty="0" err="1">
                <a:solidFill>
                  <a:srgbClr val="FF0000"/>
                </a:solidFill>
              </a:rPr>
              <a:t>function</a:t>
            </a:r>
            <a:r>
              <a:rPr lang="ko-KR" altLang="en-US" sz="1600" b="1" dirty="0">
                <a:solidFill>
                  <a:srgbClr val="FF0000"/>
                </a:solidFill>
              </a:rPr>
              <a:t> (</a:t>
            </a:r>
            <a:r>
              <a:rPr lang="ko-KR" altLang="en-US" sz="1600" b="1" dirty="0" err="1">
                <a:solidFill>
                  <a:srgbClr val="FF0000"/>
                </a:solidFill>
              </a:rPr>
              <a:t>event</a:t>
            </a:r>
            <a:r>
              <a:rPr lang="ko-KR" altLang="en-US" sz="1600" b="1" dirty="0">
                <a:solidFill>
                  <a:srgbClr val="FF0000"/>
                </a:solidFill>
              </a:rPr>
              <a:t>) {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alert</a:t>
            </a:r>
            <a:r>
              <a:rPr lang="ko-KR" altLang="en-US" sz="1600" b="1" dirty="0">
                <a:solidFill>
                  <a:srgbClr val="FF0000"/>
                </a:solidFill>
              </a:rPr>
              <a:t>("</a:t>
            </a:r>
            <a:r>
              <a:rPr lang="ko-KR" altLang="en-US" sz="1600" b="1" dirty="0" err="1">
                <a:solidFill>
                  <a:srgbClr val="FF0000"/>
                </a:solidFill>
              </a:rPr>
              <a:t>Hello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world</a:t>
            </a:r>
            <a:r>
              <a:rPr lang="ko-KR" altLang="en-US" sz="1600" b="1" dirty="0">
                <a:solidFill>
                  <a:srgbClr val="FF0000"/>
                </a:solidFill>
              </a:rPr>
              <a:t>, " + </a:t>
            </a:r>
            <a:r>
              <a:rPr lang="ko-KR" altLang="en-US" sz="1600" b="1" dirty="0" err="1">
                <a:solidFill>
                  <a:srgbClr val="FF0000"/>
                </a:solidFill>
              </a:rPr>
              <a:t>event.target.value</a:t>
            </a:r>
            <a:r>
              <a:rPr lang="ko-KR" altLang="en-US" sz="1600" b="1" dirty="0">
                <a:solidFill>
                  <a:srgbClr val="FF0000"/>
                </a:solidFill>
              </a:rPr>
              <a:t>);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});</a:t>
            </a:r>
          </a:p>
          <a:p>
            <a:r>
              <a:rPr lang="ko-KR" altLang="en-US" sz="1600" b="1" dirty="0"/>
              <a:t>&lt;/</a:t>
            </a:r>
            <a:r>
              <a:rPr lang="ko-KR" altLang="en-US" sz="1600" b="1" dirty="0" err="1"/>
              <a:t>script</a:t>
            </a:r>
            <a:r>
              <a:rPr lang="ko-KR" altLang="en-US" sz="1600" b="1" dirty="0"/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601B74-BE7D-CE53-95CC-301E324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1" y="4798131"/>
            <a:ext cx="6134956" cy="1514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052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152401" y="401668"/>
            <a:ext cx="10146631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Javascript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Event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객체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DOM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에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Event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발생하면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Event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객체 동적으로 생성하고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DOM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의 정보를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Event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에 매개변수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로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5045-6A6D-1A5C-5A12-8F0F28077D01}"/>
              </a:ext>
            </a:extLst>
          </p:cNvPr>
          <p:cNvSpPr txBox="1"/>
          <p:nvPr/>
        </p:nvSpPr>
        <p:spPr>
          <a:xfrm>
            <a:off x="349226" y="2282127"/>
            <a:ext cx="578066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&lt;p&gt;</a:t>
            </a:r>
            <a:r>
              <a:rPr lang="ko-KR" altLang="en-US" sz="1600" b="1" dirty="0">
                <a:effectLst/>
                <a:latin typeface="+mn-ea"/>
              </a:rPr>
              <a:t>클릭하세요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클릭한 곳의 좌표가 표시됩니다</a:t>
            </a:r>
            <a:r>
              <a:rPr lang="en-US" altLang="ko-KR" sz="1600" b="1" dirty="0">
                <a:effectLst/>
                <a:latin typeface="+mn-ea"/>
              </a:rPr>
              <a:t>.&lt;/p&gt;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class="message"&gt;&lt;/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 err="1">
                <a:effectLst/>
                <a:latin typeface="+mn-ea"/>
              </a:rPr>
              <a:t>showCoords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event</a:t>
            </a:r>
            <a:r>
              <a:rPr lang="en-US" altLang="ko-KR" sz="1600" b="1" dirty="0">
                <a:effectLst/>
                <a:latin typeface="+mn-ea"/>
              </a:rPr>
              <a:t>) {  // event object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const msg = </a:t>
            </a:r>
            <a:r>
              <a:rPr lang="en-US" altLang="ko-KR" sz="1600" b="1" dirty="0" err="1">
                <a:effectLst/>
                <a:latin typeface="+mn-ea"/>
              </a:rPr>
              <a:t>document.querySelector</a:t>
            </a:r>
            <a:r>
              <a:rPr lang="en-US" altLang="ko-KR" sz="1600" b="1" dirty="0">
                <a:effectLst/>
                <a:latin typeface="+mn-ea"/>
              </a:rPr>
              <a:t>(".message");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msg.innerHTML</a:t>
            </a:r>
            <a:r>
              <a:rPr lang="en-US" altLang="ko-KR" sz="1600" b="1" dirty="0">
                <a:effectLst/>
                <a:latin typeface="+mn-ea"/>
              </a:rPr>
              <a:t> =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"</a:t>
            </a:r>
            <a:r>
              <a:rPr lang="en-US" altLang="ko-KR" sz="1600" b="1" dirty="0" err="1">
                <a:effectLst/>
                <a:latin typeface="+mn-ea"/>
              </a:rPr>
              <a:t>clientX</a:t>
            </a:r>
            <a:r>
              <a:rPr lang="en-US" altLang="ko-KR" sz="1600" b="1" dirty="0">
                <a:effectLst/>
                <a:latin typeface="+mn-ea"/>
              </a:rPr>
              <a:t> value: " +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event.clientX</a:t>
            </a:r>
            <a:r>
              <a:rPr lang="en-US" altLang="ko-KR" sz="1600" b="1" dirty="0">
                <a:effectLst/>
                <a:latin typeface="+mn-ea"/>
              </a:rPr>
              <a:t> +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"&lt;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&gt;" +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"</a:t>
            </a:r>
            <a:r>
              <a:rPr lang="en-US" altLang="ko-KR" sz="1600" b="1" dirty="0" err="1">
                <a:effectLst/>
                <a:latin typeface="+mn-ea"/>
              </a:rPr>
              <a:t>clientY</a:t>
            </a:r>
            <a:r>
              <a:rPr lang="en-US" altLang="ko-KR" sz="1600" b="1" dirty="0">
                <a:effectLst/>
                <a:latin typeface="+mn-ea"/>
              </a:rPr>
              <a:t> value: " +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event.clientY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전체 화면 클릭 이벤트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addEventListener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("click",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showCoords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 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CE137-82BE-6E60-56BB-EB58C6E1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56" y="4419504"/>
            <a:ext cx="6170375" cy="17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FB0E6-2BCE-A6C3-F748-12813014637F}"/>
              </a:ext>
            </a:extLst>
          </p:cNvPr>
          <p:cNvSpPr txBox="1"/>
          <p:nvPr/>
        </p:nvSpPr>
        <p:spPr>
          <a:xfrm>
            <a:off x="5921341" y="3365688"/>
            <a:ext cx="334595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화면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클릭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-&gt; Event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 객체 생성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-&gt; </a:t>
            </a:r>
          </a:p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Event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객체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Event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  </a:t>
            </a:r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RegularFont"/>
              </a:rPr>
              <a:t>핸들러에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 전달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04AF2B-64AD-B84A-1615-7FD7E85E42D0}"/>
              </a:ext>
            </a:extLst>
          </p:cNvPr>
          <p:cNvSpPr/>
          <p:nvPr/>
        </p:nvSpPr>
        <p:spPr>
          <a:xfrm>
            <a:off x="576111" y="2542653"/>
            <a:ext cx="5236143" cy="577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04A10-ABCF-B948-DBD2-3032A68266B8}"/>
              </a:ext>
            </a:extLst>
          </p:cNvPr>
          <p:cNvSpPr txBox="1"/>
          <p:nvPr/>
        </p:nvSpPr>
        <p:spPr>
          <a:xfrm>
            <a:off x="2768875" y="3211417"/>
            <a:ext cx="13746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 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RegularFont"/>
              </a:rPr>
              <a:t>event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RegularFont"/>
              </a:rPr>
              <a:t> 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5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152402" y="453039"/>
            <a:ext cx="402496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addEventListener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방식</a:t>
            </a:r>
            <a:endParaRPr lang="en-US" altLang="ko-KR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rgbClr val="333333"/>
                </a:solidFill>
                <a:latin typeface="+mn-ea"/>
              </a:rPr>
              <a:t>여러개의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 DOM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에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Event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등록 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 </a:t>
            </a:r>
            <a:endParaRPr lang="ko-KR" altLang="en-US" b="1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5045-6A6D-1A5C-5A12-8F0F28077D01}"/>
              </a:ext>
            </a:extLst>
          </p:cNvPr>
          <p:cNvSpPr txBox="1"/>
          <p:nvPr/>
        </p:nvSpPr>
        <p:spPr>
          <a:xfrm>
            <a:off x="546233" y="1423895"/>
            <a:ext cx="586801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&lt;input type="button"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id="target1" </a:t>
            </a:r>
            <a:r>
              <a:rPr lang="en-US" altLang="ko-KR" sz="1600" b="1" dirty="0">
                <a:effectLst/>
                <a:latin typeface="+mn-ea"/>
              </a:rPr>
              <a:t>value="button1" /&gt;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&lt;input type="button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 id="target2" </a:t>
            </a:r>
            <a:r>
              <a:rPr lang="en-US" altLang="ko-KR" sz="1600" b="1" dirty="0">
                <a:effectLst/>
                <a:latin typeface="+mn-ea"/>
              </a:rPr>
              <a:t>value="button2" /&gt;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var btn1 =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("target1");</a:t>
            </a:r>
          </a:p>
          <a:p>
            <a:r>
              <a:rPr lang="en-US" altLang="ko-KR" sz="1600" b="1" dirty="0">
                <a:effectLst/>
                <a:latin typeface="+mn-ea"/>
              </a:rPr>
              <a:t>  var </a:t>
            </a:r>
            <a:r>
              <a:rPr lang="en-US" altLang="ko-KR" sz="1600" b="1" dirty="0">
                <a:latin typeface="+mn-ea"/>
              </a:rPr>
              <a:t>btn2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("target2");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btn1.addEventListener("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click</a:t>
            </a:r>
            <a:r>
              <a:rPr lang="en-US" altLang="ko-KR" sz="1600" b="1" dirty="0">
                <a:effectLst/>
                <a:latin typeface="+mn-ea"/>
              </a:rPr>
              <a:t>", </a:t>
            </a:r>
            <a:r>
              <a:rPr lang="en-US" altLang="ko-KR" sz="1600" b="1" dirty="0" err="1">
                <a:effectLst/>
                <a:latin typeface="+mn-ea"/>
              </a:rPr>
              <a:t>btn_listener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btn2.addEventListener("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mouseover</a:t>
            </a:r>
            <a:r>
              <a:rPr lang="en-US" altLang="ko-KR" sz="1600" b="1" dirty="0">
                <a:effectLst/>
                <a:latin typeface="+mn-ea"/>
              </a:rPr>
              <a:t>", </a:t>
            </a:r>
            <a:r>
              <a:rPr lang="en-US" altLang="ko-KR" sz="1600" b="1" dirty="0" err="1">
                <a:effectLst/>
                <a:latin typeface="+mn-ea"/>
              </a:rPr>
              <a:t>btn_listener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function </a:t>
            </a:r>
            <a:r>
              <a:rPr lang="en-US" altLang="ko-KR" sz="1600" b="1" dirty="0" err="1">
                <a:effectLst/>
                <a:latin typeface="+mn-ea"/>
              </a:rPr>
              <a:t>btn_listener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event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switch (event.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target</a:t>
            </a:r>
            <a:r>
              <a:rPr lang="en-US" altLang="ko-KR" sz="1600" b="1" dirty="0">
                <a:effectLst/>
                <a:latin typeface="+mn-ea"/>
              </a:rPr>
              <a:t>.id)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case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target1</a:t>
            </a:r>
            <a:r>
              <a:rPr lang="en-US" altLang="ko-KR" sz="1600" b="1" dirty="0">
                <a:effectLst/>
                <a:latin typeface="+mn-ea"/>
              </a:rPr>
              <a:t>":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alert("</a:t>
            </a:r>
            <a:r>
              <a:rPr lang="ko-KR" altLang="en-US" sz="1600" b="1" dirty="0">
                <a:effectLst/>
                <a:latin typeface="+mn-ea"/>
              </a:rPr>
              <a:t>버튼 </a:t>
            </a:r>
            <a:r>
              <a:rPr lang="en-US" altLang="ko-KR" sz="1600" b="1" dirty="0">
                <a:effectLst/>
                <a:latin typeface="+mn-ea"/>
              </a:rPr>
              <a:t>1 </a:t>
            </a:r>
            <a:r>
              <a:rPr lang="ko-KR" altLang="en-US" sz="1600" b="1" dirty="0">
                <a:effectLst/>
                <a:latin typeface="+mn-ea"/>
              </a:rPr>
              <a:t>클릭 </a:t>
            </a:r>
            <a:r>
              <a:rPr lang="en-US" altLang="ko-KR" sz="1600" b="1" dirty="0">
                <a:effectLst/>
                <a:latin typeface="+mn-ea"/>
              </a:rPr>
              <a:t>!!!");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break;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case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target2</a:t>
            </a:r>
            <a:r>
              <a:rPr lang="en-US" altLang="ko-KR" sz="1600" b="1" dirty="0">
                <a:effectLst/>
                <a:latin typeface="+mn-ea"/>
              </a:rPr>
              <a:t>":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alert("</a:t>
            </a:r>
            <a:r>
              <a:rPr lang="ko-KR" altLang="en-US" sz="1600" b="1" dirty="0">
                <a:effectLst/>
                <a:latin typeface="+mn-ea"/>
              </a:rPr>
              <a:t>버튼 </a:t>
            </a:r>
            <a:r>
              <a:rPr lang="en-US" altLang="ko-KR" sz="1600" b="1" dirty="0">
                <a:effectLst/>
                <a:latin typeface="+mn-ea"/>
              </a:rPr>
              <a:t>2 </a:t>
            </a:r>
            <a:r>
              <a:rPr lang="ko-KR" altLang="en-US" sz="1600" b="1" dirty="0">
                <a:effectLst/>
                <a:latin typeface="+mn-ea"/>
              </a:rPr>
              <a:t>클릭 </a:t>
            </a:r>
            <a:r>
              <a:rPr lang="en-US" altLang="ko-KR" sz="1600" b="1" dirty="0">
                <a:effectLst/>
                <a:latin typeface="+mn-ea"/>
              </a:rPr>
              <a:t>!!!");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break;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&lt;/script&gt;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2F1C5-86E1-642F-3651-36464A3E20B9}"/>
              </a:ext>
            </a:extLst>
          </p:cNvPr>
          <p:cNvSpPr txBox="1"/>
          <p:nvPr/>
        </p:nvSpPr>
        <p:spPr>
          <a:xfrm>
            <a:off x="4621939" y="1153552"/>
            <a:ext cx="106659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solidFill>
                  <a:schemeClr val="bg1"/>
                </a:solidFill>
                <a:effectLst/>
                <a:latin typeface="RegularFont"/>
              </a:rPr>
              <a:t> 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RegularFont"/>
              </a:rPr>
              <a:t>id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RegularFont"/>
              </a:rPr>
              <a:t>가 다름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58FCA-0AEA-C08A-411D-67E9831D9960}"/>
              </a:ext>
            </a:extLst>
          </p:cNvPr>
          <p:cNvSpPr txBox="1"/>
          <p:nvPr/>
        </p:nvSpPr>
        <p:spPr>
          <a:xfrm>
            <a:off x="1820988" y="2106452"/>
            <a:ext cx="106659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>
                <a:solidFill>
                  <a:schemeClr val="bg1"/>
                </a:solidFill>
                <a:effectLst/>
                <a:latin typeface="RegularFont"/>
              </a:rPr>
              <a:t> 버튼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553BA-ED9E-9F07-7093-C498977050D5}"/>
              </a:ext>
            </a:extLst>
          </p:cNvPr>
          <p:cNvSpPr txBox="1"/>
          <p:nvPr/>
        </p:nvSpPr>
        <p:spPr>
          <a:xfrm>
            <a:off x="5155235" y="2991203"/>
            <a:ext cx="125901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solidFill>
                  <a:schemeClr val="bg1"/>
                </a:solidFill>
                <a:effectLst/>
                <a:latin typeface="RegularFont"/>
              </a:rPr>
              <a:t> 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RegularFont"/>
              </a:rPr>
              <a:t>Event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RegularFont"/>
              </a:rPr>
              <a:t>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  <a:latin typeface="RegularFont"/>
              </a:rPr>
              <a:t>등옥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RegularFont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1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F3CA3-55A8-8C4F-72A5-2574115CFF47}"/>
              </a:ext>
            </a:extLst>
          </p:cNvPr>
          <p:cNvSpPr txBox="1"/>
          <p:nvPr/>
        </p:nvSpPr>
        <p:spPr>
          <a:xfrm>
            <a:off x="-27686" y="-26686"/>
            <a:ext cx="6301924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 id="text" style="background-color: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color: white; width: 350px; height: 50px;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text-align: right; font-size: 30px;"&gt;&lt;/p&gt;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 err="1">
                <a:effectLst/>
                <a:latin typeface="+mn-ea"/>
              </a:rPr>
              <a:t>addNumber</a:t>
            </a:r>
            <a:r>
              <a:rPr lang="en-US" altLang="ko-KR" sz="1600" b="1" dirty="0">
                <a:effectLst/>
                <a:latin typeface="+mn-ea"/>
              </a:rPr>
              <a:t>()"&gt;</a:t>
            </a:r>
            <a:r>
              <a:rPr lang="ko-KR" altLang="en-US" sz="1600" b="1" dirty="0">
                <a:effectLst/>
                <a:latin typeface="+mn-ea"/>
              </a:rPr>
              <a:t>증가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 err="1">
                <a:effectLst/>
                <a:latin typeface="+mn-ea"/>
              </a:rPr>
              <a:t>subNumber</a:t>
            </a:r>
            <a:r>
              <a:rPr lang="en-US" altLang="ko-KR" sz="1600" b="1" dirty="0">
                <a:effectLst/>
                <a:latin typeface="+mn-ea"/>
              </a:rPr>
              <a:t>()"&gt;</a:t>
            </a:r>
            <a:r>
              <a:rPr lang="ko-KR" altLang="en-US" sz="1600" b="1" dirty="0">
                <a:effectLst/>
                <a:latin typeface="+mn-ea"/>
              </a:rPr>
              <a:t>감소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="greeting()"&gt;</a:t>
            </a:r>
            <a:r>
              <a:rPr lang="ko-KR" altLang="en-US" sz="1600" b="1" dirty="0">
                <a:effectLst/>
                <a:latin typeface="+mn-ea"/>
              </a:rPr>
              <a:t>만남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onmouseover</a:t>
            </a:r>
            <a:r>
              <a:rPr lang="en-US" altLang="ko-KR" sz="1600" b="1" dirty="0">
                <a:effectLst/>
                <a:latin typeface="+mn-ea"/>
              </a:rPr>
              <a:t>="over()" </a:t>
            </a:r>
            <a:r>
              <a:rPr lang="en-US" altLang="ko-KR" sz="1600" b="1" dirty="0" err="1">
                <a:effectLst/>
                <a:latin typeface="+mn-ea"/>
              </a:rPr>
              <a:t>onmouseout</a:t>
            </a:r>
            <a:r>
              <a:rPr lang="en-US" altLang="ko-KR" sz="1600" b="1" dirty="0">
                <a:effectLst/>
                <a:latin typeface="+mn-ea"/>
              </a:rPr>
              <a:t>="out()"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style="background-color: yellow; display: inline-block"&gt;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[</a:t>
            </a:r>
            <a:r>
              <a:rPr lang="ko-KR" altLang="en-US" sz="1600" b="1" dirty="0">
                <a:effectLst/>
                <a:latin typeface="+mn-ea"/>
              </a:rPr>
              <a:t>마우스 </a:t>
            </a:r>
            <a:r>
              <a:rPr lang="en-US" altLang="ko-KR" sz="1600" b="1" dirty="0">
                <a:effectLst/>
                <a:latin typeface="+mn-ea"/>
              </a:rPr>
              <a:t>over/</a:t>
            </a:r>
            <a:r>
              <a:rPr lang="ko-KR" altLang="en-US" sz="1600" b="1" dirty="0">
                <a:effectLst/>
                <a:latin typeface="+mn-ea"/>
              </a:rPr>
              <a:t>마우스 </a:t>
            </a:r>
            <a:r>
              <a:rPr lang="en-US" altLang="ko-KR" sz="1600" b="1" dirty="0">
                <a:effectLst/>
                <a:latin typeface="+mn-ea"/>
              </a:rPr>
              <a:t>out]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&lt;select id="</a:t>
            </a:r>
            <a:r>
              <a:rPr lang="en-US" altLang="ko-KR" sz="1600" b="1" dirty="0" err="1">
                <a:effectLst/>
                <a:latin typeface="+mn-ea"/>
              </a:rPr>
              <a:t>sel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="change()"&gt;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value=""&gt;</a:t>
            </a:r>
            <a:r>
              <a:rPr lang="ko-KR" altLang="en-US" sz="1600" b="1" dirty="0">
                <a:effectLst/>
                <a:latin typeface="+mn-ea"/>
              </a:rPr>
              <a:t>바나나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effectLst/>
                <a:latin typeface="+mn-ea"/>
              </a:rPr>
              <a:t>사과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사과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 err="1">
                <a:effectLst/>
                <a:latin typeface="+mn-ea"/>
              </a:rPr>
              <a:t>오랜지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 err="1">
                <a:effectLst/>
                <a:latin typeface="+mn-ea"/>
              </a:rPr>
              <a:t>오랜지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effectLst/>
                <a:latin typeface="+mn-ea"/>
              </a:rPr>
              <a:t>딸기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딸기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&lt;/select&gt;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id="key"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onkeydown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 err="1">
                <a:effectLst/>
                <a:latin typeface="+mn-ea"/>
              </a:rPr>
              <a:t>keydown</a:t>
            </a:r>
            <a:r>
              <a:rPr lang="en-US" altLang="ko-KR" sz="1600" b="1" dirty="0">
                <a:effectLst/>
                <a:latin typeface="+mn-ea"/>
              </a:rPr>
              <a:t>()"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4D984-3177-1007-BDF8-846B8860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09" y="779029"/>
            <a:ext cx="5357459" cy="3330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21CE46-A77B-EA2A-1C5D-23ECFE54E7EA}"/>
              </a:ext>
            </a:extLst>
          </p:cNvPr>
          <p:cNvSpPr/>
          <p:nvPr/>
        </p:nvSpPr>
        <p:spPr>
          <a:xfrm>
            <a:off x="5383658" y="1027416"/>
            <a:ext cx="955497" cy="359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AE27-9B0E-7549-ACF4-2FF558ECEEA1}"/>
              </a:ext>
            </a:extLst>
          </p:cNvPr>
          <p:cNvSpPr txBox="1"/>
          <p:nvPr/>
        </p:nvSpPr>
        <p:spPr>
          <a:xfrm>
            <a:off x="5026852" y="117693"/>
            <a:ext cx="124738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Test1.html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70C592C-3679-A460-DD48-F0AEE31FBF50}"/>
              </a:ext>
            </a:extLst>
          </p:cNvPr>
          <p:cNvSpPr/>
          <p:nvPr/>
        </p:nvSpPr>
        <p:spPr>
          <a:xfrm>
            <a:off x="5512085" y="3045541"/>
            <a:ext cx="955497" cy="359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908B55-DA41-4FDE-8AF1-2689F1C3C92B}"/>
              </a:ext>
            </a:extLst>
          </p:cNvPr>
          <p:cNvSpPr txBox="1"/>
          <p:nvPr/>
        </p:nvSpPr>
        <p:spPr>
          <a:xfrm>
            <a:off x="0" y="451126"/>
            <a:ext cx="578483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+mn-ea"/>
              </a:rPr>
              <a:t>Javascript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Event</a:t>
            </a:r>
            <a:endParaRPr lang="ko-KR" altLang="en-US" b="1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F3CA3-55A8-8C4F-72A5-2574115CFF47}"/>
              </a:ext>
            </a:extLst>
          </p:cNvPr>
          <p:cNvSpPr txBox="1"/>
          <p:nvPr/>
        </p:nvSpPr>
        <p:spPr>
          <a:xfrm>
            <a:off x="2892419" y="-64264"/>
            <a:ext cx="8030443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var count = 0;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addNumber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count = count + 1;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count;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subNumber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count = count - 1;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count;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greeting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"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반갑습니다</a:t>
            </a:r>
            <a:r>
              <a:rPr lang="en-US" altLang="ko-KR" sz="1600" b="1" dirty="0">
                <a:effectLst/>
                <a:latin typeface="+mn-ea"/>
              </a:rPr>
              <a:t>.";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over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"</a:t>
            </a:r>
            <a:r>
              <a:rPr lang="ko-KR" altLang="en-US" sz="1600" b="1" dirty="0">
                <a:effectLst/>
                <a:latin typeface="+mn-ea"/>
              </a:rPr>
              <a:t>마우스 </a:t>
            </a:r>
            <a:r>
              <a:rPr lang="en-US" altLang="ko-KR" sz="1600" b="1" dirty="0">
                <a:effectLst/>
                <a:latin typeface="+mn-ea"/>
              </a:rPr>
              <a:t>over";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out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"</a:t>
            </a:r>
            <a:r>
              <a:rPr lang="ko-KR" altLang="en-US" sz="1600" b="1" dirty="0">
                <a:effectLst/>
                <a:latin typeface="+mn-ea"/>
              </a:rPr>
              <a:t>마우스 </a:t>
            </a:r>
            <a:r>
              <a:rPr lang="en-US" altLang="ko-KR" sz="1600" b="1" dirty="0">
                <a:effectLst/>
                <a:latin typeface="+mn-ea"/>
              </a:rPr>
              <a:t>out";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change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var values =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en-US" altLang="ko-KR" sz="1600" b="1" dirty="0" err="1">
                <a:effectLst/>
                <a:latin typeface="+mn-ea"/>
              </a:rPr>
              <a:t>sel</a:t>
            </a:r>
            <a:r>
              <a:rPr lang="en-US" altLang="ko-KR" sz="1600" b="1" dirty="0">
                <a:effectLst/>
                <a:latin typeface="+mn-ea"/>
              </a:rPr>
              <a:t>").value;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values;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function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keydown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var values =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("key").value;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values;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&lt;/script&gt;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3111B-975D-7923-DA72-01F7F784F4B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0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0" y="570934"/>
            <a:ext cx="9456821" cy="6279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Event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DOM(Element)</a:t>
            </a:r>
            <a:r>
              <a:rPr lang="ko-KR" altLang="en-US" b="1" i="0" dirty="0">
                <a:effectLst/>
                <a:latin typeface="+mn-ea"/>
              </a:rPr>
              <a:t>에 특정 동작 수행</a:t>
            </a:r>
            <a:endParaRPr lang="en-US" altLang="ko-KR" b="1" i="0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Mouse Event </a:t>
            </a:r>
            <a:endParaRPr lang="en-US" altLang="ko-KR" b="1" i="0" dirty="0"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onClick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: Element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클릭했을 때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onDoubleClick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Element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더블 클릭했을 때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onMouseMove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onMouseOver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onMouseOut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Event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onKeyPress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</a:t>
            </a: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누루고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있을 때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 Event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onChange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: Element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내용이 변경되었을 때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(input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텍스트를 변경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onFocus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: Element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 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되었을 때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onBlur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: Element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잃었을 때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onSubmit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: Form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Submit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했을 때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AEAB3-5EEF-3C12-F512-40907F715CDE}"/>
              </a:ext>
            </a:extLst>
          </p:cNvPr>
          <p:cNvSpPr txBox="1"/>
          <p:nvPr/>
        </p:nvSpPr>
        <p:spPr>
          <a:xfrm>
            <a:off x="1989836" y="397168"/>
            <a:ext cx="4382087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Event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명은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카멜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+mn-ea"/>
              </a:rPr>
              <a:t>CamelCase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형식으로 작성 합시다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60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44796" y="519564"/>
            <a:ext cx="8677823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React</a:t>
            </a:r>
            <a:r>
              <a:rPr lang="ko-KR" altLang="en-US" b="1" i="0" dirty="0">
                <a:effectLst/>
                <a:latin typeface="+mn-ea"/>
              </a:rPr>
              <a:t> </a:t>
            </a:r>
            <a:r>
              <a:rPr lang="en-US" altLang="ko-KR" b="1" i="0" dirty="0">
                <a:effectLst/>
                <a:latin typeface="+mn-ea"/>
              </a:rPr>
              <a:t>Event</a:t>
            </a:r>
            <a:endParaRPr lang="ko-KR" altLang="en-US" b="1" i="0" dirty="0">
              <a:effectLst/>
              <a:latin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Event</a:t>
            </a:r>
            <a:r>
              <a:rPr lang="ko-KR" altLang="en-US" b="1" dirty="0">
                <a:latin typeface="+mn-ea"/>
              </a:rPr>
              <a:t>명</a:t>
            </a:r>
            <a:r>
              <a:rPr lang="ko-KR" altLang="en-US" b="1" i="0" dirty="0">
                <a:effectLst/>
                <a:latin typeface="+mn-ea"/>
              </a:rPr>
              <a:t>은 </a:t>
            </a:r>
            <a:r>
              <a:rPr lang="en-US" altLang="ko-KR" b="1" i="0" dirty="0">
                <a:effectLst/>
                <a:latin typeface="+mn-ea"/>
              </a:rPr>
              <a:t>CamelCase </a:t>
            </a:r>
            <a:r>
              <a:rPr lang="ko-KR" altLang="en-US" b="1" i="0" dirty="0">
                <a:effectLst/>
                <a:latin typeface="+mn-ea"/>
              </a:rPr>
              <a:t>형식으로 작성</a:t>
            </a:r>
            <a:endParaRPr lang="en-US" altLang="ko-KR" b="1" i="0" dirty="0"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Inline </a:t>
            </a:r>
            <a:r>
              <a:rPr lang="ko-KR" altLang="en-US" b="1" dirty="0"/>
              <a:t>방식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Component(</a:t>
            </a:r>
            <a:r>
              <a:rPr lang="ko-KR" altLang="en-US" b="1" i="0" dirty="0">
                <a:effectLst/>
                <a:latin typeface="+mn-ea"/>
              </a:rPr>
              <a:t>대문자</a:t>
            </a:r>
            <a:r>
              <a:rPr lang="en-US" altLang="ko-KR" b="1" i="0" dirty="0">
                <a:effectLst/>
                <a:latin typeface="+mn-ea"/>
              </a:rPr>
              <a:t>)</a:t>
            </a:r>
            <a:r>
              <a:rPr lang="ko-KR" altLang="en-US" b="1" i="0" dirty="0">
                <a:effectLst/>
                <a:latin typeface="+mn-ea"/>
              </a:rPr>
              <a:t>나 </a:t>
            </a:r>
            <a:r>
              <a:rPr lang="en-US" altLang="ko-KR" b="1" i="0" dirty="0">
                <a:effectLst/>
                <a:latin typeface="+mn-ea"/>
              </a:rPr>
              <a:t>Element(</a:t>
            </a:r>
            <a:r>
              <a:rPr lang="ko-KR" altLang="en-US" b="1" i="0" dirty="0">
                <a:effectLst/>
                <a:latin typeface="+mn-ea"/>
              </a:rPr>
              <a:t>소문자</a:t>
            </a:r>
            <a:r>
              <a:rPr lang="en-US" altLang="ko-KR" b="1" i="0" dirty="0">
                <a:effectLst/>
                <a:latin typeface="+mn-ea"/>
              </a:rPr>
              <a:t>)</a:t>
            </a:r>
            <a:r>
              <a:rPr lang="ko-KR" altLang="en-US" b="1" i="0" dirty="0">
                <a:effectLst/>
                <a:latin typeface="+mn-ea"/>
              </a:rPr>
              <a:t>에 직접 구현</a:t>
            </a:r>
            <a:endParaRPr lang="en-US" altLang="ko-KR" b="1" i="0" dirty="0">
              <a:effectLst/>
              <a:latin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Event</a:t>
            </a:r>
            <a:r>
              <a:rPr lang="ko-KR" altLang="en-US" b="1" dirty="0">
                <a:latin typeface="+mn-ea"/>
              </a:rPr>
              <a:t>명 </a:t>
            </a:r>
            <a:r>
              <a:rPr lang="en-US" altLang="ko-KR" b="1" dirty="0">
                <a:latin typeface="+mn-ea"/>
              </a:rPr>
              <a:t>= { </a:t>
            </a:r>
            <a:r>
              <a:rPr lang="ko-KR" altLang="en-US" b="1" dirty="0">
                <a:latin typeface="+mn-ea"/>
              </a:rPr>
              <a:t>함수 구현</a:t>
            </a:r>
            <a:r>
              <a:rPr lang="en-US" altLang="ko-KR" b="1" dirty="0">
                <a:latin typeface="+mn-ea"/>
              </a:rPr>
              <a:t> }</a:t>
            </a:r>
            <a:endParaRPr lang="en-US" altLang="ko-KR" b="1" i="0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64733-2706-844B-4FF2-31067BF512C3}"/>
              </a:ext>
            </a:extLst>
          </p:cNvPr>
          <p:cNvSpPr txBox="1"/>
          <p:nvPr/>
        </p:nvSpPr>
        <p:spPr>
          <a:xfrm>
            <a:off x="777240" y="2807651"/>
            <a:ext cx="419902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.");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}}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클릭하세요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3A924-3948-01EC-2799-F636113C26B4}"/>
              </a:ext>
            </a:extLst>
          </p:cNvPr>
          <p:cNvSpPr txBox="1"/>
          <p:nvPr/>
        </p:nvSpPr>
        <p:spPr>
          <a:xfrm>
            <a:off x="6215514" y="2736414"/>
            <a:ext cx="4166939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={function ccc()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.");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}}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클릭하세요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15FA8FA1-4E36-F37F-C5FD-3A690BE7BDA2}"/>
              </a:ext>
            </a:extLst>
          </p:cNvPr>
          <p:cNvSpPr/>
          <p:nvPr/>
        </p:nvSpPr>
        <p:spPr>
          <a:xfrm>
            <a:off x="5220502" y="4082218"/>
            <a:ext cx="750771" cy="4951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C26F6-8308-3D00-ECC8-C282FF8A0383}"/>
              </a:ext>
            </a:extLst>
          </p:cNvPr>
          <p:cNvSpPr txBox="1"/>
          <p:nvPr/>
        </p:nvSpPr>
        <p:spPr>
          <a:xfrm>
            <a:off x="3235730" y="3121223"/>
            <a:ext cx="11726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화살표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3AD33-BAA1-CFED-BE57-F240BF62840E}"/>
              </a:ext>
            </a:extLst>
          </p:cNvPr>
          <p:cNvSpPr txBox="1"/>
          <p:nvPr/>
        </p:nvSpPr>
        <p:spPr>
          <a:xfrm>
            <a:off x="10522054" y="2197197"/>
            <a:ext cx="11726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익명 함수</a:t>
            </a:r>
          </a:p>
        </p:txBody>
      </p:sp>
    </p:spTree>
    <p:extLst>
      <p:ext uri="{BB962C8B-B14F-4D97-AF65-F5344CB8AC3E}">
        <p14:creationId xmlns:p14="http://schemas.microsoft.com/office/powerpoint/2010/main" val="361194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44796" y="519564"/>
            <a:ext cx="9168711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React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Event</a:t>
            </a:r>
            <a:endParaRPr lang="ko-KR" altLang="en-US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Element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의 </a:t>
            </a:r>
            <a:r>
              <a:rPr lang="ko-KR" altLang="en-US" b="1" dirty="0"/>
              <a:t>속성</a:t>
            </a:r>
            <a:r>
              <a:rPr lang="en-US" altLang="ko-KR" b="1" dirty="0"/>
              <a:t> </a:t>
            </a:r>
            <a:r>
              <a:rPr lang="ko-KR" altLang="en-US" b="1" dirty="0"/>
              <a:t>방식 </a:t>
            </a:r>
            <a:endParaRPr lang="en-US" altLang="ko-KR" b="1" dirty="0"/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Props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함수 명 전달 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: &lt;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+mn-ea"/>
              </a:rPr>
              <a:t>Compnent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Element) 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Event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  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= { </a:t>
            </a:r>
            <a:r>
              <a:rPr lang="ko-KR" altLang="en-US" b="1" dirty="0" err="1">
                <a:solidFill>
                  <a:srgbClr val="333333"/>
                </a:solidFill>
                <a:latin typeface="+mn-ea"/>
              </a:rPr>
              <a:t>함수명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 } &gt;</a:t>
            </a:r>
            <a:endParaRPr lang="en-US" altLang="ko-KR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함수 명으로 함수 정의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b="1" dirty="0" err="1">
                <a:solidFill>
                  <a:srgbClr val="333333"/>
                </a:solidFill>
                <a:latin typeface="+mn-ea"/>
              </a:rPr>
              <a:t>함수명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 = { </a:t>
            </a:r>
            <a:r>
              <a:rPr lang="ko-KR" altLang="en-US" b="1" dirty="0" err="1">
                <a:solidFill>
                  <a:srgbClr val="333333"/>
                </a:solidFill>
                <a:latin typeface="+mn-ea"/>
              </a:rPr>
              <a:t>험수정의</a:t>
            </a:r>
            <a:r>
              <a:rPr lang="ko-KR" altLang="en-US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+mn-ea"/>
              </a:rPr>
              <a:t>}</a:t>
            </a:r>
            <a:endParaRPr lang="en-US" altLang="ko-KR" b="1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6AEC-C0CB-112C-B3DC-81993C79D4F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CE8EB-150B-6EB6-67DA-5FA07D9F1B65}"/>
              </a:ext>
            </a:extLst>
          </p:cNvPr>
          <p:cNvSpPr txBox="1"/>
          <p:nvPr/>
        </p:nvSpPr>
        <p:spPr>
          <a:xfrm>
            <a:off x="821206" y="2379707"/>
            <a:ext cx="436594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j-lt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const</a:t>
            </a:r>
            <a:r>
              <a:rPr lang="en-US" altLang="ko-KR" sz="1600" b="1" dirty="0">
                <a:effectLst/>
                <a:latin typeface="+mj-lt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handleClick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 = 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.");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  };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onClick</a:t>
            </a:r>
            <a:r>
              <a:rPr lang="en-US" altLang="ko-KR" sz="1600" b="1" dirty="0">
                <a:effectLst/>
                <a:latin typeface="+mj-lt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handleClick</a:t>
            </a:r>
            <a:r>
              <a:rPr lang="en-US" altLang="ko-KR" sz="1600" b="1" dirty="0">
                <a:effectLst/>
                <a:latin typeface="+mj-lt"/>
              </a:rPr>
              <a:t>}&gt;</a:t>
            </a:r>
          </a:p>
          <a:p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effectLst/>
                <a:latin typeface="+mj-lt"/>
              </a:rPr>
              <a:t>클릭하세요</a:t>
            </a:r>
            <a:r>
              <a:rPr lang="en-US" altLang="ko-KR" sz="1600" b="1" dirty="0">
                <a:effectLst/>
                <a:latin typeface="+mj-lt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</a:t>
            </a:r>
            <a:endParaRPr lang="en-US" altLang="ko-KR" sz="1600" b="1" dirty="0">
              <a:effectLst/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D5E10-22F6-E5C4-1DB9-6E82CD07DDB1}"/>
              </a:ext>
            </a:extLst>
          </p:cNvPr>
          <p:cNvSpPr txBox="1"/>
          <p:nvPr/>
        </p:nvSpPr>
        <p:spPr>
          <a:xfrm>
            <a:off x="3815170" y="4449096"/>
            <a:ext cx="117071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NanumGothic"/>
              </a:rPr>
              <a:t>{ Event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NanumGothic"/>
              </a:rPr>
              <a:t> 명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NanumGothic"/>
              </a:rPr>
              <a:t>}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NanumGothic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BF1C0-81EC-7C36-2B65-B3105526FEE7}"/>
              </a:ext>
            </a:extLst>
          </p:cNvPr>
          <p:cNvSpPr txBox="1"/>
          <p:nvPr/>
        </p:nvSpPr>
        <p:spPr>
          <a:xfrm>
            <a:off x="6639085" y="2379707"/>
            <a:ext cx="436594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j-lt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handleClick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 = function()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.");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  };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onClick</a:t>
            </a:r>
            <a:r>
              <a:rPr lang="en-US" altLang="ko-KR" sz="1600" b="1" dirty="0">
                <a:effectLst/>
                <a:latin typeface="+mj-lt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handleClick</a:t>
            </a:r>
            <a:r>
              <a:rPr lang="en-US" altLang="ko-KR" sz="1600" b="1" dirty="0">
                <a:effectLst/>
                <a:latin typeface="+mj-lt"/>
              </a:rPr>
              <a:t>}&gt;</a:t>
            </a:r>
          </a:p>
          <a:p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effectLst/>
                <a:latin typeface="+mj-lt"/>
              </a:rPr>
              <a:t>클릭하세요</a:t>
            </a:r>
            <a:r>
              <a:rPr lang="en-US" altLang="ko-KR" sz="1600" b="1" dirty="0">
                <a:effectLst/>
                <a:latin typeface="+mj-lt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</a:p>
          <a:p>
            <a:endParaRPr lang="en-US" altLang="ko-KR" sz="1600" b="1" dirty="0">
              <a:latin typeface="+mj-lt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</a:t>
            </a:r>
            <a:endParaRPr lang="en-US" altLang="ko-KR" sz="1600" b="1" dirty="0">
              <a:effectLst/>
              <a:latin typeface="+mj-lt"/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C646BC2F-7B71-2EBA-3CC2-86B78A8AB0E2}"/>
              </a:ext>
            </a:extLst>
          </p:cNvPr>
          <p:cNvSpPr/>
          <p:nvPr/>
        </p:nvSpPr>
        <p:spPr>
          <a:xfrm>
            <a:off x="5537734" y="3654274"/>
            <a:ext cx="750771" cy="4951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6060D-DB37-694E-712A-290662358E35}"/>
              </a:ext>
            </a:extLst>
          </p:cNvPr>
          <p:cNvSpPr txBox="1"/>
          <p:nvPr/>
        </p:nvSpPr>
        <p:spPr>
          <a:xfrm>
            <a:off x="3466736" y="2379707"/>
            <a:ext cx="11726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화살표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AC0F8F-FCF2-DEC0-AFA1-F7C501CD9A26}"/>
              </a:ext>
            </a:extLst>
          </p:cNvPr>
          <p:cNvSpPr txBox="1"/>
          <p:nvPr/>
        </p:nvSpPr>
        <p:spPr>
          <a:xfrm>
            <a:off x="9261144" y="2379706"/>
            <a:ext cx="11726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익명 함수</a:t>
            </a:r>
          </a:p>
        </p:txBody>
      </p:sp>
    </p:spTree>
    <p:extLst>
      <p:ext uri="{BB962C8B-B14F-4D97-AF65-F5344CB8AC3E}">
        <p14:creationId xmlns:p14="http://schemas.microsoft.com/office/powerpoint/2010/main" val="5206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B39AA-A0CE-A5F7-AA78-2CC0C52F051A}"/>
              </a:ext>
            </a:extLst>
          </p:cNvPr>
          <p:cNvSpPr txBox="1"/>
          <p:nvPr/>
        </p:nvSpPr>
        <p:spPr>
          <a:xfrm>
            <a:off x="250253" y="552898"/>
            <a:ext cx="5362354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poqa Han Sans Neo"/>
              </a:rPr>
              <a:t>상품 </a:t>
            </a:r>
            <a:r>
              <a:rPr lang="en-US" altLang="ko-KR" b="1" i="0" dirty="0">
                <a:effectLst/>
                <a:latin typeface="+mn-ea"/>
              </a:rPr>
              <a:t>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사용자 입력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상품명 입력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재고 상품만 보이기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제품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제품 제목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각 제품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상품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데이터</a:t>
            </a:r>
            <a:endParaRPr lang="en-US" altLang="ko-KR" b="1" i="0" dirty="0">
              <a:solidFill>
                <a:srgbClr val="373D3F"/>
              </a:solidFill>
              <a:effectLst/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+mn-ea"/>
              </a:rPr>
              <a:t>상품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(Category),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(Price),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재고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(Stock)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상품명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(Name)</a:t>
            </a:r>
            <a:endParaRPr lang="en-US" altLang="ko-KR" b="1" dirty="0">
              <a:solidFill>
                <a:srgbClr val="373D3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35514-F5A4-8BC9-4072-996FB105F2E7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C2CF5D5-E8E1-860E-4448-1B575E236629}"/>
              </a:ext>
            </a:extLst>
          </p:cNvPr>
          <p:cNvGrpSpPr/>
          <p:nvPr/>
        </p:nvGrpSpPr>
        <p:grpSpPr>
          <a:xfrm>
            <a:off x="5929942" y="282390"/>
            <a:ext cx="4351443" cy="5707713"/>
            <a:chOff x="7585487" y="325426"/>
            <a:chExt cx="4351443" cy="57077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2E11F-4581-32C5-4D77-45E874B872EE}"/>
                </a:ext>
              </a:extLst>
            </p:cNvPr>
            <p:cNvSpPr txBox="1"/>
            <p:nvPr/>
          </p:nvSpPr>
          <p:spPr>
            <a:xfrm>
              <a:off x="8005911" y="325426"/>
              <a:ext cx="1703202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Component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81906-11CB-FD3D-0803-EA50B906B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5487" y="824861"/>
              <a:ext cx="2911178" cy="52082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65734-92B9-89C7-79D3-8C67A3B7D17B}"/>
                </a:ext>
              </a:extLst>
            </p:cNvPr>
            <p:cNvSpPr/>
            <p:nvPr/>
          </p:nvSpPr>
          <p:spPr>
            <a:xfrm>
              <a:off x="7618829" y="776735"/>
              <a:ext cx="2923309" cy="1040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A18E79-190B-8868-6B1E-804E17FDADA1}"/>
                </a:ext>
              </a:extLst>
            </p:cNvPr>
            <p:cNvSpPr txBox="1"/>
            <p:nvPr/>
          </p:nvSpPr>
          <p:spPr>
            <a:xfrm>
              <a:off x="9791870" y="1976648"/>
              <a:ext cx="1457286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BC7605F-0A1C-50B0-8F7B-E1D1DA166D5F}"/>
                </a:ext>
              </a:extLst>
            </p:cNvPr>
            <p:cNvSpPr/>
            <p:nvPr/>
          </p:nvSpPr>
          <p:spPr>
            <a:xfrm>
              <a:off x="7587931" y="2292846"/>
              <a:ext cx="2954207" cy="36343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BCF75-14DA-F608-E16E-4BA0811B936A}"/>
                </a:ext>
              </a:extLst>
            </p:cNvPr>
            <p:cNvSpPr txBox="1"/>
            <p:nvPr/>
          </p:nvSpPr>
          <p:spPr>
            <a:xfrm>
              <a:off x="9791869" y="910816"/>
              <a:ext cx="14572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D3C24E-8A82-6CFF-C41C-673850DD9488}"/>
                </a:ext>
              </a:extLst>
            </p:cNvPr>
            <p:cNvSpPr/>
            <p:nvPr/>
          </p:nvSpPr>
          <p:spPr>
            <a:xfrm>
              <a:off x="7618829" y="2293515"/>
              <a:ext cx="2923309" cy="796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D6B953-03D4-C6AA-29AB-21109EF2357F}"/>
                </a:ext>
              </a:extLst>
            </p:cNvPr>
            <p:cNvSpPr/>
            <p:nvPr/>
          </p:nvSpPr>
          <p:spPr>
            <a:xfrm>
              <a:off x="7589954" y="4504646"/>
              <a:ext cx="2923309" cy="384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C92E8F-748D-696F-46AA-4FF9C75FC02F}"/>
                </a:ext>
              </a:extLst>
            </p:cNvPr>
            <p:cNvSpPr txBox="1"/>
            <p:nvPr/>
          </p:nvSpPr>
          <p:spPr>
            <a:xfrm>
              <a:off x="10042127" y="2737641"/>
              <a:ext cx="1457286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624919-CAB5-AD33-0B44-62FF2FEB5258}"/>
                </a:ext>
              </a:extLst>
            </p:cNvPr>
            <p:cNvSpPr txBox="1"/>
            <p:nvPr/>
          </p:nvSpPr>
          <p:spPr>
            <a:xfrm>
              <a:off x="10185646" y="4561528"/>
              <a:ext cx="1457286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5649A-8E3C-6429-51D8-8E5BCFF7199E}"/>
                </a:ext>
              </a:extLst>
            </p:cNvPr>
            <p:cNvSpPr txBox="1"/>
            <p:nvPr/>
          </p:nvSpPr>
          <p:spPr>
            <a:xfrm>
              <a:off x="10049837" y="3668950"/>
              <a:ext cx="166733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F205C-3EA4-98BD-4B34-848DA45051B1}"/>
                </a:ext>
              </a:extLst>
            </p:cNvPr>
            <p:cNvSpPr txBox="1"/>
            <p:nvPr/>
          </p:nvSpPr>
          <p:spPr>
            <a:xfrm>
              <a:off x="10223989" y="5378812"/>
              <a:ext cx="17129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85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26196" y="474682"/>
            <a:ext cx="7464390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FC Sans"/>
              </a:rPr>
              <a:t>Event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FC Sans"/>
              </a:rPr>
              <a:t> 객체</a:t>
            </a:r>
            <a:endParaRPr lang="en-US" altLang="ko-KR" b="1" i="0" dirty="0">
              <a:solidFill>
                <a:srgbClr val="FF0000"/>
              </a:solidFill>
              <a:effectLst/>
              <a:latin typeface="FC Sans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Event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가 발생한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Component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나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Element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의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정보 전달</a:t>
            </a:r>
            <a:endParaRPr lang="en-US" altLang="ko-KR" b="1" i="0" dirty="0">
              <a:solidFill>
                <a:srgbClr val="222222"/>
              </a:solidFill>
              <a:effectLst/>
              <a:latin typeface="FC Sans"/>
            </a:endParaRPr>
          </a:p>
          <a:p>
            <a:pPr marL="800100" lvl="1" indent="-34290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Element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에 따라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vent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의 정보가 다름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6A9A5-623F-AB3E-ED8A-5D1BAFA628C5}"/>
              </a:ext>
            </a:extLst>
          </p:cNvPr>
          <p:cNvSpPr txBox="1"/>
          <p:nvPr/>
        </p:nvSpPr>
        <p:spPr>
          <a:xfrm>
            <a:off x="542032" y="1961019"/>
            <a:ext cx="601295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function </a:t>
            </a:r>
            <a:r>
              <a:rPr lang="en-US" altLang="ko-KR" sz="1600" b="1" dirty="0" err="1"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event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console.log(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target</a:t>
            </a:r>
            <a:r>
              <a:rPr lang="en-US" altLang="ko-KR" sz="1600" b="1" dirty="0" err="1">
                <a:effectLst/>
                <a:latin typeface="+mn-ea"/>
              </a:rPr>
              <a:t>.value</a:t>
            </a:r>
            <a:r>
              <a:rPr lang="en-US" altLang="ko-KR" sz="1600" b="1" dirty="0">
                <a:effectLst/>
                <a:latin typeface="+mn-ea"/>
              </a:rPr>
              <a:t> + "</a:t>
            </a:r>
            <a:r>
              <a:rPr lang="ko-KR" altLang="en-US" sz="1600" b="1" dirty="0">
                <a:effectLst/>
                <a:latin typeface="+mn-ea"/>
              </a:rPr>
              <a:t>라고 입력하셨네요</a:t>
            </a:r>
            <a:r>
              <a:rPr lang="en-US" altLang="ko-KR" sz="1600" b="1" dirty="0">
                <a:effectLst/>
                <a:latin typeface="+mn-ea"/>
              </a:rPr>
              <a:t>.");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input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 {</a:t>
            </a:r>
            <a:r>
              <a:rPr lang="en-US" altLang="ko-KR" sz="1600" b="1" dirty="0" err="1"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8EC786-4976-5E01-1D4A-0703FB72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82" y="3505259"/>
            <a:ext cx="7188118" cy="2568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D706A3-B60F-92D0-F96A-7C58BC834A95}"/>
              </a:ext>
            </a:extLst>
          </p:cNvPr>
          <p:cNvSpPr txBox="1"/>
          <p:nvPr/>
        </p:nvSpPr>
        <p:spPr>
          <a:xfrm>
            <a:off x="6477753" y="1948651"/>
            <a:ext cx="2648699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onChange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: Event</a:t>
            </a:r>
          </a:p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: Event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vent.target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text box</a:t>
            </a:r>
          </a:p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         :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DAD8C-C772-2FBF-C51A-88F4C6D5CF9E}"/>
              </a:ext>
            </a:extLst>
          </p:cNvPr>
          <p:cNvSpPr txBox="1"/>
          <p:nvPr/>
        </p:nvSpPr>
        <p:spPr>
          <a:xfrm>
            <a:off x="1570363" y="3409078"/>
            <a:ext cx="308826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en-US" altLang="ko-KR" sz="14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ement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B2EDC-1769-7652-7AED-FD59D696C8D8}"/>
              </a:ext>
            </a:extLst>
          </p:cNvPr>
          <p:cNvSpPr txBox="1"/>
          <p:nvPr/>
        </p:nvSpPr>
        <p:spPr>
          <a:xfrm>
            <a:off x="3114495" y="1955567"/>
            <a:ext cx="114751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C83FA-F4A8-C042-3E12-87D38673AAF1}"/>
              </a:ext>
            </a:extLst>
          </p:cNvPr>
          <p:cNvSpPr txBox="1"/>
          <p:nvPr/>
        </p:nvSpPr>
        <p:spPr>
          <a:xfrm>
            <a:off x="2540736" y="2760151"/>
            <a:ext cx="11475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nput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CC85-411F-0B5E-A5F3-B4C3D8BA8AEC}"/>
              </a:ext>
            </a:extLst>
          </p:cNvPr>
          <p:cNvSpPr txBox="1"/>
          <p:nvPr/>
        </p:nvSpPr>
        <p:spPr>
          <a:xfrm>
            <a:off x="7555498" y="4240667"/>
            <a:ext cx="129011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event.target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49BEA-D816-BA34-B7ED-1AC99E248A66}"/>
              </a:ext>
            </a:extLst>
          </p:cNvPr>
          <p:cNvSpPr txBox="1"/>
          <p:nvPr/>
        </p:nvSpPr>
        <p:spPr>
          <a:xfrm>
            <a:off x="5914714" y="3660491"/>
            <a:ext cx="81289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37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A7BC7-0B12-5E45-FAE5-C69220A020E8}"/>
              </a:ext>
            </a:extLst>
          </p:cNvPr>
          <p:cNvSpPr txBox="1"/>
          <p:nvPr/>
        </p:nvSpPr>
        <p:spPr>
          <a:xfrm>
            <a:off x="461959" y="997977"/>
            <a:ext cx="558338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    // </a:t>
            </a:r>
            <a:r>
              <a:rPr lang="ko-KR" altLang="en-US" sz="1600" b="1" dirty="0">
                <a:effectLst/>
                <a:latin typeface="+mn-ea"/>
              </a:rPr>
              <a:t>부모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Component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.");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}} 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클릭하세요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en-US" altLang="ko-KR" sz="1600" b="1" dirty="0">
                <a:latin typeface="+mn-ea"/>
              </a:rPr>
              <a:t>----------------------------------------------------------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Button({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 }) {   // </a:t>
            </a:r>
            <a:r>
              <a:rPr lang="ko-KR" altLang="en-US" sz="1600" b="1" dirty="0">
                <a:effectLst/>
                <a:latin typeface="+mn-ea"/>
              </a:rPr>
              <a:t>자식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Component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  <a:r>
              <a:rPr lang="ko-KR" altLang="en-US" sz="1600" b="1" dirty="0">
                <a:effectLst/>
                <a:latin typeface="+mn-ea"/>
              </a:rPr>
              <a:t>클릭하세요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C62FA-88C5-3866-9D08-63ED90C29782}"/>
              </a:ext>
            </a:extLst>
          </p:cNvPr>
          <p:cNvSpPr txBox="1"/>
          <p:nvPr/>
        </p:nvSpPr>
        <p:spPr>
          <a:xfrm>
            <a:off x="255071" y="570934"/>
            <a:ext cx="458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Event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를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props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 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자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식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에 전달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BE04E-239A-5691-D141-95711A418CB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5F7FE-809B-0D06-4ABF-EAB6AE5A25CA}"/>
              </a:ext>
            </a:extLst>
          </p:cNvPr>
          <p:cNvSpPr txBox="1"/>
          <p:nvPr/>
        </p:nvSpPr>
        <p:spPr>
          <a:xfrm>
            <a:off x="1863193" y="1384450"/>
            <a:ext cx="41821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Props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로 전달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함수릏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매개변수로 전달</a:t>
            </a:r>
            <a:endParaRPr lang="en-US" altLang="ko-KR" sz="1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3DD1-9AF5-9D47-55E6-619FBB04C2DF}"/>
              </a:ext>
            </a:extLst>
          </p:cNvPr>
          <p:cNvSpPr txBox="1"/>
          <p:nvPr/>
        </p:nvSpPr>
        <p:spPr>
          <a:xfrm>
            <a:off x="3954267" y="1786312"/>
            <a:ext cx="209107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600" b="1" i="0" dirty="0">
                <a:solidFill>
                  <a:schemeClr val="bg1"/>
                </a:solidFill>
                <a:effectLst/>
                <a:latin typeface="FC Sans"/>
              </a:rPr>
              <a:t>Button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FC Sans"/>
              </a:rPr>
              <a:t>은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FC Sans"/>
              </a:rPr>
              <a:t>component</a:t>
            </a:r>
          </a:p>
          <a:p>
            <a:pPr algn="ctr" latinLnBrk="0"/>
            <a:r>
              <a:rPr lang="en-US" altLang="ko-KR" sz="1600" b="1" dirty="0">
                <a:solidFill>
                  <a:schemeClr val="bg1"/>
                </a:solidFill>
                <a:latin typeface="FC Sans"/>
              </a:rPr>
              <a:t>button</a:t>
            </a:r>
            <a:r>
              <a:rPr lang="ko-KR" altLang="en-US" sz="1600" b="1" dirty="0">
                <a:solidFill>
                  <a:schemeClr val="bg1"/>
                </a:solidFill>
                <a:latin typeface="FC Sans"/>
              </a:rPr>
              <a:t>은 </a:t>
            </a:r>
            <a:r>
              <a:rPr lang="en-US" altLang="ko-KR" sz="1600" b="1" dirty="0">
                <a:solidFill>
                  <a:schemeClr val="bg1"/>
                </a:solidFill>
                <a:latin typeface="FC Sans"/>
              </a:rPr>
              <a:t>Element</a:t>
            </a:r>
            <a:r>
              <a:rPr lang="ko-KR" altLang="en-US" sz="1600" b="1" dirty="0">
                <a:solidFill>
                  <a:schemeClr val="bg1"/>
                </a:solidFill>
                <a:latin typeface="FC Sans"/>
              </a:rPr>
              <a:t> </a:t>
            </a:r>
            <a:endParaRPr lang="ko-KR" altLang="en-US" sz="1600" b="1" i="0" dirty="0">
              <a:solidFill>
                <a:schemeClr val="bg1"/>
              </a:solidFill>
              <a:effectLst/>
              <a:latin typeface="FC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62EB7-9875-07F2-EE9B-D741FDB30ACA}"/>
              </a:ext>
            </a:extLst>
          </p:cNvPr>
          <p:cNvSpPr txBox="1"/>
          <p:nvPr/>
        </p:nvSpPr>
        <p:spPr>
          <a:xfrm>
            <a:off x="6738164" y="997977"/>
            <a:ext cx="536515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 // </a:t>
            </a:r>
            <a:r>
              <a:rPr lang="ko-KR" altLang="en-US" sz="1600" b="1" dirty="0">
                <a:effectLst/>
                <a:latin typeface="+mn-ea"/>
              </a:rPr>
              <a:t>부모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</a:t>
            </a:r>
            <a:r>
              <a:rPr lang="ko-KR" altLang="en-US" sz="1600" b="1" dirty="0">
                <a:effectLst/>
                <a:latin typeface="+mn-ea"/>
              </a:rPr>
              <a:t>클릭하세요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// ----------------------------------------------------------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Button({ </a:t>
            </a:r>
            <a:r>
              <a:rPr lang="en-US" altLang="ko-KR" sz="1600" b="1" dirty="0" err="1"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 }) {  // </a:t>
            </a:r>
            <a:r>
              <a:rPr lang="ko-KR" altLang="en-US" sz="1600" b="1" dirty="0">
                <a:effectLst/>
                <a:latin typeface="+mn-ea"/>
              </a:rPr>
              <a:t>자식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.");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}} &gt;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클릭하세요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38E12FF-C7E2-2C68-2DC4-626BAC82F5CD}"/>
              </a:ext>
            </a:extLst>
          </p:cNvPr>
          <p:cNvSpPr/>
          <p:nvPr/>
        </p:nvSpPr>
        <p:spPr>
          <a:xfrm>
            <a:off x="5987393" y="3233869"/>
            <a:ext cx="750771" cy="4951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3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A7BC7-0B12-5E45-FAE5-C69220A020E8}"/>
              </a:ext>
            </a:extLst>
          </p:cNvPr>
          <p:cNvSpPr txBox="1"/>
          <p:nvPr/>
        </p:nvSpPr>
        <p:spPr>
          <a:xfrm>
            <a:off x="461959" y="997977"/>
            <a:ext cx="609771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 // </a:t>
            </a:r>
            <a:r>
              <a:rPr lang="ko-KR" altLang="en-US" sz="1600" b="1" dirty="0">
                <a:effectLst/>
                <a:latin typeface="+mn-ea"/>
              </a:rPr>
              <a:t>부모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</a:t>
            </a:r>
            <a:r>
              <a:rPr lang="ko-KR" altLang="en-US" sz="1600" b="1" dirty="0">
                <a:effectLst/>
                <a:latin typeface="+mn-ea"/>
              </a:rPr>
              <a:t>클릭하세요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// ----------------------------------------------------------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Button({ </a:t>
            </a:r>
            <a:r>
              <a:rPr lang="en-US" altLang="ko-KR" sz="1600" b="1" dirty="0" err="1"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 }) {  // </a:t>
            </a:r>
            <a:r>
              <a:rPr lang="ko-KR" altLang="en-US" sz="1600" b="1" dirty="0">
                <a:effectLst/>
                <a:latin typeface="+mn-ea"/>
              </a:rPr>
              <a:t>자식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alert("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클릭했습니다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.");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}} &gt;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클릭하세요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C62FA-88C5-3866-9D08-63ED90C29782}"/>
              </a:ext>
            </a:extLst>
          </p:cNvPr>
          <p:cNvSpPr txBox="1"/>
          <p:nvPr/>
        </p:nvSpPr>
        <p:spPr>
          <a:xfrm>
            <a:off x="255071" y="570934"/>
            <a:ext cx="458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Event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를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props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 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자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식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에 전달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BE04E-239A-5691-D141-95711A418CB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2CA7D5-4392-38B5-1E40-06F669AD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94" y="1467159"/>
            <a:ext cx="5172797" cy="4401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56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553454" y="967641"/>
            <a:ext cx="7464390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title</a:t>
            </a:r>
            <a:r>
              <a:rPr lang="en-US" altLang="ko-KR" sz="1600" b="1" dirty="0">
                <a:effectLst/>
                <a:latin typeface="+mn-ea"/>
              </a:rPr>
              <a:t>="WEB“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alert("Header");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/&gt;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&lt;Nav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alert(e);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&lt;Article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title</a:t>
            </a:r>
            <a:r>
              <a:rPr lang="en-US" altLang="ko-KR" sz="1600" b="1" dirty="0">
                <a:effectLst/>
                <a:latin typeface="+mn-ea"/>
              </a:rPr>
              <a:t>="React"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body</a:t>
            </a:r>
            <a:r>
              <a:rPr lang="en-US" altLang="ko-KR" sz="1600" b="1" dirty="0">
                <a:effectLst/>
                <a:latin typeface="+mn-ea"/>
              </a:rPr>
              <a:t>="Hello, React 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656EF-DE02-D460-B00A-DFD4F900A49C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54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예제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09C89-38D6-7D5B-30FC-63B421D9C1F9}"/>
              </a:ext>
            </a:extLst>
          </p:cNvPr>
          <p:cNvSpPr txBox="1"/>
          <p:nvPr/>
        </p:nvSpPr>
        <p:spPr>
          <a:xfrm>
            <a:off x="1424068" y="146033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942DF-3C09-C062-5E91-D5DC7D85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64" y="2398599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0EFE5B5-0057-EF7D-8134-AE8632DD3BEE}"/>
              </a:ext>
            </a:extLst>
          </p:cNvPr>
          <p:cNvSpPr/>
          <p:nvPr/>
        </p:nvSpPr>
        <p:spPr>
          <a:xfrm>
            <a:off x="6473145" y="2768945"/>
            <a:ext cx="70906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226C282-3075-2881-3437-C6B733E9BE54}"/>
              </a:ext>
            </a:extLst>
          </p:cNvPr>
          <p:cNvSpPr/>
          <p:nvPr/>
        </p:nvSpPr>
        <p:spPr>
          <a:xfrm>
            <a:off x="6453894" y="4050692"/>
            <a:ext cx="70906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946F38C-50F6-8794-33F9-C00F8AF26ADE}"/>
              </a:ext>
            </a:extLst>
          </p:cNvPr>
          <p:cNvSpPr/>
          <p:nvPr/>
        </p:nvSpPr>
        <p:spPr>
          <a:xfrm>
            <a:off x="6646298" y="5390145"/>
            <a:ext cx="70906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4FD35-54E9-FB9E-0CB6-EF0DFD054543}"/>
              </a:ext>
            </a:extLst>
          </p:cNvPr>
          <p:cNvSpPr txBox="1"/>
          <p:nvPr/>
        </p:nvSpPr>
        <p:spPr>
          <a:xfrm>
            <a:off x="2249522" y="4834126"/>
            <a:ext cx="7824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9A052-043F-83B4-8572-1AC266A826F6}"/>
              </a:ext>
            </a:extLst>
          </p:cNvPr>
          <p:cNvSpPr txBox="1"/>
          <p:nvPr/>
        </p:nvSpPr>
        <p:spPr>
          <a:xfrm>
            <a:off x="2249522" y="2623259"/>
            <a:ext cx="7824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DD08E-C810-70EF-AB8A-C6F5F24C7E8A}"/>
              </a:ext>
            </a:extLst>
          </p:cNvPr>
          <p:cNvSpPr txBox="1"/>
          <p:nvPr/>
        </p:nvSpPr>
        <p:spPr>
          <a:xfrm>
            <a:off x="2249522" y="3612672"/>
            <a:ext cx="7824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0698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551A59-5939-6C68-03FF-D263BDC5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46" y="831225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656EF-DE02-D460-B00A-DFD4F900A49C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323797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예제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Props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 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09C89-38D6-7D5B-30FC-63B421D9C1F9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9D86-6529-0731-51BC-633336528349}"/>
              </a:ext>
            </a:extLst>
          </p:cNvPr>
          <p:cNvSpPr txBox="1"/>
          <p:nvPr/>
        </p:nvSpPr>
        <p:spPr>
          <a:xfrm>
            <a:off x="481263" y="1441980"/>
            <a:ext cx="609760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title: "react", body: "react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668A4F-9D50-466D-890C-5F908DCCEA30}"/>
              </a:ext>
            </a:extLst>
          </p:cNvPr>
          <p:cNvSpPr/>
          <p:nvPr/>
        </p:nvSpPr>
        <p:spPr>
          <a:xfrm>
            <a:off x="7190072" y="1684420"/>
            <a:ext cx="1654159" cy="174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E5EC9C-6288-C7D1-56D0-4DDE5F53BFB2}"/>
              </a:ext>
            </a:extLst>
          </p:cNvPr>
          <p:cNvSpPr/>
          <p:nvPr/>
        </p:nvSpPr>
        <p:spPr>
          <a:xfrm>
            <a:off x="6176257" y="1978757"/>
            <a:ext cx="69943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581F5-51E5-8CF9-4B2E-3EBC646466C2}"/>
              </a:ext>
            </a:extLst>
          </p:cNvPr>
          <p:cNvSpPr txBox="1"/>
          <p:nvPr/>
        </p:nvSpPr>
        <p:spPr>
          <a:xfrm>
            <a:off x="9141057" y="2508146"/>
            <a:ext cx="14816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&lt;li&gt;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03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656EF-DE02-D460-B00A-DFD4F900A49C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0DE2C-425B-056D-399A-C58FC997E30E}"/>
              </a:ext>
            </a:extLst>
          </p:cNvPr>
          <p:cNvSpPr txBox="1"/>
          <p:nvPr/>
        </p:nvSpPr>
        <p:spPr>
          <a:xfrm>
            <a:off x="594559" y="1216215"/>
            <a:ext cx="49688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{title,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}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={(event)=&gt;{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  // </a:t>
            </a:r>
            <a:r>
              <a:rPr lang="ko-KR" altLang="en-US" sz="1600" b="1" dirty="0">
                <a:effectLst/>
                <a:latin typeface="+mn-ea"/>
              </a:rPr>
              <a:t>기본 기능 방지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</a:t>
            </a:r>
            <a:r>
              <a:rPr lang="en-US" altLang="ko-KR" sz="1600" b="1" dirty="0">
                <a:effectLst/>
                <a:latin typeface="+mn-ea"/>
              </a:rPr>
              <a:t>; }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latin typeface="+mn-ea"/>
              </a:rPr>
              <a:t>   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 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 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EE68D3-F94A-87B4-7FBC-D10B9D15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" r="3432"/>
          <a:stretch/>
        </p:blipFill>
        <p:spPr>
          <a:xfrm>
            <a:off x="5803033" y="898716"/>
            <a:ext cx="5978290" cy="1488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3C857B-2855-D688-7409-F8D3D9923451}"/>
              </a:ext>
            </a:extLst>
          </p:cNvPr>
          <p:cNvSpPr/>
          <p:nvPr/>
        </p:nvSpPr>
        <p:spPr>
          <a:xfrm>
            <a:off x="1020538" y="2531444"/>
            <a:ext cx="4445609" cy="99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54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함수를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Props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로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전달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09C89-38D6-7D5B-30FC-63B421D9C1F9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E24EC3-E65B-C8E0-765A-BCD18D79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211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84726-8D6C-FDE1-CFC5-5B5A4B8C6CA9}"/>
              </a:ext>
            </a:extLst>
          </p:cNvPr>
          <p:cNvSpPr txBox="1"/>
          <p:nvPr/>
        </p:nvSpPr>
        <p:spPr>
          <a:xfrm>
            <a:off x="3243342" y="3259723"/>
            <a:ext cx="7824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F771A-F95A-6933-05DC-BC35C6625614}"/>
              </a:ext>
            </a:extLst>
          </p:cNvPr>
          <p:cNvSpPr txBox="1"/>
          <p:nvPr/>
        </p:nvSpPr>
        <p:spPr>
          <a:xfrm>
            <a:off x="1952891" y="3692887"/>
            <a:ext cx="7824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3BC33-9E0F-8C47-328D-E5196A1F04B4}"/>
              </a:ext>
            </a:extLst>
          </p:cNvPr>
          <p:cNvSpPr txBox="1"/>
          <p:nvPr/>
        </p:nvSpPr>
        <p:spPr>
          <a:xfrm>
            <a:off x="3760688" y="1216215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F2389-9A99-0CC3-8CA9-9DC0AC9C50D8}"/>
              </a:ext>
            </a:extLst>
          </p:cNvPr>
          <p:cNvSpPr txBox="1"/>
          <p:nvPr/>
        </p:nvSpPr>
        <p:spPr>
          <a:xfrm>
            <a:off x="3760688" y="2387753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94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656EF-DE02-D460-B00A-DFD4F900A49C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4FCC0-C001-F443-09DC-2C3D7F7350AD}"/>
              </a:ext>
            </a:extLst>
          </p:cNvPr>
          <p:cNvSpPr txBox="1"/>
          <p:nvPr/>
        </p:nvSpPr>
        <p:spPr>
          <a:xfrm>
            <a:off x="230747" y="513223"/>
            <a:ext cx="5062793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 = props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 err="1">
                <a:effectLst/>
                <a:latin typeface="+mn-ea"/>
              </a:rPr>
              <a:t>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t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     // Element</a:t>
            </a:r>
            <a:r>
              <a:rPr lang="ko-KR" altLang="en-US" sz="1600" b="1" dirty="0">
                <a:latin typeface="+mn-ea"/>
              </a:rPr>
              <a:t> 배열에 저장 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="/“ id={t.</a:t>
            </a:r>
            <a:r>
              <a:rPr lang="en-US" altLang="ko-KR" sz="1600" b="1" dirty="0">
                <a:latin typeface="+mn-ea"/>
              </a:rPr>
              <a:t>id</a:t>
            </a:r>
            <a:r>
              <a:rPr lang="en-US" altLang="ko-KR" sz="1600" b="1" dirty="0">
                <a:effectLst/>
                <a:latin typeface="+mn-ea"/>
              </a:rPr>
              <a:t>}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event</a:t>
            </a:r>
            <a:r>
              <a:rPr lang="en-US" altLang="ko-KR" sz="1600" b="1" dirty="0">
                <a:effectLst/>
                <a:latin typeface="+mn-ea"/>
              </a:rPr>
              <a:t>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(event.target.id);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  // </a:t>
            </a:r>
            <a:r>
              <a:rPr lang="ko-KR" altLang="en-US" sz="1600" b="1" dirty="0">
                <a:effectLst/>
                <a:latin typeface="+mn-ea"/>
              </a:rPr>
              <a:t>반복 종료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FFA297-8E5B-31D6-482D-129236047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08" y="647459"/>
            <a:ext cx="5081799" cy="1189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03BC-13C3-5416-3CBE-F8A529F765AB}"/>
              </a:ext>
            </a:extLst>
          </p:cNvPr>
          <p:cNvSpPr txBox="1"/>
          <p:nvPr/>
        </p:nvSpPr>
        <p:spPr>
          <a:xfrm>
            <a:off x="3836149" y="3379546"/>
            <a:ext cx="118631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</a:rPr>
              <a:t>Id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  <a:sym typeface="Wingdings" panose="05000000000000000000" pitchFamily="2" charset="2"/>
              </a:rPr>
              <a:t> title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250D56-819D-0668-04CD-4E8EA2F7A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80"/>
          <a:stretch/>
        </p:blipFill>
        <p:spPr>
          <a:xfrm>
            <a:off x="7786278" y="1463593"/>
            <a:ext cx="1933432" cy="25573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05771A-1A20-73A7-F6E8-F6F6CBCE1163}"/>
              </a:ext>
            </a:extLst>
          </p:cNvPr>
          <p:cNvSpPr/>
          <p:nvPr/>
        </p:nvSpPr>
        <p:spPr>
          <a:xfrm>
            <a:off x="431591" y="1328286"/>
            <a:ext cx="4445609" cy="3388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5C086B1-4F05-631D-1B39-ECF950838BFA}"/>
              </a:ext>
            </a:extLst>
          </p:cNvPr>
          <p:cNvSpPr/>
          <p:nvPr/>
        </p:nvSpPr>
        <p:spPr>
          <a:xfrm>
            <a:off x="5788308" y="2871554"/>
            <a:ext cx="1815650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7D41-A148-7675-11F5-476CBE70A5A1}"/>
              </a:ext>
            </a:extLst>
          </p:cNvPr>
          <p:cNvSpPr txBox="1"/>
          <p:nvPr/>
        </p:nvSpPr>
        <p:spPr>
          <a:xfrm>
            <a:off x="3836149" y="513223"/>
            <a:ext cx="7824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D2FAC-D0BE-8CEC-9CF4-866EC98E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010" y="4020924"/>
            <a:ext cx="2476518" cy="2683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1938D6-621D-FA56-9391-A46DD0D6D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060" y="4594820"/>
            <a:ext cx="3995650" cy="3962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9401A3-B1A5-E5A7-4252-4AAD1DD73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121" y="5055831"/>
            <a:ext cx="3995650" cy="343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2265B9-06E6-2507-00D8-AB1B96357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120" y="5464575"/>
            <a:ext cx="5081799" cy="364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3A1807-618B-0953-4C44-A5351CBC4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120" y="5893577"/>
            <a:ext cx="4067961" cy="34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4FF46-94F0-145A-163D-432057258B67}"/>
              </a:ext>
            </a:extLst>
          </p:cNvPr>
          <p:cNvSpPr txBox="1"/>
          <p:nvPr/>
        </p:nvSpPr>
        <p:spPr>
          <a:xfrm>
            <a:off x="4429306" y="881206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551E3-303F-81D1-161C-DDE3FDD9CED5}"/>
              </a:ext>
            </a:extLst>
          </p:cNvPr>
          <p:cNvSpPr txBox="1"/>
          <p:nvPr/>
        </p:nvSpPr>
        <p:spPr>
          <a:xfrm>
            <a:off x="3820469" y="2683778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한컴바탕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70B0B-4777-D073-8AB0-43D68727F654}"/>
              </a:ext>
            </a:extLst>
          </p:cNvPr>
          <p:cNvSpPr txBox="1"/>
          <p:nvPr/>
        </p:nvSpPr>
        <p:spPr>
          <a:xfrm>
            <a:off x="4238760" y="292976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itle -&gt; body</a:t>
            </a:r>
            <a:r>
              <a:rPr lang="ko-KR" altLang="en-US" dirty="0"/>
              <a:t>로 바꿀 것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5401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DE5F1D-26C7-2CBC-A7B8-4B4083554B7E}"/>
              </a:ext>
            </a:extLst>
          </p:cNvPr>
          <p:cNvSpPr txBox="1"/>
          <p:nvPr/>
        </p:nvSpPr>
        <p:spPr>
          <a:xfrm>
            <a:off x="255070" y="513223"/>
            <a:ext cx="6732871" cy="444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 State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 </a:t>
            </a:r>
            <a:r>
              <a:rPr lang="ko-KR" altLang="en-US" b="1" dirty="0"/>
              <a:t>와 </a:t>
            </a:r>
            <a:r>
              <a:rPr lang="en-US" altLang="ko-KR" b="1" dirty="0"/>
              <a:t>State </a:t>
            </a:r>
            <a:r>
              <a:rPr lang="ko-KR" altLang="en-US" b="1" dirty="0"/>
              <a:t>는</a:t>
            </a:r>
            <a:r>
              <a:rPr lang="en-US" altLang="ko-KR" b="1" dirty="0"/>
              <a:t> Component</a:t>
            </a:r>
            <a:r>
              <a:rPr lang="ko-KR" altLang="en-US" b="1" dirty="0"/>
              <a:t>의</a:t>
            </a:r>
            <a:r>
              <a:rPr lang="en-US" altLang="ko-KR" b="1" dirty="0"/>
              <a:t> Data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</a:rPr>
              <a:t>Component(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에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전달하는 </a:t>
            </a:r>
            <a:r>
              <a:rPr lang="en-US" altLang="ko-KR" b="1" dirty="0">
                <a:solidFill>
                  <a:srgbClr val="FF0000"/>
                </a:solidFill>
              </a:rPr>
              <a:t>data(</a:t>
            </a:r>
            <a:r>
              <a:rPr lang="ko-KR" altLang="en-US" b="1" dirty="0">
                <a:solidFill>
                  <a:srgbClr val="FF0000"/>
                </a:solidFill>
              </a:rPr>
              <a:t>파라메터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 Component</a:t>
            </a:r>
            <a:r>
              <a:rPr lang="ko-KR" altLang="en-US" b="1" dirty="0"/>
              <a:t>에서</a:t>
            </a:r>
            <a:r>
              <a:rPr lang="en-US" altLang="ko-KR" b="1" dirty="0"/>
              <a:t> </a:t>
            </a:r>
            <a:r>
              <a:rPr lang="ko-KR" altLang="en-US" b="1" dirty="0"/>
              <a:t>변경 안됨</a:t>
            </a:r>
            <a:endParaRPr lang="en-US" altLang="ko-KR" b="1" dirty="0"/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State</a:t>
            </a: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</a:rPr>
              <a:t>Component(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내 </a:t>
            </a:r>
            <a:r>
              <a:rPr lang="en-US" altLang="ko-KR" b="1" dirty="0">
                <a:solidFill>
                  <a:srgbClr val="FF0000"/>
                </a:solidFill>
              </a:rPr>
              <a:t>data(</a:t>
            </a:r>
            <a:r>
              <a:rPr lang="ko-KR" altLang="en-US" b="1" dirty="0">
                <a:solidFill>
                  <a:srgbClr val="FF0000"/>
                </a:solidFill>
              </a:rPr>
              <a:t>파라메터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</a:t>
            </a:r>
            <a:r>
              <a:rPr lang="ko-KR" altLang="en-US" b="1" dirty="0"/>
              <a:t>에서</a:t>
            </a:r>
            <a:r>
              <a:rPr lang="en-US" altLang="ko-KR" b="1" dirty="0"/>
              <a:t> </a:t>
            </a:r>
            <a:r>
              <a:rPr lang="ko-KR" altLang="en-US" b="1" dirty="0"/>
              <a:t>변경할</a:t>
            </a:r>
            <a:r>
              <a:rPr lang="en-US" altLang="ko-KR" b="1" dirty="0"/>
              <a:t> </a:t>
            </a:r>
            <a:r>
              <a:rPr lang="ko-KR" altLang="en-US" b="1" dirty="0"/>
              <a:t>수 있는 </a:t>
            </a:r>
            <a:r>
              <a:rPr lang="en-US" altLang="ko-KR" b="1" dirty="0"/>
              <a:t>Data</a:t>
            </a: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변경되면 자동 </a:t>
            </a:r>
            <a:r>
              <a:rPr lang="en-US" altLang="ko-KR" b="1" dirty="0">
                <a:solidFill>
                  <a:srgbClr val="FF0000"/>
                </a:solidFill>
              </a:rPr>
              <a:t>Render</a:t>
            </a:r>
            <a:endParaRPr lang="ko-KR" altLang="en-US" sz="1200" kern="0" spc="0" dirty="0">
              <a:solidFill>
                <a:srgbClr val="FF0000"/>
              </a:solidFill>
              <a:effectLst/>
              <a:latin typeface="한컴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9C1A5-0584-C64F-7F35-B323363D7CD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DE5F1D-26C7-2CBC-A7B8-4B4083554B7E}"/>
              </a:ext>
            </a:extLst>
          </p:cNvPr>
          <p:cNvSpPr txBox="1"/>
          <p:nvPr/>
        </p:nvSpPr>
        <p:spPr>
          <a:xfrm>
            <a:off x="255071" y="513223"/>
            <a:ext cx="6983128" cy="444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 State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화면 변경 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UI + Data 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Data(State)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하나로 묶음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  <a:r>
              <a:rPr lang="ko-KR" altLang="en-US" b="1" dirty="0"/>
              <a:t>는 </a:t>
            </a:r>
            <a:r>
              <a:rPr lang="en-US" altLang="ko-KR" b="1" dirty="0"/>
              <a:t>Data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중심으로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  <a:endParaRPr lang="en-US" altLang="ko-KR" b="1" dirty="0"/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변경되면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화면이 자동으로 </a:t>
            </a:r>
            <a:r>
              <a:rPr lang="en-US" altLang="ko-KR" b="1" dirty="0">
                <a:solidFill>
                  <a:srgbClr val="FF0000"/>
                </a:solidFill>
              </a:rPr>
              <a:t>Render</a:t>
            </a:r>
            <a:endParaRPr lang="ko-KR" altLang="en-US" sz="1200" kern="0" spc="0" dirty="0">
              <a:solidFill>
                <a:srgbClr val="FF0000"/>
              </a:solidFill>
              <a:effectLst/>
              <a:latin typeface="한컴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9C1A5-0584-C64F-7F35-B323363D7CD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6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E58D0-8C55-C05E-6A92-A9F143AA317D}"/>
              </a:ext>
            </a:extLst>
          </p:cNvPr>
          <p:cNvSpPr txBox="1"/>
          <p:nvPr/>
        </p:nvSpPr>
        <p:spPr>
          <a:xfrm>
            <a:off x="255070" y="51558"/>
            <a:ext cx="280662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omponent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7B86BE-8576-5B5B-D570-B1E8601D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8054"/>
            <a:ext cx="4768277" cy="2830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C7BFAD-C94E-DACF-21FF-3DEF3B5F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93" y="3773542"/>
            <a:ext cx="4595402" cy="21941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16CF8A-582F-6CFD-91D0-C0823A0F8B25}"/>
              </a:ext>
            </a:extLst>
          </p:cNvPr>
          <p:cNvSpPr txBox="1"/>
          <p:nvPr/>
        </p:nvSpPr>
        <p:spPr>
          <a:xfrm>
            <a:off x="310385" y="597785"/>
            <a:ext cx="5785615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rgbClr val="FF0000"/>
                </a:solidFill>
              </a:rPr>
              <a:t>Class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Component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코드 재 사용이 어려움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기능이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많음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복잡하고 </a:t>
            </a:r>
            <a:r>
              <a:rPr lang="ko-KR" altLang="en-US" b="1" dirty="0" err="1"/>
              <a:t>코드량이</a:t>
            </a:r>
            <a:r>
              <a:rPr lang="ko-KR" altLang="en-US" b="1" dirty="0"/>
              <a:t> 많음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현재는 많이 사용 안함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Function</a:t>
            </a:r>
            <a:r>
              <a:rPr lang="ko-KR" altLang="en-US" b="1" dirty="0"/>
              <a:t> </a:t>
            </a:r>
            <a:r>
              <a:rPr lang="ko-KR" altLang="en-US" b="1" dirty="0" err="1"/>
              <a:t>Component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코드 재 사용 용이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간단하고 </a:t>
            </a:r>
            <a:r>
              <a:rPr lang="ko-KR" altLang="en-US" b="1" dirty="0" err="1"/>
              <a:t>코드량이</a:t>
            </a:r>
            <a:r>
              <a:rPr lang="ko-KR" altLang="en-US" b="1" dirty="0"/>
              <a:t> 매우 적음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</a:rPr>
              <a:t>H</a:t>
            </a:r>
            <a:r>
              <a:rPr lang="ko-KR" altLang="en-US" b="1" dirty="0" err="1">
                <a:solidFill>
                  <a:srgbClr val="FF0000"/>
                </a:solidFill>
              </a:rPr>
              <a:t>ook</a:t>
            </a:r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ko-KR" altLang="en-US" b="1" dirty="0">
                <a:solidFill>
                  <a:srgbClr val="FF0000"/>
                </a:solidFill>
              </a:rPr>
              <a:t> 추가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최근 </a:t>
            </a:r>
            <a:r>
              <a:rPr lang="en-US" altLang="ko-KR" b="1" dirty="0"/>
              <a:t>Trend</a:t>
            </a:r>
            <a:r>
              <a:rPr lang="ko-KR" altLang="en-US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7A321-054F-5570-C83D-450F7911F04F}"/>
              </a:ext>
            </a:extLst>
          </p:cNvPr>
          <p:cNvSpPr txBox="1"/>
          <p:nvPr/>
        </p:nvSpPr>
        <p:spPr>
          <a:xfrm>
            <a:off x="4588844" y="705670"/>
            <a:ext cx="1725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State</a:t>
            </a:r>
            <a:r>
              <a:rPr lang="ko-KR" altLang="en-US" b="1" dirty="0">
                <a:solidFill>
                  <a:schemeClr val="bg1"/>
                </a:solidFill>
              </a:rPr>
              <a:t>는 </a:t>
            </a:r>
            <a:r>
              <a:rPr lang="en-US" altLang="ko-KR" b="1" dirty="0">
                <a:solidFill>
                  <a:schemeClr val="bg1"/>
                </a:solidFill>
              </a:rPr>
              <a:t>Hook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35514-F5A4-8BC9-4072-996FB105F2E7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AD928-3B1A-FABD-69F7-E5898A868377}"/>
              </a:ext>
            </a:extLst>
          </p:cNvPr>
          <p:cNvSpPr txBox="1"/>
          <p:nvPr/>
        </p:nvSpPr>
        <p:spPr>
          <a:xfrm>
            <a:off x="250253" y="552898"/>
            <a:ext cx="3844977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poqa Han Sans Neo"/>
              </a:rPr>
              <a:t>전체</a:t>
            </a:r>
            <a:r>
              <a:rPr lang="en-US" altLang="ko-KR" b="1" i="0" dirty="0">
                <a:effectLst/>
                <a:latin typeface="Spoqa Han Sans Neo"/>
              </a:rPr>
              <a:t> Component  </a:t>
            </a:r>
            <a:r>
              <a:rPr lang="en-US" altLang="ko-KR" b="1" i="0" dirty="0">
                <a:effectLst/>
                <a:latin typeface="+mn-ea"/>
              </a:rPr>
              <a:t>: </a:t>
            </a:r>
            <a:r>
              <a:rPr lang="ko-KR" altLang="en-US" b="1" dirty="0" err="1"/>
              <a:t>ProductTable</a:t>
            </a:r>
            <a:endParaRPr lang="en-US" altLang="ko-KR" b="1" i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사용자 입력</a:t>
            </a:r>
            <a:r>
              <a:rPr lang="en-US" altLang="ko-KR" b="1" i="0" dirty="0">
                <a:effectLst/>
                <a:latin typeface="+mn-ea"/>
              </a:rPr>
              <a:t>      : </a:t>
            </a:r>
            <a:r>
              <a:rPr lang="ko-KR" altLang="en-US" b="1" dirty="0" err="1"/>
              <a:t>SearchBar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제품 출력</a:t>
            </a:r>
            <a:r>
              <a:rPr lang="en-US" altLang="ko-KR" b="1" i="0" dirty="0">
                <a:effectLst/>
                <a:latin typeface="+mn-ea"/>
              </a:rPr>
              <a:t>         : </a:t>
            </a:r>
            <a:r>
              <a:rPr lang="ko-KR" altLang="en-US" b="1" dirty="0" err="1"/>
              <a:t>Product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헤더</a:t>
            </a:r>
            <a:r>
              <a:rPr lang="en-US" altLang="ko-KR" b="1" dirty="0"/>
              <a:t> </a:t>
            </a:r>
            <a:r>
              <a:rPr lang="ko-KR" altLang="en-US" b="1" dirty="0"/>
              <a:t>출력        </a:t>
            </a:r>
            <a:r>
              <a:rPr lang="en-US" altLang="ko-KR" b="1" dirty="0"/>
              <a:t>: </a:t>
            </a:r>
            <a:r>
              <a:rPr lang="ko-KR" altLang="en-US" b="1" dirty="0" err="1"/>
              <a:t>CategoryRow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각 제품 출력    </a:t>
            </a:r>
            <a:r>
              <a:rPr lang="en-US" altLang="ko-KR" b="1" dirty="0"/>
              <a:t>: </a:t>
            </a:r>
            <a:r>
              <a:rPr lang="ko-KR" altLang="en-US" b="1" dirty="0" err="1"/>
              <a:t>ProductRow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상품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데이터     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: 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products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B27C6C-AA3C-B055-7AA2-18358B97B2DF}"/>
              </a:ext>
            </a:extLst>
          </p:cNvPr>
          <p:cNvGrpSpPr/>
          <p:nvPr/>
        </p:nvGrpSpPr>
        <p:grpSpPr>
          <a:xfrm>
            <a:off x="9346209" y="622786"/>
            <a:ext cx="2531444" cy="5085109"/>
            <a:chOff x="4464016" y="231931"/>
            <a:chExt cx="2531444" cy="33279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55E417-AB45-5535-FAA3-3EBC25663B69}"/>
                </a:ext>
              </a:extLst>
            </p:cNvPr>
            <p:cNvSpPr/>
            <p:nvPr/>
          </p:nvSpPr>
          <p:spPr>
            <a:xfrm>
              <a:off x="4464016" y="570842"/>
              <a:ext cx="2531444" cy="298903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C74210-E6BA-F0C3-5894-8BEA27B94B05}"/>
                </a:ext>
              </a:extLst>
            </p:cNvPr>
            <p:cNvSpPr txBox="1"/>
            <p:nvPr/>
          </p:nvSpPr>
          <p:spPr>
            <a:xfrm>
              <a:off x="4588384" y="234113"/>
              <a:ext cx="776973" cy="20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2993B3-943F-70B7-860B-08BDF3996646}"/>
                </a:ext>
              </a:extLst>
            </p:cNvPr>
            <p:cNvSpPr txBox="1"/>
            <p:nvPr/>
          </p:nvSpPr>
          <p:spPr>
            <a:xfrm>
              <a:off x="5598164" y="231931"/>
              <a:ext cx="1314068" cy="20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Productable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F11769-B0C6-4276-40DE-CB56475B1221}"/>
                </a:ext>
              </a:extLst>
            </p:cNvPr>
            <p:cNvSpPr/>
            <p:nvPr/>
          </p:nvSpPr>
          <p:spPr>
            <a:xfrm>
              <a:off x="4711496" y="783167"/>
              <a:ext cx="1983745" cy="5611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10EF78-30B9-2583-DE71-1C50B0BBE080}"/>
                </a:ext>
              </a:extLst>
            </p:cNvPr>
            <p:cNvSpPr txBox="1"/>
            <p:nvPr/>
          </p:nvSpPr>
          <p:spPr>
            <a:xfrm>
              <a:off x="5105683" y="970424"/>
              <a:ext cx="1314068" cy="20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Seacch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BCC94F-D5A0-FEEA-AD60-284A5FAA18BB}"/>
                </a:ext>
              </a:extLst>
            </p:cNvPr>
            <p:cNvSpPr/>
            <p:nvPr/>
          </p:nvSpPr>
          <p:spPr>
            <a:xfrm>
              <a:off x="4763756" y="1605769"/>
              <a:ext cx="1983745" cy="178233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651F38-2BCD-D26B-AE74-13BFC271CFA9}"/>
                </a:ext>
              </a:extLst>
            </p:cNvPr>
            <p:cNvSpPr txBox="1"/>
            <p:nvPr/>
          </p:nvSpPr>
          <p:spPr>
            <a:xfrm>
              <a:off x="5466775" y="1531601"/>
              <a:ext cx="1314068" cy="20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Product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FDAB467-FDD3-262B-A0E4-08DAEC3874C2}"/>
                </a:ext>
              </a:extLst>
            </p:cNvPr>
            <p:cNvSpPr/>
            <p:nvPr/>
          </p:nvSpPr>
          <p:spPr>
            <a:xfrm>
              <a:off x="4960291" y="1963163"/>
              <a:ext cx="1699210" cy="5326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0027C9-7065-E455-FCE0-494FA1D545BE}"/>
                </a:ext>
              </a:extLst>
            </p:cNvPr>
            <p:cNvSpPr txBox="1"/>
            <p:nvPr/>
          </p:nvSpPr>
          <p:spPr>
            <a:xfrm>
              <a:off x="5137095" y="2145280"/>
              <a:ext cx="1408084" cy="20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CategoryRow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725ABEA-F021-9170-4F0D-36FAD57AE90F}"/>
                </a:ext>
              </a:extLst>
            </p:cNvPr>
            <p:cNvSpPr/>
            <p:nvPr/>
          </p:nvSpPr>
          <p:spPr>
            <a:xfrm>
              <a:off x="4960291" y="2636170"/>
              <a:ext cx="1699210" cy="5326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7DE10D-83B3-B0F1-BB1E-2DE46E0028F0}"/>
                </a:ext>
              </a:extLst>
            </p:cNvPr>
            <p:cNvSpPr txBox="1"/>
            <p:nvPr/>
          </p:nvSpPr>
          <p:spPr>
            <a:xfrm>
              <a:off x="5090087" y="2701116"/>
              <a:ext cx="1408084" cy="20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Product Row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B81CBF-5376-17A3-5186-1748F60DAD14}"/>
              </a:ext>
            </a:extLst>
          </p:cNvPr>
          <p:cNvGrpSpPr/>
          <p:nvPr/>
        </p:nvGrpSpPr>
        <p:grpSpPr>
          <a:xfrm>
            <a:off x="4776321" y="353811"/>
            <a:ext cx="4373371" cy="5707713"/>
            <a:chOff x="7563559" y="325426"/>
            <a:chExt cx="4373371" cy="57077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3AA953-71C4-AD7E-2A31-0381E20C62FA}"/>
                </a:ext>
              </a:extLst>
            </p:cNvPr>
            <p:cNvSpPr txBox="1"/>
            <p:nvPr/>
          </p:nvSpPr>
          <p:spPr>
            <a:xfrm>
              <a:off x="8005911" y="325426"/>
              <a:ext cx="1703202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Component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756D6B4-59C4-3968-9D25-BF7649A98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5487" y="824861"/>
              <a:ext cx="2911178" cy="52082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8E9978B-E35F-129E-4105-CEC84E9A1FD9}"/>
                </a:ext>
              </a:extLst>
            </p:cNvPr>
            <p:cNvSpPr/>
            <p:nvPr/>
          </p:nvSpPr>
          <p:spPr>
            <a:xfrm>
              <a:off x="7618829" y="776735"/>
              <a:ext cx="2923309" cy="1040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E4E74B-8C35-A48A-1201-526AE57F018B}"/>
                </a:ext>
              </a:extLst>
            </p:cNvPr>
            <p:cNvSpPr txBox="1"/>
            <p:nvPr/>
          </p:nvSpPr>
          <p:spPr>
            <a:xfrm>
              <a:off x="8005911" y="1872380"/>
              <a:ext cx="1457286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7C0A69-96A7-3F41-2EF3-DACF4BC115FD}"/>
                </a:ext>
              </a:extLst>
            </p:cNvPr>
            <p:cNvSpPr/>
            <p:nvPr/>
          </p:nvSpPr>
          <p:spPr>
            <a:xfrm>
              <a:off x="7587931" y="2292846"/>
              <a:ext cx="2954207" cy="36343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8FB431-1EFF-BBD8-4DD3-4A8580139B5F}"/>
                </a:ext>
              </a:extLst>
            </p:cNvPr>
            <p:cNvSpPr txBox="1"/>
            <p:nvPr/>
          </p:nvSpPr>
          <p:spPr>
            <a:xfrm>
              <a:off x="9791869" y="910816"/>
              <a:ext cx="14572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C9F738E-671B-F1B5-217F-B46EE71EC76A}"/>
                </a:ext>
              </a:extLst>
            </p:cNvPr>
            <p:cNvSpPr/>
            <p:nvPr/>
          </p:nvSpPr>
          <p:spPr>
            <a:xfrm>
              <a:off x="7618829" y="2293515"/>
              <a:ext cx="2923309" cy="796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F2AD591-E9DF-4B55-BA3E-4925DBCC083B}"/>
                </a:ext>
              </a:extLst>
            </p:cNvPr>
            <p:cNvSpPr/>
            <p:nvPr/>
          </p:nvSpPr>
          <p:spPr>
            <a:xfrm>
              <a:off x="7563559" y="4372087"/>
              <a:ext cx="2923309" cy="384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42FC5F-9E9C-D565-2B58-8AAEF4D50B85}"/>
                </a:ext>
              </a:extLst>
            </p:cNvPr>
            <p:cNvSpPr txBox="1"/>
            <p:nvPr/>
          </p:nvSpPr>
          <p:spPr>
            <a:xfrm>
              <a:off x="10042127" y="2737641"/>
              <a:ext cx="1457286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EB8339-067A-8C59-64CE-7F5B9DB1F542}"/>
                </a:ext>
              </a:extLst>
            </p:cNvPr>
            <p:cNvSpPr txBox="1"/>
            <p:nvPr/>
          </p:nvSpPr>
          <p:spPr>
            <a:xfrm>
              <a:off x="10148991" y="4415506"/>
              <a:ext cx="1457286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2EAFC6-0912-7CE2-4F84-040D855437ED}"/>
                </a:ext>
              </a:extLst>
            </p:cNvPr>
            <p:cNvSpPr txBox="1"/>
            <p:nvPr/>
          </p:nvSpPr>
          <p:spPr>
            <a:xfrm>
              <a:off x="10049837" y="3668950"/>
              <a:ext cx="166733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3F173B-4ECC-F0B9-AA47-784CCE3467F7}"/>
                </a:ext>
              </a:extLst>
            </p:cNvPr>
            <p:cNvSpPr txBox="1"/>
            <p:nvPr/>
          </p:nvSpPr>
          <p:spPr>
            <a:xfrm>
              <a:off x="10223989" y="5378812"/>
              <a:ext cx="17129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61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122912-076B-FA6C-AF0E-B35C5BD5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17" y="292960"/>
            <a:ext cx="5164590" cy="3537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4D8BD-F8C0-56C7-7703-F3521740589C}"/>
              </a:ext>
            </a:extLst>
          </p:cNvPr>
          <p:cNvSpPr txBox="1"/>
          <p:nvPr/>
        </p:nvSpPr>
        <p:spPr>
          <a:xfrm>
            <a:off x="255070" y="51558"/>
            <a:ext cx="280662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36E1D-A791-1666-F2A4-570678702C60}"/>
              </a:ext>
            </a:extLst>
          </p:cNvPr>
          <p:cNvSpPr txBox="1"/>
          <p:nvPr/>
        </p:nvSpPr>
        <p:spPr>
          <a:xfrm>
            <a:off x="255070" y="587988"/>
            <a:ext cx="633823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Hooks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클래스</a:t>
            </a:r>
            <a:r>
              <a:rPr lang="en-US" altLang="ko-KR" b="1" dirty="0"/>
              <a:t> Component</a:t>
            </a:r>
            <a:r>
              <a:rPr lang="ko-KR" altLang="en-US" b="1" dirty="0"/>
              <a:t>에 있는 기능이 많음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 </a:t>
            </a:r>
            <a:r>
              <a:rPr lang="en-US" altLang="ko-KR" b="1" dirty="0"/>
              <a:t>Component</a:t>
            </a:r>
            <a:r>
              <a:rPr lang="ko-KR" altLang="en-US" b="1" dirty="0"/>
              <a:t>에 기능이 상대 적으로 적음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 컴포넌트에 추가 라이브러리</a:t>
            </a:r>
            <a:r>
              <a:rPr lang="en-US" altLang="ko-KR" b="1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Hook</a:t>
            </a:r>
            <a:r>
              <a:rPr lang="ko-KR" altLang="en-US" b="1" dirty="0"/>
              <a:t>는 갈고리 라는 개념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 </a:t>
            </a:r>
            <a:r>
              <a:rPr lang="en-US" altLang="ko-KR" b="1" dirty="0"/>
              <a:t>Component</a:t>
            </a:r>
            <a:r>
              <a:rPr lang="ko-KR" altLang="en-US" b="1" dirty="0"/>
              <a:t>에 기능을 추가한다는 개념의 단어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use</a:t>
            </a:r>
            <a:r>
              <a:rPr lang="ko-KR" altLang="en-US" b="1" dirty="0"/>
              <a:t>로 시작</a:t>
            </a:r>
          </a:p>
        </p:txBody>
      </p:sp>
    </p:spTree>
    <p:extLst>
      <p:ext uri="{BB962C8B-B14F-4D97-AF65-F5344CB8AC3E}">
        <p14:creationId xmlns:p14="http://schemas.microsoft.com/office/powerpoint/2010/main" val="4057115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E58D0-8C55-C05E-6A92-A9F143AA317D}"/>
              </a:ext>
            </a:extLst>
          </p:cNvPr>
          <p:cNvSpPr txBox="1"/>
          <p:nvPr/>
        </p:nvSpPr>
        <p:spPr>
          <a:xfrm>
            <a:off x="255071" y="51558"/>
            <a:ext cx="1342724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18191-69A8-1B15-3A36-4863ED900A36}"/>
              </a:ext>
            </a:extLst>
          </p:cNvPr>
          <p:cNvSpPr txBox="1"/>
          <p:nvPr/>
        </p:nvSpPr>
        <p:spPr>
          <a:xfrm>
            <a:off x="392229" y="1633153"/>
            <a:ext cx="5585059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var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count</a:t>
            </a:r>
            <a:r>
              <a:rPr lang="en-US" altLang="ko-KR" sz="1600" b="1" dirty="0">
                <a:effectLst/>
                <a:latin typeface="+mn-ea"/>
              </a:rPr>
              <a:t> = 0;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 </a:t>
            </a:r>
            <a:r>
              <a:rPr lang="ko-KR" altLang="en-US" sz="1600" b="1" dirty="0">
                <a:effectLst/>
                <a:latin typeface="+mn-ea"/>
              </a:rPr>
              <a:t>총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count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번 클릭했습니다</a:t>
            </a:r>
            <a:r>
              <a:rPr lang="en-US" altLang="ko-KR" sz="1600" b="1" dirty="0">
                <a:effectLst/>
                <a:latin typeface="+mn-ea"/>
              </a:rPr>
              <a:t>. &lt;/p&gt;</a:t>
            </a:r>
          </a:p>
          <a:p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&lt;button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console.log("</a:t>
            </a:r>
            <a:r>
              <a:rPr lang="ko-KR" altLang="en-US" sz="1600" b="1" dirty="0">
                <a:effectLst/>
                <a:latin typeface="+mn-ea"/>
              </a:rPr>
              <a:t>클릭횟수 </a:t>
            </a:r>
            <a:r>
              <a:rPr lang="en-US" altLang="ko-KR" sz="1600" b="1" dirty="0">
                <a:effectLst/>
                <a:latin typeface="+mn-ea"/>
              </a:rPr>
              <a:t>: ",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count++</a:t>
            </a:r>
            <a:r>
              <a:rPr lang="en-US" altLang="ko-KR" sz="1600" b="1" dirty="0">
                <a:effectLst/>
                <a:latin typeface="+mn-ea"/>
              </a:rPr>
              <a:t>); 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클릭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C3680-2E95-E725-B25C-C9638F55A62A}"/>
              </a:ext>
            </a:extLst>
          </p:cNvPr>
          <p:cNvSpPr txBox="1"/>
          <p:nvPr/>
        </p:nvSpPr>
        <p:spPr>
          <a:xfrm>
            <a:off x="2406448" y="1834015"/>
            <a:ext cx="79876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ata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F5B98-CEE0-3FB0-54AD-67FD24D2E26F}"/>
              </a:ext>
            </a:extLst>
          </p:cNvPr>
          <p:cNvSpPr txBox="1"/>
          <p:nvPr/>
        </p:nvSpPr>
        <p:spPr>
          <a:xfrm>
            <a:off x="2095902" y="2545544"/>
            <a:ext cx="274560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ata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변경되도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화면이 </a:t>
            </a:r>
            <a:r>
              <a:rPr lang="ko-KR" altLang="en-US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안바뀜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907C8F-6ED2-45B4-568E-CEE4B101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41" y="3005717"/>
            <a:ext cx="6030167" cy="2905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B3028-29C0-6CB8-7F77-5A96F97984CE}"/>
              </a:ext>
            </a:extLst>
          </p:cNvPr>
          <p:cNvSpPr txBox="1"/>
          <p:nvPr/>
        </p:nvSpPr>
        <p:spPr>
          <a:xfrm>
            <a:off x="255071" y="638293"/>
            <a:ext cx="519282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State</a:t>
            </a:r>
            <a:r>
              <a:rPr lang="ko-KR" altLang="en-US" b="1" dirty="0"/>
              <a:t>를 사용 </a:t>
            </a:r>
            <a:r>
              <a:rPr lang="ko-KR" altLang="en-US" b="1" dirty="0" err="1"/>
              <a:t>안한</a:t>
            </a:r>
            <a:r>
              <a:rPr lang="ko-KR" altLang="en-US" b="1" dirty="0"/>
              <a:t> 코드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Button</a:t>
            </a:r>
            <a:r>
              <a:rPr lang="ko-KR" altLang="en-US" b="1" dirty="0"/>
              <a:t>을 클릭해도 </a:t>
            </a:r>
            <a:r>
              <a:rPr lang="en-US" altLang="ko-KR" b="1" dirty="0"/>
              <a:t>UI</a:t>
            </a:r>
            <a:r>
              <a:rPr lang="ko-KR" altLang="en-US" b="1" dirty="0"/>
              <a:t> 변경 안됨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90AD0-431A-A15B-D6DE-C02C8A587A70}"/>
              </a:ext>
            </a:extLst>
          </p:cNvPr>
          <p:cNvSpPr txBox="1"/>
          <p:nvPr/>
        </p:nvSpPr>
        <p:spPr>
          <a:xfrm>
            <a:off x="4304177" y="3889342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FA2DB-5310-072A-F996-00689EBC4A2F}"/>
              </a:ext>
            </a:extLst>
          </p:cNvPr>
          <p:cNvSpPr txBox="1"/>
          <p:nvPr/>
        </p:nvSpPr>
        <p:spPr>
          <a:xfrm>
            <a:off x="4647607" y="2911477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798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E58D0-8C55-C05E-6A92-A9F143AA317D}"/>
              </a:ext>
            </a:extLst>
          </p:cNvPr>
          <p:cNvSpPr txBox="1"/>
          <p:nvPr/>
        </p:nvSpPr>
        <p:spPr>
          <a:xfrm>
            <a:off x="255071" y="51558"/>
            <a:ext cx="1342724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3C09F-0F3E-FAF1-4FFA-B6FC43027A79}"/>
              </a:ext>
            </a:extLst>
          </p:cNvPr>
          <p:cNvSpPr txBox="1"/>
          <p:nvPr/>
        </p:nvSpPr>
        <p:spPr>
          <a:xfrm>
            <a:off x="255070" y="513168"/>
            <a:ext cx="533720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State</a:t>
            </a:r>
            <a:r>
              <a:rPr lang="ko-KR" altLang="en-US" b="1" dirty="0"/>
              <a:t>를 사용 </a:t>
            </a:r>
            <a:r>
              <a:rPr lang="ko-KR" altLang="en-US" b="1" dirty="0" err="1"/>
              <a:t>안한</a:t>
            </a:r>
            <a:r>
              <a:rPr lang="ko-KR" altLang="en-US" b="1" dirty="0"/>
              <a:t> 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JavaScript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이용한 </a:t>
            </a:r>
            <a:r>
              <a:rPr lang="en-US" altLang="ko-KR" b="1" dirty="0"/>
              <a:t>UI</a:t>
            </a:r>
            <a:r>
              <a:rPr lang="ko-KR" altLang="en-US" b="1" dirty="0"/>
              <a:t>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CAAC6-4FAB-A25B-B415-EBBE17815C95}"/>
              </a:ext>
            </a:extLst>
          </p:cNvPr>
          <p:cNvSpPr txBox="1"/>
          <p:nvPr/>
        </p:nvSpPr>
        <p:spPr>
          <a:xfrm>
            <a:off x="555858" y="1382958"/>
            <a:ext cx="620989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var count = 0;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총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id="text"&gt;0&lt;/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  <a:r>
              <a:rPr lang="ko-KR" altLang="en-US" sz="1600" b="1" dirty="0">
                <a:effectLst/>
                <a:latin typeface="+mn-ea"/>
              </a:rPr>
              <a:t>번 클릭했어요</a:t>
            </a:r>
            <a:r>
              <a:rPr lang="en-US" altLang="ko-KR" sz="1600" b="1" dirty="0">
                <a:effectLst/>
                <a:latin typeface="+mn-ea"/>
              </a:rPr>
              <a:t>..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&lt;button 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console.log("</a:t>
            </a:r>
            <a:r>
              <a:rPr lang="ko-KR" altLang="en-US" sz="1600" b="1" dirty="0">
                <a:effectLst/>
                <a:latin typeface="+mn-ea"/>
              </a:rPr>
              <a:t>클릭횟수 </a:t>
            </a:r>
            <a:r>
              <a:rPr lang="en-US" altLang="ko-KR" sz="1600" b="1" dirty="0">
                <a:effectLst/>
                <a:latin typeface="+mn-ea"/>
              </a:rPr>
              <a:t>: ",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count</a:t>
            </a:r>
            <a:r>
              <a:rPr lang="en-US" altLang="ko-KR" sz="1600" b="1" dirty="0">
                <a:effectLst/>
                <a:latin typeface="+mn-ea"/>
              </a:rPr>
              <a:t>++); // </a:t>
            </a:r>
            <a:r>
              <a:rPr lang="ko-KR" altLang="en-US" sz="1600" b="1" dirty="0">
                <a:effectLst/>
                <a:latin typeface="+mn-ea"/>
              </a:rPr>
              <a:t>클릭 횟수 증가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("text").</a:t>
            </a:r>
            <a:r>
              <a:rPr lang="en-US" altLang="ko-KR" sz="1600" b="1" dirty="0" err="1">
                <a:effectLst/>
                <a:latin typeface="+mn-ea"/>
              </a:rPr>
              <a:t>innerHTML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count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클릭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A6FA3-9AE4-6060-D29B-07CC359449F8}"/>
              </a:ext>
            </a:extLst>
          </p:cNvPr>
          <p:cNvSpPr txBox="1"/>
          <p:nvPr/>
        </p:nvSpPr>
        <p:spPr>
          <a:xfrm>
            <a:off x="2502699" y="1554882"/>
            <a:ext cx="94801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ata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D9A4D-6491-F653-6067-3268FD124DB2}"/>
              </a:ext>
            </a:extLst>
          </p:cNvPr>
          <p:cNvSpPr txBox="1"/>
          <p:nvPr/>
        </p:nvSpPr>
        <p:spPr>
          <a:xfrm>
            <a:off x="3847699" y="3552782"/>
            <a:ext cx="274560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ata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변경되면 화면이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36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E58D0-8C55-C05E-6A92-A9F143AA317D}"/>
              </a:ext>
            </a:extLst>
          </p:cNvPr>
          <p:cNvSpPr txBox="1"/>
          <p:nvPr/>
        </p:nvSpPr>
        <p:spPr>
          <a:xfrm>
            <a:off x="255071" y="51558"/>
            <a:ext cx="1342724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4881-E07C-94CF-295D-30163F034324}"/>
              </a:ext>
            </a:extLst>
          </p:cNvPr>
          <p:cNvSpPr txBox="1"/>
          <p:nvPr/>
        </p:nvSpPr>
        <p:spPr>
          <a:xfrm>
            <a:off x="338088" y="1572388"/>
            <a:ext cx="665947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import { </a:t>
            </a:r>
            <a:r>
              <a:rPr lang="en-US" altLang="ko-KR" sz="1600" b="1" dirty="0" err="1"/>
              <a:t>useState</a:t>
            </a:r>
            <a:r>
              <a:rPr lang="en-US" altLang="ko-KR" sz="1600" b="1" dirty="0"/>
              <a:t> } from "react";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function </a:t>
            </a:r>
            <a:r>
              <a:rPr lang="en-US" altLang="ko-KR" sz="1600" b="1" dirty="0">
                <a:effectLst/>
                <a:latin typeface="+mn-ea"/>
              </a:rPr>
              <a:t>App</a:t>
            </a:r>
            <a:r>
              <a:rPr lang="en-US" altLang="ko-KR" sz="1600" b="1" dirty="0"/>
              <a:t>() 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const [count, </a:t>
            </a:r>
            <a:r>
              <a:rPr lang="en-US" altLang="ko-KR" sz="1600" b="1" dirty="0" err="1">
                <a:solidFill>
                  <a:srgbClr val="FF0000"/>
                </a:solidFill>
              </a:rPr>
              <a:t>setCount</a:t>
            </a:r>
            <a:r>
              <a:rPr lang="en-US" altLang="ko-KR" sz="1600" b="1" dirty="0">
                <a:solidFill>
                  <a:srgbClr val="FF0000"/>
                </a:solidFill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</a:rPr>
              <a:t>(0);  // Data, Data </a:t>
            </a:r>
            <a:r>
              <a:rPr lang="ko-KR" altLang="en-US" sz="1600" b="1" dirty="0">
                <a:solidFill>
                  <a:srgbClr val="FF0000"/>
                </a:solidFill>
              </a:rPr>
              <a:t>변경함수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/>
              <a:t>  console.log("</a:t>
            </a:r>
            <a:r>
              <a:rPr lang="ko-KR" altLang="en-US" sz="1600" b="1" dirty="0"/>
              <a:t>클릭횟수 </a:t>
            </a:r>
            <a:r>
              <a:rPr lang="en-US" altLang="ko-KR" sz="1600" b="1" dirty="0"/>
              <a:t>: ", count);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return (</a:t>
            </a:r>
          </a:p>
          <a:p>
            <a:r>
              <a:rPr lang="en-US" altLang="ko-KR" sz="1600" b="1" dirty="0"/>
              <a:t>    &lt;div&gt;</a:t>
            </a:r>
          </a:p>
          <a:p>
            <a:r>
              <a:rPr lang="en-US" altLang="ko-KR" sz="1600" b="1" dirty="0"/>
              <a:t>      &lt;p&gt; 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{count} </a:t>
            </a:r>
            <a:r>
              <a:rPr lang="ko-KR" altLang="en-US" sz="1600" b="1" dirty="0"/>
              <a:t>번 클릭했습니다</a:t>
            </a:r>
            <a:r>
              <a:rPr lang="en-US" altLang="ko-KR" sz="1600" b="1" dirty="0"/>
              <a:t>. &lt;/p&gt;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 &lt;button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={() =&gt;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setCount</a:t>
            </a:r>
            <a:r>
              <a:rPr lang="en-US" altLang="ko-KR" sz="1600" b="1" dirty="0">
                <a:solidFill>
                  <a:srgbClr val="FF0000"/>
                </a:solidFill>
              </a:rPr>
              <a:t>(count + 1)}&gt;</a:t>
            </a:r>
          </a:p>
          <a:p>
            <a:r>
              <a:rPr lang="en-US" altLang="ko-KR" sz="1600" b="1" dirty="0"/>
              <a:t>        </a:t>
            </a:r>
            <a:r>
              <a:rPr lang="ko-KR" altLang="en-US" sz="1600" b="1" dirty="0"/>
              <a:t>클릭</a:t>
            </a:r>
            <a:r>
              <a:rPr lang="en-US" altLang="ko-KR" sz="1600" b="1" dirty="0"/>
              <a:t>&lt;/button&gt;</a:t>
            </a:r>
          </a:p>
          <a:p>
            <a:r>
              <a:rPr lang="en-US" altLang="ko-KR" sz="1600" b="1" dirty="0"/>
              <a:t>      &lt;/div&gt;</a:t>
            </a:r>
          </a:p>
          <a:p>
            <a:r>
              <a:rPr lang="en-US" altLang="ko-KR" sz="1600" b="1" dirty="0"/>
              <a:t>  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export default </a:t>
            </a:r>
            <a:r>
              <a:rPr lang="en-US" altLang="ko-KR" sz="1600" b="1" dirty="0">
                <a:effectLst/>
                <a:latin typeface="+mn-ea"/>
              </a:rPr>
              <a:t>App</a:t>
            </a:r>
            <a:r>
              <a:rPr lang="en-US" altLang="ko-KR" sz="1600" b="1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5CB68-4F9B-BBE1-8296-CFFC4B838327}"/>
              </a:ext>
            </a:extLst>
          </p:cNvPr>
          <p:cNvSpPr txBox="1"/>
          <p:nvPr/>
        </p:nvSpPr>
        <p:spPr>
          <a:xfrm>
            <a:off x="2594395" y="1007518"/>
            <a:ext cx="48224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const</a:t>
            </a:r>
            <a:r>
              <a:rPr lang="ko-KR" altLang="en-US" sz="1600" b="1" dirty="0">
                <a:solidFill>
                  <a:schemeClr val="bg1"/>
                </a:solidFill>
              </a:rPr>
              <a:t> [</a:t>
            </a:r>
            <a:r>
              <a:rPr lang="ko-KR" altLang="en-US" sz="1600" b="1" dirty="0" err="1">
                <a:solidFill>
                  <a:schemeClr val="bg1"/>
                </a:solidFill>
              </a:rPr>
              <a:t>변수명</a:t>
            </a:r>
            <a:r>
              <a:rPr lang="ko-KR" altLang="en-US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set함수명</a:t>
            </a:r>
            <a:r>
              <a:rPr lang="ko-KR" altLang="en-US" sz="1600" b="1" dirty="0">
                <a:solidFill>
                  <a:schemeClr val="bg1"/>
                </a:solidFill>
              </a:rPr>
              <a:t>] = </a:t>
            </a:r>
            <a:r>
              <a:rPr lang="ko-KR" altLang="en-US" sz="1600" b="1" dirty="0" err="1">
                <a:solidFill>
                  <a:schemeClr val="bg1"/>
                </a:solidFill>
              </a:rPr>
              <a:t>useState</a:t>
            </a:r>
            <a:r>
              <a:rPr lang="ko-KR" altLang="en-US" sz="1600" b="1" dirty="0">
                <a:solidFill>
                  <a:schemeClr val="bg1"/>
                </a:solidFill>
              </a:rPr>
              <a:t>(초기값) 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EC38BC-8A9D-60A2-53CC-2A055ADA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7"/>
          <a:stretch/>
        </p:blipFill>
        <p:spPr>
          <a:xfrm>
            <a:off x="5308702" y="4540968"/>
            <a:ext cx="5961246" cy="2182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84E53-3FB1-DDAB-BFFA-FA5947716C34}"/>
              </a:ext>
            </a:extLst>
          </p:cNvPr>
          <p:cNvSpPr txBox="1"/>
          <p:nvPr/>
        </p:nvSpPr>
        <p:spPr>
          <a:xfrm>
            <a:off x="4435289" y="1732258"/>
            <a:ext cx="2408273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ount :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setCount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변경 함수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61FA2-E876-5630-2710-5663EEB69837}"/>
              </a:ext>
            </a:extLst>
          </p:cNvPr>
          <p:cNvSpPr txBox="1"/>
          <p:nvPr/>
        </p:nvSpPr>
        <p:spPr>
          <a:xfrm>
            <a:off x="216571" y="512505"/>
            <a:ext cx="442280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State Hook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useState</a:t>
            </a:r>
            <a:r>
              <a:rPr lang="en-US" altLang="ko-KR" b="1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3B7BE-A373-C047-D669-B6017DE61295}"/>
              </a:ext>
            </a:extLst>
          </p:cNvPr>
          <p:cNvSpPr txBox="1"/>
          <p:nvPr/>
        </p:nvSpPr>
        <p:spPr>
          <a:xfrm>
            <a:off x="5005625" y="3669838"/>
            <a:ext cx="120267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6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ata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B4611-CBE8-722D-B684-03D371645C62}"/>
              </a:ext>
            </a:extLst>
          </p:cNvPr>
          <p:cNvSpPr txBox="1"/>
          <p:nvPr/>
        </p:nvSpPr>
        <p:spPr>
          <a:xfrm>
            <a:off x="3715953" y="2044631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3174-5593-B7B4-236A-DAF4C0296975}"/>
              </a:ext>
            </a:extLst>
          </p:cNvPr>
          <p:cNvSpPr txBox="1"/>
          <p:nvPr/>
        </p:nvSpPr>
        <p:spPr>
          <a:xfrm>
            <a:off x="4445477" y="4371691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51309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E58D0-8C55-C05E-6A92-A9F143AA317D}"/>
              </a:ext>
            </a:extLst>
          </p:cNvPr>
          <p:cNvSpPr txBox="1"/>
          <p:nvPr/>
        </p:nvSpPr>
        <p:spPr>
          <a:xfrm>
            <a:off x="255071" y="51558"/>
            <a:ext cx="1342724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4881-E07C-94CF-295D-30163F034324}"/>
              </a:ext>
            </a:extLst>
          </p:cNvPr>
          <p:cNvSpPr txBox="1"/>
          <p:nvPr/>
        </p:nvSpPr>
        <p:spPr>
          <a:xfrm>
            <a:off x="366964" y="1574077"/>
            <a:ext cx="651509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import React, { </a:t>
            </a:r>
            <a:r>
              <a:rPr lang="en-US" altLang="ko-KR" sz="1600" b="1" dirty="0" err="1"/>
              <a:t>useState</a:t>
            </a:r>
            <a:r>
              <a:rPr lang="en-US" altLang="ko-KR" sz="1600" b="1" dirty="0"/>
              <a:t> } from "react";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function </a:t>
            </a:r>
            <a:r>
              <a:rPr lang="en-US" altLang="ko-KR" sz="1600" b="1" dirty="0">
                <a:effectLst/>
                <a:latin typeface="+mn-ea"/>
              </a:rPr>
              <a:t>App</a:t>
            </a:r>
            <a:r>
              <a:rPr lang="en-US" altLang="ko-KR" sz="1600" b="1" dirty="0"/>
              <a:t>() {</a:t>
            </a:r>
          </a:p>
          <a:p>
            <a:r>
              <a:rPr lang="en-US" altLang="ko-KR" sz="1600" b="1" dirty="0"/>
              <a:t>  // const [count, </a:t>
            </a:r>
            <a:r>
              <a:rPr lang="en-US" altLang="ko-KR" sz="1600" b="1" dirty="0" err="1"/>
              <a:t>setCount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useState</a:t>
            </a:r>
            <a:r>
              <a:rPr lang="en-US" altLang="ko-KR" sz="1600" b="1" dirty="0"/>
              <a:t>(0);  // </a:t>
            </a:r>
            <a:r>
              <a:rPr lang="ko-KR" altLang="en-US" sz="1600" b="1" dirty="0"/>
              <a:t>구조 분해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(0);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console.log(＂state ＂,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count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[0];           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구조 분해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setCount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kkk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[1];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console.log("</a:t>
            </a:r>
            <a:r>
              <a:rPr lang="ko-KR" altLang="en-US" sz="1600" b="1" dirty="0"/>
              <a:t>클릭횟수 </a:t>
            </a:r>
            <a:r>
              <a:rPr lang="en-US" altLang="ko-KR" sz="1600" b="1" dirty="0"/>
              <a:t>: ", count);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return (</a:t>
            </a:r>
          </a:p>
          <a:p>
            <a:r>
              <a:rPr lang="en-US" altLang="ko-KR" sz="1600" b="1" dirty="0"/>
              <a:t>    &lt;div&gt;</a:t>
            </a:r>
          </a:p>
          <a:p>
            <a:r>
              <a:rPr lang="en-US" altLang="ko-KR" sz="1600" b="1" dirty="0"/>
              <a:t>      &lt;p&gt; 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{count} </a:t>
            </a:r>
            <a:r>
              <a:rPr lang="ko-KR" altLang="en-US" sz="1600" b="1" dirty="0"/>
              <a:t>번 클릭했습니다</a:t>
            </a:r>
            <a:r>
              <a:rPr lang="en-US" altLang="ko-KR" sz="1600" b="1" dirty="0"/>
              <a:t>. &lt;/p&gt;</a:t>
            </a:r>
          </a:p>
          <a:p>
            <a:r>
              <a:rPr lang="en-US" altLang="ko-KR" sz="1600" b="1" dirty="0"/>
              <a:t>      &lt;button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={() =&gt; </a:t>
            </a:r>
            <a:r>
              <a:rPr lang="en-US" altLang="ko-KR" sz="1600" b="1" dirty="0" err="1"/>
              <a:t>setCount</a:t>
            </a:r>
            <a:r>
              <a:rPr lang="en-US" altLang="ko-KR" sz="1600" b="1" dirty="0"/>
              <a:t>(count + 1)}&gt;</a:t>
            </a:r>
          </a:p>
          <a:p>
            <a:r>
              <a:rPr lang="en-US" altLang="ko-KR" sz="1600" b="1" dirty="0"/>
              <a:t>        </a:t>
            </a:r>
            <a:r>
              <a:rPr lang="ko-KR" altLang="en-US" sz="1600" b="1" dirty="0"/>
              <a:t>클릭</a:t>
            </a:r>
            <a:r>
              <a:rPr lang="en-US" altLang="ko-KR" sz="1600" b="1" dirty="0"/>
              <a:t>&lt;/button&gt;</a:t>
            </a:r>
          </a:p>
          <a:p>
            <a:r>
              <a:rPr lang="en-US" altLang="ko-KR" sz="1600" b="1" dirty="0"/>
              <a:t>      &lt;/div&gt;</a:t>
            </a:r>
          </a:p>
          <a:p>
            <a:r>
              <a:rPr lang="en-US" altLang="ko-KR" sz="1600" b="1" dirty="0"/>
              <a:t>  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export default </a:t>
            </a:r>
            <a:r>
              <a:rPr lang="en-US" altLang="ko-KR" sz="1600" b="1" dirty="0">
                <a:effectLst/>
                <a:latin typeface="+mn-ea"/>
              </a:rPr>
              <a:t>App</a:t>
            </a:r>
            <a:r>
              <a:rPr lang="en-US" altLang="ko-KR" sz="1600" b="1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5CB68-4F9B-BBE1-8296-CFFC4B838327}"/>
              </a:ext>
            </a:extLst>
          </p:cNvPr>
          <p:cNvSpPr txBox="1"/>
          <p:nvPr/>
        </p:nvSpPr>
        <p:spPr>
          <a:xfrm>
            <a:off x="2594395" y="1007518"/>
            <a:ext cx="48224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const</a:t>
            </a:r>
            <a:r>
              <a:rPr lang="ko-KR" altLang="en-US" sz="1600" b="1" dirty="0">
                <a:solidFill>
                  <a:schemeClr val="bg1"/>
                </a:solidFill>
              </a:rPr>
              <a:t> [</a:t>
            </a:r>
            <a:r>
              <a:rPr lang="ko-KR" altLang="en-US" sz="1600" b="1" dirty="0" err="1">
                <a:solidFill>
                  <a:schemeClr val="bg1"/>
                </a:solidFill>
              </a:rPr>
              <a:t>변수명</a:t>
            </a:r>
            <a:r>
              <a:rPr lang="ko-KR" altLang="en-US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set함수명</a:t>
            </a:r>
            <a:r>
              <a:rPr lang="ko-KR" altLang="en-US" sz="1600" b="1" dirty="0">
                <a:solidFill>
                  <a:schemeClr val="bg1"/>
                </a:solidFill>
              </a:rPr>
              <a:t>] = </a:t>
            </a:r>
            <a:r>
              <a:rPr lang="ko-KR" altLang="en-US" sz="1600" b="1" dirty="0" err="1">
                <a:solidFill>
                  <a:schemeClr val="bg1"/>
                </a:solidFill>
              </a:rPr>
              <a:t>useState</a:t>
            </a:r>
            <a:r>
              <a:rPr lang="ko-KR" altLang="en-US" sz="1600" b="1" dirty="0">
                <a:solidFill>
                  <a:schemeClr val="bg1"/>
                </a:solidFill>
              </a:rPr>
              <a:t>(초기값)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4E53-3FB1-DDAB-BFFA-FA5947716C34}"/>
              </a:ext>
            </a:extLst>
          </p:cNvPr>
          <p:cNvSpPr txBox="1"/>
          <p:nvPr/>
        </p:nvSpPr>
        <p:spPr>
          <a:xfrm>
            <a:off x="4639377" y="1537854"/>
            <a:ext cx="3123767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ount :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변경되면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</a:p>
          <a:p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setCount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변경하는 함수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61FA2-E876-5630-2710-5663EEB69837}"/>
              </a:ext>
            </a:extLst>
          </p:cNvPr>
          <p:cNvSpPr txBox="1"/>
          <p:nvPr/>
        </p:nvSpPr>
        <p:spPr>
          <a:xfrm>
            <a:off x="216571" y="512505"/>
            <a:ext cx="442280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/>
              <a:t>함수</a:t>
            </a:r>
            <a:r>
              <a:rPr lang="en-US" altLang="ko-KR" sz="1800" b="1" dirty="0"/>
              <a:t> component</a:t>
            </a:r>
            <a:r>
              <a:rPr lang="ko-KR" altLang="en-US" b="1" dirty="0"/>
              <a:t>에서 </a:t>
            </a:r>
            <a:r>
              <a:rPr lang="en-US" altLang="ko-KR" b="1" dirty="0"/>
              <a:t>State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useState</a:t>
            </a:r>
            <a:r>
              <a:rPr lang="en-US" altLang="ko-KR" b="1" dirty="0"/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B19158-5260-1324-9D4C-105AC418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90" y="2579952"/>
            <a:ext cx="5718654" cy="4171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CE5B12-DD2A-0AB2-A9CE-5E054BF30635}"/>
              </a:ext>
            </a:extLst>
          </p:cNvPr>
          <p:cNvSpPr/>
          <p:nvPr/>
        </p:nvSpPr>
        <p:spPr>
          <a:xfrm>
            <a:off x="8835992" y="5573027"/>
            <a:ext cx="2733574" cy="75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5F9EC-B0A0-B3DC-9C64-9FCC5BC01726}"/>
              </a:ext>
            </a:extLst>
          </p:cNvPr>
          <p:cNvSpPr txBox="1"/>
          <p:nvPr/>
        </p:nvSpPr>
        <p:spPr>
          <a:xfrm>
            <a:off x="3445060" y="273431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E4C66-CC74-1CD8-6DB3-E0723B557FE9}"/>
              </a:ext>
            </a:extLst>
          </p:cNvPr>
          <p:cNvSpPr txBox="1"/>
          <p:nvPr/>
        </p:nvSpPr>
        <p:spPr>
          <a:xfrm>
            <a:off x="11543944" y="540375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AD23A-806B-0928-63B9-C69F36E2AAAA}"/>
              </a:ext>
            </a:extLst>
          </p:cNvPr>
          <p:cNvSpPr txBox="1"/>
          <p:nvPr/>
        </p:nvSpPr>
        <p:spPr>
          <a:xfrm>
            <a:off x="3213261" y="3264646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624305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EC042C-C2B7-A25A-B2B3-F0FF219C050A}"/>
              </a:ext>
            </a:extLst>
          </p:cNvPr>
          <p:cNvSpPr txBox="1"/>
          <p:nvPr/>
        </p:nvSpPr>
        <p:spPr>
          <a:xfrm>
            <a:off x="554832" y="1039428"/>
            <a:ext cx="5502668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React,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increaseNum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setIncrease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(0);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decreaseNum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setDecrease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(100);</a:t>
            </a:r>
          </a:p>
          <a:p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증가하는 값 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 err="1">
                <a:effectLst/>
                <a:latin typeface="+mn-ea"/>
              </a:rPr>
              <a:t>increaseNum</a:t>
            </a:r>
            <a:r>
              <a:rPr lang="en-US" altLang="ko-KR" sz="1600" b="1" dirty="0">
                <a:effectLst/>
                <a:latin typeface="+mn-ea"/>
              </a:rPr>
              <a:t>}&lt;/h1&gt;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>
                <a:effectLst/>
                <a:latin typeface="+mn-ea"/>
              </a:rPr>
              <a:t>감소하는 값 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 err="1">
                <a:effectLst/>
                <a:latin typeface="+mn-ea"/>
              </a:rPr>
              <a:t>decreaseNum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&lt;button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setIncrease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increaseNum</a:t>
            </a:r>
            <a:r>
              <a:rPr lang="en-US" altLang="ko-KR" sz="1600" b="1" dirty="0">
                <a:effectLst/>
                <a:latin typeface="+mn-ea"/>
              </a:rPr>
              <a:t> + 1);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setDecrease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decreaseNum</a:t>
            </a:r>
            <a:r>
              <a:rPr lang="en-US" altLang="ko-KR" sz="1600" b="1" dirty="0">
                <a:effectLst/>
                <a:latin typeface="+mn-ea"/>
              </a:rPr>
              <a:t> - 1);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Increase / Decrease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E2D90-9BA9-DAAF-A14B-5CEB7377AB3C}"/>
              </a:ext>
            </a:extLst>
          </p:cNvPr>
          <p:cNvSpPr txBox="1"/>
          <p:nvPr/>
        </p:nvSpPr>
        <p:spPr>
          <a:xfrm>
            <a:off x="6225312" y="1039428"/>
            <a:ext cx="440098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CounterOne</a:t>
            </a:r>
            <a:r>
              <a:rPr lang="en-US" altLang="ko-KR" sz="1600" b="1" dirty="0">
                <a:effectLst/>
                <a:latin typeface="+mn-ea"/>
              </a:rPr>
              <a:t> from "./</a:t>
            </a:r>
            <a:r>
              <a:rPr lang="en-US" altLang="ko-KR" sz="1600" b="1" dirty="0" err="1">
                <a:effectLst/>
                <a:latin typeface="+mn-ea"/>
              </a:rPr>
              <a:t>CounterOne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</a:t>
            </a:r>
            <a:r>
              <a:rPr lang="en-US" altLang="ko-KR" sz="1600" b="1" dirty="0" err="1">
                <a:effectLst/>
                <a:latin typeface="+mn-ea"/>
              </a:rPr>
              <a:t>CounterOne</a:t>
            </a:r>
            <a:r>
              <a:rPr lang="en-US" altLang="ko-KR" sz="1600" b="1" dirty="0">
                <a:effectLst/>
                <a:latin typeface="+mn-ea"/>
              </a:rPr>
              <a:t> /&gt;;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E4096-1D78-A95E-5746-848A7BC802DB}"/>
              </a:ext>
            </a:extLst>
          </p:cNvPr>
          <p:cNvSpPr txBox="1"/>
          <p:nvPr/>
        </p:nvSpPr>
        <p:spPr>
          <a:xfrm>
            <a:off x="255070" y="526790"/>
            <a:ext cx="409433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 </a:t>
            </a:r>
            <a:r>
              <a:rPr lang="en-US" altLang="ko-KR" b="1" dirty="0"/>
              <a:t>Component</a:t>
            </a:r>
            <a:r>
              <a:rPr lang="ko-KR" altLang="en-US" b="1" dirty="0"/>
              <a:t>에 적용한 </a:t>
            </a:r>
            <a:r>
              <a:rPr lang="en-US" altLang="ko-KR" b="1" dirty="0"/>
              <a:t>state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4EF782-CED9-1C81-5DA4-A4D2598A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22" y="4912010"/>
            <a:ext cx="2810904" cy="175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EE829-D9E6-73E3-14E9-6C4681219613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B0504-FE30-F133-CA0E-8D16F66ADF10}"/>
              </a:ext>
            </a:extLst>
          </p:cNvPr>
          <p:cNvSpPr txBox="1"/>
          <p:nvPr/>
        </p:nvSpPr>
        <p:spPr>
          <a:xfrm>
            <a:off x="2675955" y="1543456"/>
            <a:ext cx="80839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ata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4B8F9-D4E7-CF83-EC39-24AE3E13C0BB}"/>
              </a:ext>
            </a:extLst>
          </p:cNvPr>
          <p:cNvSpPr txBox="1"/>
          <p:nvPr/>
        </p:nvSpPr>
        <p:spPr>
          <a:xfrm>
            <a:off x="3961603" y="151267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0D86A-55B6-1578-31E8-196B972879B0}"/>
              </a:ext>
            </a:extLst>
          </p:cNvPr>
          <p:cNvSpPr txBox="1"/>
          <p:nvPr/>
        </p:nvSpPr>
        <p:spPr>
          <a:xfrm>
            <a:off x="4008513" y="391713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BEFA8-B02F-4900-8035-5CA8BA9261BB}"/>
              </a:ext>
            </a:extLst>
          </p:cNvPr>
          <p:cNvSpPr txBox="1"/>
          <p:nvPr/>
        </p:nvSpPr>
        <p:spPr>
          <a:xfrm>
            <a:off x="4202413" y="2708434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599CC0-0F17-2F46-95A6-DB694B7E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22" y="2877711"/>
            <a:ext cx="2748743" cy="17535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1511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0" y="513184"/>
            <a:ext cx="542733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Input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애 입력된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값을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State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에 저장</a:t>
            </a:r>
            <a:endParaRPr lang="en-US" altLang="ko-KR" b="1" i="0" dirty="0">
              <a:solidFill>
                <a:srgbClr val="222222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입력 창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(UI)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state(Data)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가 동기화</a:t>
            </a: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solidFill>
                  <a:srgbClr val="222222"/>
                </a:solidFill>
                <a:latin typeface="+mn-ea"/>
              </a:rPr>
              <a:t>Onchange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() : </a:t>
            </a:r>
            <a:r>
              <a:rPr lang="ko-KR" altLang="en-US" b="1" dirty="0" err="1">
                <a:solidFill>
                  <a:srgbClr val="222222"/>
                </a:solidFill>
                <a:latin typeface="+mn-ea"/>
              </a:rPr>
              <a:t>입력값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 변경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Event</a:t>
            </a:r>
            <a:endParaRPr lang="ko-KR" altLang="en-US" b="1" i="0" dirty="0"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AE1E7-41F1-F2C2-F275-46F1F4121943}"/>
              </a:ext>
            </a:extLst>
          </p:cNvPr>
          <p:cNvSpPr txBox="1"/>
          <p:nvPr/>
        </p:nvSpPr>
        <p:spPr>
          <a:xfrm>
            <a:off x="6527023" y="2132828"/>
            <a:ext cx="521929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[input,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setInput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setInput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event.target.value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입력한 값은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input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6C61-7F8A-1689-30C9-0D494E2942A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10403-5714-7369-EB77-369997239B18}"/>
              </a:ext>
            </a:extLst>
          </p:cNvPr>
          <p:cNvSpPr txBox="1"/>
          <p:nvPr/>
        </p:nvSpPr>
        <p:spPr>
          <a:xfrm>
            <a:off x="630455" y="2132828"/>
            <a:ext cx="555618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[input,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setInput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("");</a:t>
            </a: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&lt;input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setInput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event.target.value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입력한 값은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input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ABE46-0DE3-D1DA-AF4E-7881A3092760}"/>
              </a:ext>
            </a:extLst>
          </p:cNvPr>
          <p:cNvSpPr txBox="1"/>
          <p:nvPr/>
        </p:nvSpPr>
        <p:spPr>
          <a:xfrm>
            <a:off x="4657973" y="1978097"/>
            <a:ext cx="1132572" cy="3094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Inline </a:t>
            </a:r>
            <a:r>
              <a:rPr lang="ko-KR" altLang="en-US" sz="1400" b="1" dirty="0">
                <a:solidFill>
                  <a:schemeClr val="bg1"/>
                </a:solidFill>
              </a:rPr>
              <a:t>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84B45-21E5-84BB-7A03-6220C4EA3283}"/>
              </a:ext>
            </a:extLst>
          </p:cNvPr>
          <p:cNvSpPr txBox="1"/>
          <p:nvPr/>
        </p:nvSpPr>
        <p:spPr>
          <a:xfrm>
            <a:off x="9314848" y="5196629"/>
            <a:ext cx="197988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속성으로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+mn-ea"/>
              </a:rPr>
              <a:t>Event </a:t>
            </a:r>
            <a:r>
              <a:rPr lang="ko-KR" altLang="en-US" sz="1400" b="1" dirty="0">
                <a:solidFill>
                  <a:schemeClr val="bg1"/>
                </a:solidFill>
              </a:rPr>
              <a:t>지정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D11DD-6C03-00C8-227A-7739C8B8ACFA}"/>
              </a:ext>
            </a:extLst>
          </p:cNvPr>
          <p:cNvSpPr txBox="1"/>
          <p:nvPr/>
        </p:nvSpPr>
        <p:spPr>
          <a:xfrm>
            <a:off x="10514304" y="2778936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290A6-0578-2E16-1B16-669A5E527DDD}"/>
              </a:ext>
            </a:extLst>
          </p:cNvPr>
          <p:cNvSpPr txBox="1"/>
          <p:nvPr/>
        </p:nvSpPr>
        <p:spPr>
          <a:xfrm>
            <a:off x="9802036" y="3821965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59DD4-460A-9A55-2736-16FDC895FC0E}"/>
              </a:ext>
            </a:extLst>
          </p:cNvPr>
          <p:cNvSpPr txBox="1"/>
          <p:nvPr/>
        </p:nvSpPr>
        <p:spPr>
          <a:xfrm>
            <a:off x="9852167" y="4502596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C60B3-1189-6E53-1FED-494B7049F236}"/>
              </a:ext>
            </a:extLst>
          </p:cNvPr>
          <p:cNvSpPr txBox="1"/>
          <p:nvPr/>
        </p:nvSpPr>
        <p:spPr>
          <a:xfrm>
            <a:off x="8658782" y="5676878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224AB-C827-3780-7542-89AA05973DE3}"/>
              </a:ext>
            </a:extLst>
          </p:cNvPr>
          <p:cNvSpPr txBox="1"/>
          <p:nvPr/>
        </p:nvSpPr>
        <p:spPr>
          <a:xfrm>
            <a:off x="4672511" y="2846313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DA25F-D873-5328-C6CE-F6D7AB64BF0B}"/>
              </a:ext>
            </a:extLst>
          </p:cNvPr>
          <p:cNvSpPr txBox="1"/>
          <p:nvPr/>
        </p:nvSpPr>
        <p:spPr>
          <a:xfrm>
            <a:off x="4478611" y="423188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한컴바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7A800-50E0-8EF9-E39D-33ECFA129B07}"/>
              </a:ext>
            </a:extLst>
          </p:cNvPr>
          <p:cNvSpPr txBox="1"/>
          <p:nvPr/>
        </p:nvSpPr>
        <p:spPr>
          <a:xfrm>
            <a:off x="3214646" y="5142841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99064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4105176" y="6771674"/>
            <a:ext cx="62612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6C61-7F8A-1689-30C9-0D494E2942A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5FA5BD-567F-C064-319C-77EC449F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0" y="727321"/>
            <a:ext cx="6137682" cy="5078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24DBD-6DD8-15D2-539E-803C0F4BB01C}"/>
              </a:ext>
            </a:extLst>
          </p:cNvPr>
          <p:cNvSpPr txBox="1"/>
          <p:nvPr/>
        </p:nvSpPr>
        <p:spPr>
          <a:xfrm>
            <a:off x="1420276" y="610008"/>
            <a:ext cx="1120793" cy="344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부분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9A47-8EBF-BAD3-CEE7-4194C7746427}"/>
              </a:ext>
            </a:extLst>
          </p:cNvPr>
          <p:cNvSpPr txBox="1"/>
          <p:nvPr/>
        </p:nvSpPr>
        <p:spPr>
          <a:xfrm>
            <a:off x="1131527" y="2025672"/>
            <a:ext cx="3492394" cy="344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값이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변경될 때마다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7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73F28-7B3A-9CCA-18FA-EEAD3758B6F6}"/>
              </a:ext>
            </a:extLst>
          </p:cNvPr>
          <p:cNvSpPr txBox="1"/>
          <p:nvPr/>
        </p:nvSpPr>
        <p:spPr>
          <a:xfrm>
            <a:off x="5460334" y="117693"/>
            <a:ext cx="6373888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[student,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setStudent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("name");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[school,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setSchool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("school");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handleChange1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setStudent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handleChange2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setSchool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handleChange1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handleChange2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student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님은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school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에 재학중입니다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EE63-B6E8-DC16-EDF8-92BA5B83868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9148F-A6ED-FB29-BDCA-02AA591836DE}"/>
              </a:ext>
            </a:extLst>
          </p:cNvPr>
          <p:cNvGrpSpPr/>
          <p:nvPr/>
        </p:nvGrpSpPr>
        <p:grpSpPr>
          <a:xfrm>
            <a:off x="608884" y="2257442"/>
            <a:ext cx="4497637" cy="3763300"/>
            <a:chOff x="509639" y="1667117"/>
            <a:chExt cx="4497637" cy="3763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3F46A7-1455-ABCF-85CB-7EEC853E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23" y="1667117"/>
              <a:ext cx="3997199" cy="13783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6CFFD07-1723-DDA6-88B9-7B2A1443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39" y="4081963"/>
              <a:ext cx="4497637" cy="13484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F6631B1-0FA2-CCA4-D5EF-2AEAD5AE9705}"/>
                </a:ext>
              </a:extLst>
            </p:cNvPr>
            <p:cNvSpPr/>
            <p:nvPr/>
          </p:nvSpPr>
          <p:spPr>
            <a:xfrm rot="5400000">
              <a:off x="2047634" y="3372014"/>
              <a:ext cx="627188" cy="3833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19C9A-E36C-D6CC-2196-2A29CE4397DE}"/>
                </a:ext>
              </a:extLst>
            </p:cNvPr>
            <p:cNvSpPr txBox="1"/>
            <p:nvPr/>
          </p:nvSpPr>
          <p:spPr>
            <a:xfrm>
              <a:off x="3003893" y="1688786"/>
              <a:ext cx="131059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변경될 부분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BF7CE7-9646-4A6C-86F6-4EE25B684A83}"/>
                </a:ext>
              </a:extLst>
            </p:cNvPr>
            <p:cNvSpPr txBox="1"/>
            <p:nvPr/>
          </p:nvSpPr>
          <p:spPr>
            <a:xfrm>
              <a:off x="3003892" y="2005704"/>
              <a:ext cx="131059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ker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변경될 부분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E16ACD-E2D3-22CB-0498-2DDAA601F281}"/>
              </a:ext>
            </a:extLst>
          </p:cNvPr>
          <p:cNvSpPr txBox="1"/>
          <p:nvPr/>
        </p:nvSpPr>
        <p:spPr>
          <a:xfrm>
            <a:off x="255070" y="513182"/>
            <a:ext cx="5058075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Input box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 가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두개인 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경우</a:t>
            </a:r>
            <a:endParaRPr lang="en-US" altLang="ko-KR" b="1" i="0" dirty="0">
              <a:solidFill>
                <a:srgbClr val="222222"/>
              </a:solidFill>
              <a:effectLst/>
              <a:latin typeface="FC Sans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입력 창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(UI)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과 입력데이터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(DATA)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가 동기화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Onchange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() : </a:t>
            </a:r>
            <a:r>
              <a:rPr lang="ko-KR" altLang="en-US" b="1" dirty="0" err="1">
                <a:solidFill>
                  <a:srgbClr val="222222"/>
                </a:solidFill>
                <a:latin typeface="FC Sans"/>
              </a:rPr>
              <a:t>입력값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변경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E69B9-8BF0-BAA8-137A-D65B4987938B}"/>
              </a:ext>
            </a:extLst>
          </p:cNvPr>
          <p:cNvSpPr txBox="1"/>
          <p:nvPr/>
        </p:nvSpPr>
        <p:spPr>
          <a:xfrm>
            <a:off x="7346649" y="513182"/>
            <a:ext cx="4174791" cy="3145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school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UI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동작하는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EB666-1800-873D-9857-9D2BD02703C2}"/>
              </a:ext>
            </a:extLst>
          </p:cNvPr>
          <p:cNvSpPr txBox="1"/>
          <p:nvPr/>
        </p:nvSpPr>
        <p:spPr>
          <a:xfrm>
            <a:off x="10699287" y="990717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0407A-EFAE-B7A0-AE19-136ABEAB22C7}"/>
              </a:ext>
            </a:extLst>
          </p:cNvPr>
          <p:cNvSpPr txBox="1"/>
          <p:nvPr/>
        </p:nvSpPr>
        <p:spPr>
          <a:xfrm>
            <a:off x="8812736" y="3504332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4DE60-F42E-63A6-EF38-81D1D13CCDF6}"/>
              </a:ext>
            </a:extLst>
          </p:cNvPr>
          <p:cNvSpPr txBox="1"/>
          <p:nvPr/>
        </p:nvSpPr>
        <p:spPr>
          <a:xfrm>
            <a:off x="9679009" y="1658221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54D8-A2F7-44E1-DD0F-060C8510FF29}"/>
              </a:ext>
            </a:extLst>
          </p:cNvPr>
          <p:cNvSpPr txBox="1"/>
          <p:nvPr/>
        </p:nvSpPr>
        <p:spPr>
          <a:xfrm>
            <a:off x="8079611" y="5177238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533806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0" y="570934"/>
            <a:ext cx="394154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j-lt"/>
              </a:rPr>
              <a:t>Event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j-lt"/>
              </a:rPr>
              <a:t>를 여러 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DOM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j-lt"/>
              </a:rPr>
              <a:t>에 사용하기 </a:t>
            </a:r>
            <a:endParaRPr lang="en-US" altLang="ko-KR" b="1" i="0" dirty="0">
              <a:solidFill>
                <a:srgbClr val="222222"/>
              </a:solidFill>
              <a:effectLst/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CFFD07-1723-DDA6-88B9-7B2A1443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8" y="3153310"/>
            <a:ext cx="4497637" cy="1348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BE21E1-1D71-25C2-99AC-121A2304AEE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DBA1B-53CF-42B8-9093-B0310BE14729}"/>
              </a:ext>
            </a:extLst>
          </p:cNvPr>
          <p:cNvSpPr txBox="1"/>
          <p:nvPr/>
        </p:nvSpPr>
        <p:spPr>
          <a:xfrm>
            <a:off x="5139891" y="118935"/>
            <a:ext cx="6959065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[user, </a:t>
            </a:r>
            <a:r>
              <a:rPr lang="en-US" altLang="ko-KR" sz="1600" b="1" dirty="0" err="1">
                <a:effectLst/>
                <a:latin typeface="+mn-ea"/>
              </a:rPr>
              <a:t>setUser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({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초기값 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student: ＂student＂,        // name : value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school: ＂school＂,          // name : value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(</a:t>
            </a:r>
            <a:r>
              <a:rPr lang="en-US" altLang="ko-KR" sz="1600" b="1" dirty="0">
                <a:effectLst/>
                <a:latin typeface="+mn-ea"/>
              </a:rPr>
              <a:t>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{ name, value } = </a:t>
            </a:r>
            <a:r>
              <a:rPr lang="en-US" altLang="ko-KR" sz="1600" b="1" dirty="0" err="1">
                <a:effectLst/>
                <a:latin typeface="+mn-ea"/>
              </a:rPr>
              <a:t>event.target</a:t>
            </a:r>
            <a:r>
              <a:rPr lang="en-US" altLang="ko-KR" sz="1600" b="1" dirty="0">
                <a:effectLst/>
                <a:latin typeface="+mn-ea"/>
              </a:rPr>
              <a:t>;   // targe</a:t>
            </a:r>
            <a:r>
              <a:rPr lang="ko-KR" altLang="en-US" sz="1600" b="1" dirty="0">
                <a:effectLst/>
                <a:latin typeface="+mn-ea"/>
              </a:rPr>
              <a:t>는 </a:t>
            </a:r>
            <a:r>
              <a:rPr lang="en-US" altLang="ko-KR" sz="1600" b="1" dirty="0">
                <a:effectLst/>
                <a:latin typeface="+mn-ea"/>
              </a:rPr>
              <a:t>2</a:t>
            </a:r>
            <a:r>
              <a:rPr lang="ko-KR" altLang="en-US" sz="1600" b="1" dirty="0">
                <a:effectLst/>
                <a:latin typeface="+mn-ea"/>
              </a:rPr>
              <a:t>개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newUser</a:t>
            </a:r>
            <a:r>
              <a:rPr lang="en-US" altLang="ko-KR" sz="1600" b="1" dirty="0">
                <a:effectLst/>
                <a:latin typeface="+mn-ea"/>
              </a:rPr>
              <a:t> = { …user };                // target</a:t>
            </a:r>
            <a:r>
              <a:rPr lang="ko-KR" altLang="en-US" sz="1600" b="1" dirty="0">
                <a:effectLst/>
                <a:latin typeface="+mn-ea"/>
              </a:rPr>
              <a:t> 값</a:t>
            </a:r>
            <a:r>
              <a:rPr lang="en-US" altLang="ko-KR" sz="1600" b="1" dirty="0">
                <a:effectLst/>
                <a:latin typeface="+mn-ea"/>
              </a:rPr>
              <a:t> 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newUser</a:t>
            </a:r>
            <a:r>
              <a:rPr lang="en-US" altLang="ko-KR" sz="1600" b="1" dirty="0">
                <a:effectLst/>
                <a:latin typeface="+mn-ea"/>
              </a:rPr>
              <a:t>[name] = value;    // </a:t>
            </a:r>
            <a:r>
              <a:rPr lang="en-US" altLang="ko-KR" sz="1600" b="1" dirty="0">
                <a:effectLst/>
                <a:latin typeface="+mn-ea"/>
                <a:sym typeface="Wingdings" panose="05000000000000000000" pitchFamily="2" charset="2"/>
              </a:rPr>
              <a:t>student :</a:t>
            </a:r>
            <a:r>
              <a:rPr lang="en-US" altLang="ko-KR" sz="1600" b="1" dirty="0">
                <a:effectLst/>
                <a:latin typeface="+mn-ea"/>
              </a:rPr>
              <a:t> ‘</a:t>
            </a:r>
            <a:r>
              <a:rPr lang="en-US" altLang="ko-KR" sz="1600" b="1" dirty="0">
                <a:effectLst/>
                <a:latin typeface="+mn-ea"/>
                <a:sym typeface="Wingdings" panose="05000000000000000000" pitchFamily="2" charset="2"/>
              </a:rPr>
              <a:t>student</a:t>
            </a:r>
            <a:r>
              <a:rPr lang="en-US" altLang="ko-KR" sz="1600" b="1" dirty="0">
                <a:effectLst/>
                <a:latin typeface="+mn-ea"/>
              </a:rPr>
              <a:t>’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 </a:t>
            </a:r>
            <a:r>
              <a:rPr lang="en-US" altLang="ko-KR" sz="1600" b="1" dirty="0">
                <a:effectLst/>
                <a:latin typeface="+mn-ea"/>
                <a:sym typeface="Wingdings" panose="05000000000000000000" pitchFamily="2" charset="2"/>
              </a:rPr>
              <a:t>school =‘school’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setUser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newUser</a:t>
            </a:r>
            <a:r>
              <a:rPr lang="en-US" altLang="ko-KR" sz="1600" b="1" dirty="0">
                <a:effectLst/>
                <a:latin typeface="+mn-ea"/>
              </a:rPr>
              <a:t>);                             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name="student"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name="school"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user.student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님은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 err="1">
                <a:effectLst/>
                <a:latin typeface="+mn-ea"/>
              </a:rPr>
              <a:t>user.school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에 재학중입니다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D040-0401-19B6-3C9A-308383078F68}"/>
              </a:ext>
            </a:extLst>
          </p:cNvPr>
          <p:cNvSpPr txBox="1"/>
          <p:nvPr/>
        </p:nvSpPr>
        <p:spPr>
          <a:xfrm>
            <a:off x="163629" y="4591041"/>
            <a:ext cx="4822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newUser</a:t>
            </a:r>
            <a:r>
              <a:rPr lang="ko-KR" altLang="en-US" sz="1400" b="1" dirty="0">
                <a:solidFill>
                  <a:schemeClr val="bg1"/>
                </a:solidFill>
              </a:rPr>
              <a:t> :  {</a:t>
            </a:r>
            <a:r>
              <a:rPr lang="en-US" altLang="ko-KR" sz="1400" b="1" dirty="0">
                <a:solidFill>
                  <a:schemeClr val="bg1"/>
                </a:solidFill>
              </a:rPr>
              <a:t>student</a:t>
            </a:r>
            <a:r>
              <a:rPr lang="ko-KR" altLang="en-US" sz="1400" b="1" dirty="0">
                <a:solidFill>
                  <a:schemeClr val="bg1"/>
                </a:solidFill>
              </a:rPr>
              <a:t> : "</a:t>
            </a:r>
            <a:r>
              <a:rPr lang="ko-KR" altLang="en-US" sz="1400" b="1" dirty="0" err="1">
                <a:solidFill>
                  <a:schemeClr val="bg1"/>
                </a:solidFill>
              </a:rPr>
              <a:t>김창복</a:t>
            </a:r>
            <a:r>
              <a:rPr lang="ko-KR" altLang="en-US" sz="1400" b="1" dirty="0">
                <a:solidFill>
                  <a:schemeClr val="bg1"/>
                </a:solidFill>
              </a:rPr>
              <a:t>'", </a:t>
            </a:r>
            <a:r>
              <a:rPr lang="ko-KR" altLang="en-US" sz="1400" b="1" dirty="0" err="1">
                <a:solidFill>
                  <a:schemeClr val="bg1"/>
                </a:solidFill>
              </a:rPr>
              <a:t>school</a:t>
            </a:r>
            <a:r>
              <a:rPr lang="ko-KR" altLang="en-US" sz="1400" b="1" dirty="0">
                <a:solidFill>
                  <a:schemeClr val="bg1"/>
                </a:solidFill>
              </a:rPr>
              <a:t>: ＇가천대학교'}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E98609-4BA7-0B77-0D60-B7113DCA7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9"/>
          <a:stretch/>
        </p:blipFill>
        <p:spPr>
          <a:xfrm>
            <a:off x="323764" y="5069271"/>
            <a:ext cx="5118001" cy="10514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60AFAD-E7F5-FA51-410E-D5E9AED6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98" y="1177820"/>
            <a:ext cx="2581635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6CFE8-C737-A01A-ED43-634CE7EBCC6E}"/>
              </a:ext>
            </a:extLst>
          </p:cNvPr>
          <p:cNvSpPr txBox="1"/>
          <p:nvPr/>
        </p:nvSpPr>
        <p:spPr>
          <a:xfrm>
            <a:off x="9784887" y="1269718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D3077-5687-4625-4E06-B5E71F803746}"/>
              </a:ext>
            </a:extLst>
          </p:cNvPr>
          <p:cNvSpPr txBox="1"/>
          <p:nvPr/>
        </p:nvSpPr>
        <p:spPr>
          <a:xfrm>
            <a:off x="7889741" y="3076065"/>
            <a:ext cx="362207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…user </a:t>
            </a:r>
          </a:p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student: ＂student“, school: ＂school“} </a:t>
            </a:r>
          </a:p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student: ＂</a:t>
            </a:r>
            <a:r>
              <a:rPr lang="ko-KR" altLang="en-US" sz="1400" b="1" dirty="0" err="1">
                <a:solidFill>
                  <a:schemeClr val="bg1"/>
                </a:solidFill>
                <a:effectLst/>
                <a:latin typeface="+mn-ea"/>
              </a:rPr>
              <a:t>김창복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“, school: ＂</a:t>
            </a:r>
            <a:r>
              <a:rPr lang="ko-KR" altLang="en-US" sz="1400" b="1" dirty="0" err="1">
                <a:solidFill>
                  <a:schemeClr val="bg1"/>
                </a:solidFill>
                <a:effectLst/>
                <a:latin typeface="+mn-ea"/>
              </a:rPr>
              <a:t>가천대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“}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6FFFD-57F0-7DBA-21E0-DAD3AD8AB47D}"/>
              </a:ext>
            </a:extLst>
          </p:cNvPr>
          <p:cNvSpPr txBox="1"/>
          <p:nvPr/>
        </p:nvSpPr>
        <p:spPr>
          <a:xfrm>
            <a:off x="10164635" y="375422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7471D-C00B-2348-DA4C-B9B7910F3408}"/>
              </a:ext>
            </a:extLst>
          </p:cNvPr>
          <p:cNvSpPr txBox="1"/>
          <p:nvPr/>
        </p:nvSpPr>
        <p:spPr>
          <a:xfrm>
            <a:off x="8932601" y="1782372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CEC82-2722-AF77-B474-579C1FD99CBF}"/>
              </a:ext>
            </a:extLst>
          </p:cNvPr>
          <p:cNvSpPr txBox="1"/>
          <p:nvPr/>
        </p:nvSpPr>
        <p:spPr>
          <a:xfrm>
            <a:off x="11021284" y="4332487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7994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144169" y="431029"/>
            <a:ext cx="854744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데이터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Component(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전달할 데이터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Parametner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+mn-ea"/>
              </a:rPr>
              <a:t>상품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(Category),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(Price),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재고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(Stock)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상품명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(Name)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4AE59-465F-0A92-B8C6-FB559F903C76}"/>
              </a:ext>
            </a:extLst>
          </p:cNvPr>
          <p:cNvSpPr txBox="1"/>
          <p:nvPr/>
        </p:nvSpPr>
        <p:spPr>
          <a:xfrm>
            <a:off x="582791" y="1825235"/>
            <a:ext cx="358300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Sporting Goods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"$49.99",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"Football",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"Baseball",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"$29.99",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"Basketball",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B4977-9C60-918F-3978-80A5711681B3}"/>
              </a:ext>
            </a:extLst>
          </p:cNvPr>
          <p:cNvSpPr txBox="1"/>
          <p:nvPr/>
        </p:nvSpPr>
        <p:spPr>
          <a:xfrm>
            <a:off x="4612168" y="1841242"/>
            <a:ext cx="358300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Electronics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"iPod Touch",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"Electronics",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"$399.99",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"iPhone 5",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category: "Electronics",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"$199.99",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"Nexus 7" 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export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default </a:t>
            </a:r>
            <a:r>
              <a:rPr lang="en-US" altLang="ko-KR" sz="1600" b="1" dirty="0" err="1">
                <a:latin typeface="+mn-ea"/>
              </a:rPr>
              <a:t>datas</a:t>
            </a:r>
            <a:r>
              <a:rPr lang="en-US" altLang="ko-KR" sz="1600" b="1" dirty="0">
                <a:latin typeface="+mn-ea"/>
              </a:rPr>
              <a:t> ;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14FAB-63F7-9013-8837-2D280E121C69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70259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1AE1E7-41F1-F2C2-F275-46F1F4121943}"/>
              </a:ext>
            </a:extLst>
          </p:cNvPr>
          <p:cNvSpPr txBox="1"/>
          <p:nvPr/>
        </p:nvSpPr>
        <p:spPr>
          <a:xfrm>
            <a:off x="615560" y="1028352"/>
            <a:ext cx="6097604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MyForm</a:t>
            </a:r>
            <a:r>
              <a:rPr lang="en-US" altLang="ko-KR" sz="1600" b="1" dirty="0">
                <a:effectLst/>
                <a:latin typeface="+mn-ea"/>
              </a:rPr>
              <a:t>({ </a:t>
            </a:r>
            <a:r>
              <a:rPr lang="en-US" altLang="ko-KR" sz="1600" b="1" dirty="0" err="1"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 })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&lt;span&gt;</a:t>
            </a:r>
            <a:r>
              <a:rPr lang="ko-KR" altLang="en-US" sz="1600" b="1" dirty="0">
                <a:effectLst/>
                <a:latin typeface="+mn-ea"/>
              </a:rPr>
              <a:t>이름</a:t>
            </a:r>
            <a:r>
              <a:rPr lang="en-US" altLang="ko-KR" sz="1600" b="1" dirty="0">
                <a:effectLst/>
                <a:latin typeface="+mn-ea"/>
              </a:rPr>
              <a:t>: 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[username,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setUsername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username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님 환영합니다</a:t>
            </a:r>
            <a:r>
              <a:rPr lang="en-US" altLang="ko-KR" sz="1600" b="1" dirty="0">
                <a:effectLst/>
                <a:latin typeface="+mn-ea"/>
              </a:rPr>
              <a:t>.&lt;/h1&gt;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MyForm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kkk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setUsername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B80644-2867-6860-D893-7D624D8E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87" y="5530776"/>
            <a:ext cx="3920797" cy="1160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612B1-8329-91BB-E9C0-B201A583E0B1}"/>
              </a:ext>
            </a:extLst>
          </p:cNvPr>
          <p:cNvSpPr txBox="1"/>
          <p:nvPr/>
        </p:nvSpPr>
        <p:spPr>
          <a:xfrm>
            <a:off x="1712395" y="230081"/>
            <a:ext cx="600454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  <a:latin typeface="FC Sans"/>
              </a:rPr>
              <a:t>부모</a:t>
            </a:r>
            <a:r>
              <a:rPr lang="en-US" altLang="ko-KR" sz="1600" b="1">
                <a:solidFill>
                  <a:schemeClr val="bg1"/>
                </a:solidFill>
                <a:latin typeface="FC Sans"/>
              </a:rPr>
              <a:t> </a:t>
            </a:r>
            <a:r>
              <a:rPr lang="en-US" altLang="ko-KR" sz="1600" b="1" i="0">
                <a:solidFill>
                  <a:schemeClr val="bg1"/>
                </a:solidFill>
                <a:effectLst/>
                <a:latin typeface="FC Sans"/>
              </a:rPr>
              <a:t>Component </a:t>
            </a:r>
            <a:r>
              <a:rPr lang="ko-KR" altLang="en-US" sz="1600" b="1">
                <a:solidFill>
                  <a:schemeClr val="bg1"/>
                </a:solidFill>
                <a:latin typeface="FC Sans"/>
              </a:rPr>
              <a:t>에서 자식 </a:t>
            </a:r>
            <a:r>
              <a:rPr lang="en-US" altLang="ko-KR" sz="1600" b="1" i="0">
                <a:solidFill>
                  <a:schemeClr val="bg1"/>
                </a:solidFill>
                <a:effectLst/>
                <a:latin typeface="FC Sans"/>
              </a:rPr>
              <a:t>Component </a:t>
            </a:r>
            <a:r>
              <a:rPr lang="ko-KR" altLang="en-US" sz="1600" b="1">
                <a:solidFill>
                  <a:schemeClr val="bg1"/>
                </a:solidFill>
                <a:latin typeface="FC Sans"/>
              </a:rPr>
              <a:t>에 값을 전달할 때는 </a:t>
            </a:r>
            <a:r>
              <a:rPr lang="en-US" altLang="ko-KR" sz="1600" b="1">
                <a:solidFill>
                  <a:schemeClr val="bg1"/>
                </a:solidFill>
                <a:latin typeface="FC Sans"/>
              </a:rPr>
              <a:t>props</a:t>
            </a:r>
          </a:p>
          <a:p>
            <a:r>
              <a:rPr lang="ko-KR" altLang="en-US" sz="1600" b="1">
                <a:solidFill>
                  <a:schemeClr val="bg1"/>
                </a:solidFill>
                <a:latin typeface="FC Sans"/>
              </a:rPr>
              <a:t>자식</a:t>
            </a:r>
            <a:r>
              <a:rPr lang="en-US" altLang="ko-KR" sz="1600" b="1">
                <a:solidFill>
                  <a:schemeClr val="bg1"/>
                </a:solidFill>
                <a:latin typeface="FC Sans"/>
              </a:rPr>
              <a:t> </a:t>
            </a:r>
            <a:r>
              <a:rPr lang="en-US" altLang="ko-KR" sz="1600" b="1" i="0">
                <a:solidFill>
                  <a:schemeClr val="bg1"/>
                </a:solidFill>
                <a:effectLst/>
                <a:latin typeface="FC Sans"/>
              </a:rPr>
              <a:t>Component </a:t>
            </a:r>
            <a:r>
              <a:rPr lang="ko-KR" altLang="en-US" sz="1600" b="1">
                <a:solidFill>
                  <a:schemeClr val="bg1"/>
                </a:solidFill>
                <a:latin typeface="FC Sans"/>
              </a:rPr>
              <a:t>에서 부모</a:t>
            </a:r>
            <a:r>
              <a:rPr lang="en-US" altLang="ko-KR" sz="1600" b="1">
                <a:solidFill>
                  <a:schemeClr val="bg1"/>
                </a:solidFill>
                <a:latin typeface="FC Sans"/>
              </a:rPr>
              <a:t> </a:t>
            </a:r>
            <a:r>
              <a:rPr lang="en-US" altLang="ko-KR" sz="1600" b="1" i="0">
                <a:solidFill>
                  <a:schemeClr val="bg1"/>
                </a:solidFill>
                <a:effectLst/>
                <a:latin typeface="FC Sans"/>
              </a:rPr>
              <a:t>Component </a:t>
            </a:r>
            <a:r>
              <a:rPr lang="ko-KR" altLang="en-US" sz="1600" b="1">
                <a:solidFill>
                  <a:schemeClr val="bg1"/>
                </a:solidFill>
                <a:latin typeface="FC Sans"/>
              </a:rPr>
              <a:t>에 값을 전달할 때는 </a:t>
            </a:r>
            <a:r>
              <a:rPr lang="en-US" altLang="ko-KR" sz="1600" b="1">
                <a:solidFill>
                  <a:schemeClr val="bg1"/>
                </a:solidFill>
                <a:latin typeface="FC Sans"/>
              </a:rPr>
              <a:t>event</a:t>
            </a:r>
            <a:r>
              <a:rPr lang="ko-KR" altLang="en-US" sz="1600" b="1">
                <a:solidFill>
                  <a:schemeClr val="bg1"/>
                </a:solidFill>
                <a:latin typeface="FC Sans"/>
              </a:rPr>
              <a:t> </a:t>
            </a:r>
            <a:endParaRPr lang="en-US" altLang="ko-KR" sz="1600" b="1" dirty="0">
              <a:solidFill>
                <a:schemeClr val="bg1"/>
              </a:solidFill>
              <a:latin typeface="FC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63D78-5E4A-7BE0-90A9-A73052556F73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B9A81-834E-B741-312F-A5ECB91D227A}"/>
              </a:ext>
            </a:extLst>
          </p:cNvPr>
          <p:cNvSpPr/>
          <p:nvPr/>
        </p:nvSpPr>
        <p:spPr>
          <a:xfrm>
            <a:off x="7380269" y="4125489"/>
            <a:ext cx="2261937" cy="7988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09825C-62A6-9331-C9CE-F92F65EE7061}"/>
              </a:ext>
            </a:extLst>
          </p:cNvPr>
          <p:cNvSpPr/>
          <p:nvPr/>
        </p:nvSpPr>
        <p:spPr>
          <a:xfrm>
            <a:off x="7380270" y="2592320"/>
            <a:ext cx="2261937" cy="7988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Myform</a:t>
            </a:r>
            <a:r>
              <a:rPr lang="en-US" altLang="ko-KR" sz="1600" b="1" dirty="0">
                <a:solidFill>
                  <a:schemeClr val="tx1"/>
                </a:solidFill>
              </a:rPr>
              <a:t>(props)</a:t>
            </a: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276CBD1D-E1BC-85E1-BFC3-93A1EA757B2B}"/>
              </a:ext>
            </a:extLst>
          </p:cNvPr>
          <p:cNvSpPr/>
          <p:nvPr/>
        </p:nvSpPr>
        <p:spPr>
          <a:xfrm>
            <a:off x="8759791" y="3510734"/>
            <a:ext cx="385011" cy="49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B8685-75C2-8B0B-55A8-FEDE4DD01D99}"/>
              </a:ext>
            </a:extLst>
          </p:cNvPr>
          <p:cNvSpPr txBox="1"/>
          <p:nvPr/>
        </p:nvSpPr>
        <p:spPr>
          <a:xfrm>
            <a:off x="9584939" y="3536731"/>
            <a:ext cx="84884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E4D1D-0C3A-11E2-0FFE-2F0B774A67C8}"/>
              </a:ext>
            </a:extLst>
          </p:cNvPr>
          <p:cNvSpPr txBox="1"/>
          <p:nvPr/>
        </p:nvSpPr>
        <p:spPr>
          <a:xfrm>
            <a:off x="6447103" y="6266046"/>
            <a:ext cx="138786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B63B8-6EF5-5391-116F-11455D600F32}"/>
              </a:ext>
            </a:extLst>
          </p:cNvPr>
          <p:cNvSpPr txBox="1"/>
          <p:nvPr/>
        </p:nvSpPr>
        <p:spPr>
          <a:xfrm>
            <a:off x="5868092" y="5231463"/>
            <a:ext cx="138786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027DB-71AB-96AB-49A4-CBC438E95AEB}"/>
              </a:ext>
            </a:extLst>
          </p:cNvPr>
          <p:cNvSpPr txBox="1"/>
          <p:nvPr/>
        </p:nvSpPr>
        <p:spPr>
          <a:xfrm>
            <a:off x="6713164" y="3624355"/>
            <a:ext cx="84884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5CA4BA67-E3DC-73A8-6186-EB0EAC2D2591}"/>
              </a:ext>
            </a:extLst>
          </p:cNvPr>
          <p:cNvSpPr/>
          <p:nvPr/>
        </p:nvSpPr>
        <p:spPr>
          <a:xfrm rot="10800000">
            <a:off x="7924622" y="3536731"/>
            <a:ext cx="385011" cy="49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ACF51-FD94-3DB5-F8B4-C93E2A6BE56A}"/>
              </a:ext>
            </a:extLst>
          </p:cNvPr>
          <p:cNvSpPr txBox="1"/>
          <p:nvPr/>
        </p:nvSpPr>
        <p:spPr>
          <a:xfrm>
            <a:off x="2549793" y="3121510"/>
            <a:ext cx="2820894" cy="3161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컴포넌트에서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ABC55-4C8E-7BD6-484D-67AB816C6674}"/>
              </a:ext>
            </a:extLst>
          </p:cNvPr>
          <p:cNvSpPr txBox="1"/>
          <p:nvPr/>
        </p:nvSpPr>
        <p:spPr>
          <a:xfrm>
            <a:off x="1712395" y="3906063"/>
            <a:ext cx="282089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컴포넌트에서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1EB68-8626-37C4-C052-164A0178ABDD}"/>
              </a:ext>
            </a:extLst>
          </p:cNvPr>
          <p:cNvSpPr txBox="1"/>
          <p:nvPr/>
        </p:nvSpPr>
        <p:spPr>
          <a:xfrm>
            <a:off x="3892270" y="2333153"/>
            <a:ext cx="282089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컴포넌트에서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80DA5E-A513-7936-3456-C82A27463730}"/>
              </a:ext>
            </a:extLst>
          </p:cNvPr>
          <p:cNvSpPr txBox="1"/>
          <p:nvPr/>
        </p:nvSpPr>
        <p:spPr>
          <a:xfrm>
            <a:off x="5601209" y="3341457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2AC33-F20F-2882-5BC2-030D2CAFC788}"/>
              </a:ext>
            </a:extLst>
          </p:cNvPr>
          <p:cNvSpPr txBox="1"/>
          <p:nvPr/>
        </p:nvSpPr>
        <p:spPr>
          <a:xfrm>
            <a:off x="5004891" y="4489208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059857-E5EE-2F58-E17A-B4145893A190}"/>
              </a:ext>
            </a:extLst>
          </p:cNvPr>
          <p:cNvSpPr txBox="1"/>
          <p:nvPr/>
        </p:nvSpPr>
        <p:spPr>
          <a:xfrm>
            <a:off x="3664362" y="1920835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84BA8-2D82-7A01-923C-7ABC9155C95E}"/>
              </a:ext>
            </a:extLst>
          </p:cNvPr>
          <p:cNvSpPr txBox="1"/>
          <p:nvPr/>
        </p:nvSpPr>
        <p:spPr>
          <a:xfrm>
            <a:off x="644362" y="421384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45084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551A59-5939-6C68-03FF-D263BDC5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46" y="831225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656EF-DE02-D460-B00A-DFD4F900A49C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323797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예제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Props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 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9D86-6529-0731-51BC-633336528349}"/>
              </a:ext>
            </a:extLst>
          </p:cNvPr>
          <p:cNvSpPr txBox="1"/>
          <p:nvPr/>
        </p:nvSpPr>
        <p:spPr>
          <a:xfrm>
            <a:off x="481263" y="1441980"/>
            <a:ext cx="609760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title: "react", body: "react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668A4F-9D50-466D-890C-5F908DCCEA30}"/>
              </a:ext>
            </a:extLst>
          </p:cNvPr>
          <p:cNvSpPr/>
          <p:nvPr/>
        </p:nvSpPr>
        <p:spPr>
          <a:xfrm>
            <a:off x="7190072" y="1684420"/>
            <a:ext cx="1654159" cy="174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E5EC9C-6288-C7D1-56D0-4DDE5F53BFB2}"/>
              </a:ext>
            </a:extLst>
          </p:cNvPr>
          <p:cNvSpPr/>
          <p:nvPr/>
        </p:nvSpPr>
        <p:spPr>
          <a:xfrm>
            <a:off x="6176257" y="1978757"/>
            <a:ext cx="69943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581F5-51E5-8CF9-4B2E-3EBC646466C2}"/>
              </a:ext>
            </a:extLst>
          </p:cNvPr>
          <p:cNvSpPr txBox="1"/>
          <p:nvPr/>
        </p:nvSpPr>
        <p:spPr>
          <a:xfrm>
            <a:off x="9141057" y="2508146"/>
            <a:ext cx="14816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&lt;li&gt;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BDC6D-3783-7A41-A102-128E839E0CEF}"/>
              </a:ext>
            </a:extLst>
          </p:cNvPr>
          <p:cNvSpPr txBox="1"/>
          <p:nvPr/>
        </p:nvSpPr>
        <p:spPr>
          <a:xfrm>
            <a:off x="1424067" y="125283"/>
            <a:ext cx="104434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22577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D46E9-9253-8271-C374-559D090A8F7A}"/>
              </a:ext>
            </a:extLst>
          </p:cNvPr>
          <p:cNvSpPr txBox="1"/>
          <p:nvPr/>
        </p:nvSpPr>
        <p:spPr>
          <a:xfrm>
            <a:off x="274687" y="582470"/>
            <a:ext cx="7222732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const mode = "WELCOME";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변경해보세요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..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if (mode === "WELCOME")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if (mode === "READ")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title="Welcome" body="Hello, READ"&gt;&lt;/Article&gt;;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  title="WEB“ 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alert("Header");   }}   /&gt;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&lt;Nav 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alert(e);  }} 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chemeClr val="accent2"/>
                </a:solidFill>
                <a:effectLst/>
                <a:latin typeface="+mn-ea"/>
              </a:rPr>
              <a:t>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3FE46-A702-C87B-6388-1FE4D88E279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7A4AA-C668-4148-33F6-2F6E5FCBA45D}"/>
              </a:ext>
            </a:extLst>
          </p:cNvPr>
          <p:cNvSpPr txBox="1"/>
          <p:nvPr/>
        </p:nvSpPr>
        <p:spPr>
          <a:xfrm>
            <a:off x="5389985" y="121090"/>
            <a:ext cx="506409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Mode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값에 따라서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content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가 변경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그러나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재 실행 해야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Render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됨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04E8A3-0E0C-FAA3-480A-939B305B5C00}"/>
              </a:ext>
            </a:extLst>
          </p:cNvPr>
          <p:cNvGrpSpPr/>
          <p:nvPr/>
        </p:nvGrpSpPr>
        <p:grpSpPr>
          <a:xfrm>
            <a:off x="7865570" y="895367"/>
            <a:ext cx="2856973" cy="2126966"/>
            <a:chOff x="7865570" y="895367"/>
            <a:chExt cx="3904982" cy="27611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BAEE800-E788-B702-B661-16B34274FFCC}"/>
                </a:ext>
              </a:extLst>
            </p:cNvPr>
            <p:cNvSpPr/>
            <p:nvPr/>
          </p:nvSpPr>
          <p:spPr>
            <a:xfrm>
              <a:off x="8985453" y="895367"/>
              <a:ext cx="1315092" cy="55480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Mode 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761368-F67A-4AF4-7A47-6E1E1DAC4795}"/>
                </a:ext>
              </a:extLst>
            </p:cNvPr>
            <p:cNvSpPr/>
            <p:nvPr/>
          </p:nvSpPr>
          <p:spPr>
            <a:xfrm>
              <a:off x="7865570" y="3101741"/>
              <a:ext cx="1315092" cy="55480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content 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B172B7DD-72A4-DB44-DF7A-68B3D45F4004}"/>
                </a:ext>
              </a:extLst>
            </p:cNvPr>
            <p:cNvSpPr/>
            <p:nvPr/>
          </p:nvSpPr>
          <p:spPr>
            <a:xfrm>
              <a:off x="8708052" y="1768669"/>
              <a:ext cx="1869897" cy="842481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Mode 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4AADF4-0B4C-3D21-A8A2-F81B195090C4}"/>
                </a:ext>
              </a:extLst>
            </p:cNvPr>
            <p:cNvSpPr/>
            <p:nvPr/>
          </p:nvSpPr>
          <p:spPr>
            <a:xfrm>
              <a:off x="10455460" y="3101741"/>
              <a:ext cx="1315092" cy="55480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content 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557DC521-EEDE-3BAB-6C55-1F119CDCC264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rot="16200000" flipH="1">
              <a:off x="9483751" y="1609419"/>
              <a:ext cx="318498" cy="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BCCC472-8BE6-BA9D-7A97-7468E7310F99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 rot="5400000">
              <a:off x="8837764" y="2296503"/>
              <a:ext cx="490591" cy="111988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C409E51-774B-551D-B08B-5AB550B7729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10132708" y="2121442"/>
              <a:ext cx="490591" cy="147000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086953-4053-4C60-26A4-03464606F9D3}"/>
              </a:ext>
            </a:extLst>
          </p:cNvPr>
          <p:cNvSpPr txBox="1"/>
          <p:nvPr/>
        </p:nvSpPr>
        <p:spPr>
          <a:xfrm>
            <a:off x="1424067" y="125283"/>
            <a:ext cx="104434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22AD32-8F7F-802A-6C5E-FE4830FD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54" y="3166378"/>
            <a:ext cx="1728553" cy="3335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1BC0EF-94AA-7892-0742-1DFFBC17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08" y="3166378"/>
            <a:ext cx="1642642" cy="3335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F8F37-8990-80E9-9C6E-C8B7490615B5}"/>
              </a:ext>
            </a:extLst>
          </p:cNvPr>
          <p:cNvSpPr txBox="1"/>
          <p:nvPr/>
        </p:nvSpPr>
        <p:spPr>
          <a:xfrm>
            <a:off x="3088667" y="1723290"/>
            <a:ext cx="181059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다시 실행해야 적용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A8C2D-C86C-D0BD-856C-5EAD5B8F4608}"/>
              </a:ext>
            </a:extLst>
          </p:cNvPr>
          <p:cNvSpPr txBox="1"/>
          <p:nvPr/>
        </p:nvSpPr>
        <p:spPr>
          <a:xfrm>
            <a:off x="5031223" y="2067452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C1FB-3D5E-06B5-1486-00FD7F08FFF6}"/>
              </a:ext>
            </a:extLst>
          </p:cNvPr>
          <p:cNvSpPr txBox="1"/>
          <p:nvPr/>
        </p:nvSpPr>
        <p:spPr>
          <a:xfrm>
            <a:off x="3692153" y="2425684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A620F-53A8-E16F-75DB-04FF09EAECB4}"/>
              </a:ext>
            </a:extLst>
          </p:cNvPr>
          <p:cNvSpPr txBox="1"/>
          <p:nvPr/>
        </p:nvSpPr>
        <p:spPr>
          <a:xfrm>
            <a:off x="1958808" y="5495407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6446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99532" y="635035"/>
            <a:ext cx="5089163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{title,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} = props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 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={(event)=&gt;{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  // </a:t>
            </a:r>
            <a:r>
              <a:rPr lang="ko-KR" altLang="en-US" sz="1600" b="1" dirty="0">
                <a:effectLst/>
                <a:latin typeface="+mn-ea"/>
              </a:rPr>
              <a:t>기본 기능 방지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(); } }     // Event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{title}&lt;/a&gt;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 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Header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D46E9-9253-8271-C374-559D090A8F7A}"/>
              </a:ext>
            </a:extLst>
          </p:cNvPr>
          <p:cNvSpPr txBox="1"/>
          <p:nvPr/>
        </p:nvSpPr>
        <p:spPr>
          <a:xfrm>
            <a:off x="275234" y="4542499"/>
            <a:ext cx="508916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3FE46-A702-C87B-6388-1FE4D88E279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33FC0-9541-4F57-416B-DF749EBF5CD0}"/>
              </a:ext>
            </a:extLst>
          </p:cNvPr>
          <p:cNvSpPr txBox="1"/>
          <p:nvPr/>
        </p:nvSpPr>
        <p:spPr>
          <a:xfrm>
            <a:off x="5718242" y="181957"/>
            <a:ext cx="6097604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} = props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datas.length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t =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id={</a:t>
            </a:r>
            <a:r>
              <a:rPr lang="en-US" altLang="ko-KR" sz="1600" b="1" dirty="0" err="1">
                <a:effectLst/>
                <a:latin typeface="+mn-ea"/>
              </a:rPr>
              <a:t>t.body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(event.target.id);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  // </a:t>
            </a:r>
            <a:r>
              <a:rPr lang="ko-KR" altLang="en-US" sz="1600" b="1" dirty="0">
                <a:effectLst/>
                <a:latin typeface="+mn-ea"/>
              </a:rPr>
              <a:t>반복 종료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AAD8C-1856-81B5-56C9-0289CEBDB7BC}"/>
              </a:ext>
            </a:extLst>
          </p:cNvPr>
          <p:cNvSpPr txBox="1"/>
          <p:nvPr/>
        </p:nvSpPr>
        <p:spPr>
          <a:xfrm>
            <a:off x="1424067" y="125283"/>
            <a:ext cx="104434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F9E1-1EED-56D7-8386-5C76F24E2814}"/>
              </a:ext>
            </a:extLst>
          </p:cNvPr>
          <p:cNvSpPr txBox="1"/>
          <p:nvPr/>
        </p:nvSpPr>
        <p:spPr>
          <a:xfrm>
            <a:off x="2962447" y="343946"/>
            <a:ext cx="1975313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eek4-2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코드와 동일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133116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DEE81-211C-8671-9263-4CFFEBC8FE89}"/>
              </a:ext>
            </a:extLst>
          </p:cNvPr>
          <p:cNvSpPr txBox="1"/>
          <p:nvPr/>
        </p:nvSpPr>
        <p:spPr>
          <a:xfrm>
            <a:off x="5243278" y="282390"/>
            <a:ext cx="371784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Mode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에 따라서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content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가 변경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변경 즉시 페이지가 렌더링 됨</a:t>
            </a:r>
            <a:endParaRPr lang="en-US" altLang="ko-KR" sz="16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C01D2-06A4-9E90-C424-D73147890CDC}"/>
              </a:ext>
            </a:extLst>
          </p:cNvPr>
          <p:cNvSpPr txBox="1"/>
          <p:nvPr/>
        </p:nvSpPr>
        <p:spPr>
          <a:xfrm>
            <a:off x="213970" y="163456"/>
            <a:ext cx="7334451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[mode,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if (mode === "WELCOME")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if (mode === "READ")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title="Welcome" body="Hello, READ"&gt;&lt;/Article&gt;;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title="WEB“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("READ"); }}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content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  ;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AA6B65-7756-5E69-5A47-B1FBF61A83E8}"/>
              </a:ext>
            </a:extLst>
          </p:cNvPr>
          <p:cNvGrpSpPr/>
          <p:nvPr/>
        </p:nvGrpSpPr>
        <p:grpSpPr>
          <a:xfrm>
            <a:off x="9173834" y="51558"/>
            <a:ext cx="2831194" cy="4097605"/>
            <a:chOff x="8824047" y="2861569"/>
            <a:chExt cx="2831194" cy="40976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688A49-2AEA-CF36-5E74-85D91B9F0CA9}"/>
                </a:ext>
              </a:extLst>
            </p:cNvPr>
            <p:cNvSpPr/>
            <p:nvPr/>
          </p:nvSpPr>
          <p:spPr>
            <a:xfrm>
              <a:off x="8824047" y="3187886"/>
              <a:ext cx="2804196" cy="37712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2E1334-7188-E2DB-07CE-D66F0BF4E8C6}"/>
                </a:ext>
              </a:extLst>
            </p:cNvPr>
            <p:cNvSpPr/>
            <p:nvPr/>
          </p:nvSpPr>
          <p:spPr>
            <a:xfrm>
              <a:off x="9048364" y="339407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CEAA0F-F19F-2D81-95CB-DF4100AEA9C0}"/>
                </a:ext>
              </a:extLst>
            </p:cNvPr>
            <p:cNvSpPr/>
            <p:nvPr/>
          </p:nvSpPr>
          <p:spPr>
            <a:xfrm>
              <a:off x="9048364" y="457815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6E5BA-69B8-49BC-9D32-790EA2DF9EB8}"/>
                </a:ext>
              </a:extLst>
            </p:cNvPr>
            <p:cNvSpPr/>
            <p:nvPr/>
          </p:nvSpPr>
          <p:spPr>
            <a:xfrm>
              <a:off x="9048364" y="5703140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Article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9FBFEC-8992-0682-085C-4B8906B8D2CD}"/>
                </a:ext>
              </a:extLst>
            </p:cNvPr>
            <p:cNvSpPr txBox="1"/>
            <p:nvPr/>
          </p:nvSpPr>
          <p:spPr>
            <a:xfrm>
              <a:off x="10765955" y="2861569"/>
              <a:ext cx="889286" cy="42146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App.js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46BA88-E23C-8787-7861-A63F2A45E447}"/>
              </a:ext>
            </a:extLst>
          </p:cNvPr>
          <p:cNvGrpSpPr/>
          <p:nvPr/>
        </p:nvGrpSpPr>
        <p:grpSpPr>
          <a:xfrm>
            <a:off x="6253553" y="3656720"/>
            <a:ext cx="1726059" cy="2932277"/>
            <a:chOff x="7645094" y="3807496"/>
            <a:chExt cx="1726059" cy="293227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9430376-3D5E-3742-647D-FA57425E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373" y="3807496"/>
              <a:ext cx="1459564" cy="2932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46CFD5-0084-6199-4194-DFEC43BB672C}"/>
                </a:ext>
              </a:extLst>
            </p:cNvPr>
            <p:cNvSpPr/>
            <p:nvPr/>
          </p:nvSpPr>
          <p:spPr>
            <a:xfrm>
              <a:off x="7645095" y="3807496"/>
              <a:ext cx="1726058" cy="430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E3DB22-6E92-8393-5A3D-3742F6F1DD0B}"/>
                </a:ext>
              </a:extLst>
            </p:cNvPr>
            <p:cNvSpPr/>
            <p:nvPr/>
          </p:nvSpPr>
          <p:spPr>
            <a:xfrm>
              <a:off x="7645094" y="4594100"/>
              <a:ext cx="1726059" cy="950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3DFD79-9B7F-4F1D-114E-205E4C11783F}"/>
              </a:ext>
            </a:extLst>
          </p:cNvPr>
          <p:cNvSpPr txBox="1"/>
          <p:nvPr/>
        </p:nvSpPr>
        <p:spPr>
          <a:xfrm>
            <a:off x="4779439" y="1498429"/>
            <a:ext cx="20205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Mode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가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 data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임</a:t>
            </a:r>
            <a:endParaRPr lang="en-US" altLang="ko-KR" sz="16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E2045-C0B3-967D-2012-99D95BD7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110" y="3643333"/>
            <a:ext cx="1525701" cy="2932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493EED-2C4A-1580-670D-B0CC17EF3A95}"/>
              </a:ext>
            </a:extLst>
          </p:cNvPr>
          <p:cNvSpPr txBox="1"/>
          <p:nvPr/>
        </p:nvSpPr>
        <p:spPr>
          <a:xfrm>
            <a:off x="5243278" y="2001058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62D03-99EE-FB61-7C38-8562319A1D7C}"/>
              </a:ext>
            </a:extLst>
          </p:cNvPr>
          <p:cNvSpPr txBox="1"/>
          <p:nvPr/>
        </p:nvSpPr>
        <p:spPr>
          <a:xfrm>
            <a:off x="5625604" y="457989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</a:rPr>
              <a:t>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B965A-C652-03F0-EAE4-43E25E3780BE}"/>
              </a:ext>
            </a:extLst>
          </p:cNvPr>
          <p:cNvSpPr/>
          <p:nvPr/>
        </p:nvSpPr>
        <p:spPr>
          <a:xfrm>
            <a:off x="654518" y="4324206"/>
            <a:ext cx="5478819" cy="1306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C6792-8360-1E0A-955A-8479B7CBC8D1}"/>
              </a:ext>
            </a:extLst>
          </p:cNvPr>
          <p:cNvSpPr txBox="1"/>
          <p:nvPr/>
        </p:nvSpPr>
        <p:spPr>
          <a:xfrm>
            <a:off x="2298433" y="3917890"/>
            <a:ext cx="210993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한컴바탕"/>
              </a:rPr>
              <a:t>클릭하면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</a:rPr>
              <a:t>mode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한컴바탕"/>
              </a:rPr>
              <a:t>변경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EADCA-5750-7E7A-7DBD-84B8692A2319}"/>
              </a:ext>
            </a:extLst>
          </p:cNvPr>
          <p:cNvSpPr txBox="1"/>
          <p:nvPr/>
        </p:nvSpPr>
        <p:spPr>
          <a:xfrm>
            <a:off x="3617865" y="226351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D4586-CEB4-B15D-0FB3-A9E9C2EEAE77}"/>
              </a:ext>
            </a:extLst>
          </p:cNvPr>
          <p:cNvSpPr txBox="1"/>
          <p:nvPr/>
        </p:nvSpPr>
        <p:spPr>
          <a:xfrm>
            <a:off x="1893027" y="5700535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4608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4492593" y="597704"/>
            <a:ext cx="4345805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props.topics.length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t = </a:t>
            </a:r>
            <a:r>
              <a:rPr lang="en-US" altLang="ko-KR" sz="1600" b="1" dirty="0" err="1">
                <a:effectLst/>
                <a:latin typeface="+mn-ea"/>
              </a:rPr>
              <a:t>props.topics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id={</a:t>
            </a:r>
            <a:r>
              <a:rPr lang="en-US" altLang="ko-KR" sz="1600" b="1" dirty="0" err="1">
                <a:effectLst/>
                <a:latin typeface="+mn-ea"/>
              </a:rPr>
              <a:t>t.body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  // </a:t>
            </a:r>
            <a:r>
              <a:rPr lang="ko-KR" altLang="en-US" sz="1600" b="1" dirty="0">
                <a:effectLst/>
                <a:latin typeface="+mn-ea"/>
              </a:rPr>
              <a:t>반복 종료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D46E9-9253-8271-C374-559D090A8F7A}"/>
              </a:ext>
            </a:extLst>
          </p:cNvPr>
          <p:cNvSpPr txBox="1"/>
          <p:nvPr/>
        </p:nvSpPr>
        <p:spPr>
          <a:xfrm>
            <a:off x="138974" y="597704"/>
            <a:ext cx="407389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props.onChangeMode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AD1F5F-4E33-0898-BED4-A28CD6F4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668" y="3679878"/>
            <a:ext cx="1459564" cy="2932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CCBF0F-09F5-7B1A-001D-0847BFF1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42" y="3679878"/>
            <a:ext cx="1525701" cy="2932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FAC32-8BFD-0E12-24F5-AF2208D07CEA}"/>
              </a:ext>
            </a:extLst>
          </p:cNvPr>
          <p:cNvSpPr txBox="1"/>
          <p:nvPr/>
        </p:nvSpPr>
        <p:spPr>
          <a:xfrm>
            <a:off x="8914598" y="610413"/>
            <a:ext cx="3022332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6815A-4F93-1D10-3184-1C37A679E12D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AA5514-46A7-107E-9258-B94CADCC9C30}"/>
              </a:ext>
            </a:extLst>
          </p:cNvPr>
          <p:cNvSpPr/>
          <p:nvPr/>
        </p:nvSpPr>
        <p:spPr>
          <a:xfrm>
            <a:off x="7921629" y="3716117"/>
            <a:ext cx="1726058" cy="430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C99980-ED4D-F337-895E-EDC6E342B8DF}"/>
              </a:ext>
            </a:extLst>
          </p:cNvPr>
          <p:cNvSpPr/>
          <p:nvPr/>
        </p:nvSpPr>
        <p:spPr>
          <a:xfrm>
            <a:off x="9605452" y="4546417"/>
            <a:ext cx="1726059" cy="95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EE51C-287B-60EC-0DF3-1037904C8F8E}"/>
              </a:ext>
            </a:extLst>
          </p:cNvPr>
          <p:cNvSpPr txBox="1"/>
          <p:nvPr/>
        </p:nvSpPr>
        <p:spPr>
          <a:xfrm>
            <a:off x="2962447" y="343946"/>
            <a:ext cx="1975313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eek4-2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코드와 동일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0B192-5903-D74A-FDFF-A1157C79EF73}"/>
              </a:ext>
            </a:extLst>
          </p:cNvPr>
          <p:cNvSpPr txBox="1"/>
          <p:nvPr/>
        </p:nvSpPr>
        <p:spPr>
          <a:xfrm>
            <a:off x="1424067" y="125283"/>
            <a:ext cx="104434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752772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FDB24AC-5F12-6AD5-EDA6-B04E937B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8" y="1719729"/>
            <a:ext cx="2372288" cy="4799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585983-385E-636C-BD93-B20FD337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71" y="1721825"/>
            <a:ext cx="2178721" cy="4830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6DC68B-F23E-DF58-4E79-212F1F9D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82" y="1722921"/>
            <a:ext cx="2129081" cy="484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9B66BC-F158-66D6-EA47-FA61AD126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635" y="1722922"/>
            <a:ext cx="2440964" cy="4847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C829D-1339-2E32-52DF-02CC33CAE2D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EE17A-F475-9518-DE96-D039066128D2}"/>
              </a:ext>
            </a:extLst>
          </p:cNvPr>
          <p:cNvSpPr txBox="1"/>
          <p:nvPr/>
        </p:nvSpPr>
        <p:spPr>
          <a:xfrm>
            <a:off x="255070" y="570934"/>
            <a:ext cx="4933379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Nav 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를 클릭 할 경우</a:t>
            </a:r>
            <a:endParaRPr lang="en-US" altLang="ko-KR" b="1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Article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에 다음과 같이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Render</a:t>
            </a:r>
            <a:endParaRPr lang="ko-KR" altLang="en-US" b="1" i="0" dirty="0"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1B63A-6F60-2774-818C-748A82F69C69}"/>
              </a:ext>
            </a:extLst>
          </p:cNvPr>
          <p:cNvSpPr/>
          <p:nvPr/>
        </p:nvSpPr>
        <p:spPr>
          <a:xfrm>
            <a:off x="490748" y="1655733"/>
            <a:ext cx="2065927" cy="819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24985-0D4C-7921-E684-8D1DB128A4B6}"/>
              </a:ext>
            </a:extLst>
          </p:cNvPr>
          <p:cNvSpPr/>
          <p:nvPr/>
        </p:nvSpPr>
        <p:spPr>
          <a:xfrm>
            <a:off x="524139" y="502982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9193F-2A3C-F51D-0CD3-87C954C988DB}"/>
              </a:ext>
            </a:extLst>
          </p:cNvPr>
          <p:cNvSpPr/>
          <p:nvPr/>
        </p:nvSpPr>
        <p:spPr>
          <a:xfrm>
            <a:off x="3161734" y="3138364"/>
            <a:ext cx="2065927" cy="56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5E75-7C91-5A0D-32C3-3DBFAD2C73F0}"/>
              </a:ext>
            </a:extLst>
          </p:cNvPr>
          <p:cNvSpPr/>
          <p:nvPr/>
        </p:nvSpPr>
        <p:spPr>
          <a:xfrm>
            <a:off x="3161734" y="519497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A2355-FC25-E82F-8A70-FC4015B536D8}"/>
              </a:ext>
            </a:extLst>
          </p:cNvPr>
          <p:cNvSpPr/>
          <p:nvPr/>
        </p:nvSpPr>
        <p:spPr>
          <a:xfrm>
            <a:off x="5814789" y="3475871"/>
            <a:ext cx="2065927" cy="500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F47325-121B-ADB2-FDB4-2330536841CF}"/>
              </a:ext>
            </a:extLst>
          </p:cNvPr>
          <p:cNvSpPr/>
          <p:nvPr/>
        </p:nvSpPr>
        <p:spPr>
          <a:xfrm>
            <a:off x="5814789" y="519497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C82B-B51A-8553-390B-98246C89A498}"/>
              </a:ext>
            </a:extLst>
          </p:cNvPr>
          <p:cNvSpPr/>
          <p:nvPr/>
        </p:nvSpPr>
        <p:spPr>
          <a:xfrm>
            <a:off x="8254783" y="4103067"/>
            <a:ext cx="2065927" cy="53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56D60A-367F-53F2-03B9-7253939B8859}"/>
              </a:ext>
            </a:extLst>
          </p:cNvPr>
          <p:cNvSpPr/>
          <p:nvPr/>
        </p:nvSpPr>
        <p:spPr>
          <a:xfrm>
            <a:off x="8254783" y="5088898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B914-8AE8-71C8-AEB3-09462D5EC13A}"/>
              </a:ext>
            </a:extLst>
          </p:cNvPr>
          <p:cNvSpPr txBox="1"/>
          <p:nvPr/>
        </p:nvSpPr>
        <p:spPr>
          <a:xfrm>
            <a:off x="1424068" y="125283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944966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551A59-5939-6C68-03FF-D263BDC5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46" y="831225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656EF-DE02-D460-B00A-DFD4F900A49C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323797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예제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Props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 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9D86-6529-0731-51BC-633336528349}"/>
              </a:ext>
            </a:extLst>
          </p:cNvPr>
          <p:cNvSpPr txBox="1"/>
          <p:nvPr/>
        </p:nvSpPr>
        <p:spPr>
          <a:xfrm>
            <a:off x="481263" y="1441980"/>
            <a:ext cx="609760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title: "react", body: "react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668A4F-9D50-466D-890C-5F908DCCEA30}"/>
              </a:ext>
            </a:extLst>
          </p:cNvPr>
          <p:cNvSpPr/>
          <p:nvPr/>
        </p:nvSpPr>
        <p:spPr>
          <a:xfrm>
            <a:off x="7190072" y="1684420"/>
            <a:ext cx="1654159" cy="174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E5EC9C-6288-C7D1-56D0-4DDE5F53BFB2}"/>
              </a:ext>
            </a:extLst>
          </p:cNvPr>
          <p:cNvSpPr/>
          <p:nvPr/>
        </p:nvSpPr>
        <p:spPr>
          <a:xfrm>
            <a:off x="6176257" y="1978757"/>
            <a:ext cx="69943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581F5-51E5-8CF9-4B2E-3EBC646466C2}"/>
              </a:ext>
            </a:extLst>
          </p:cNvPr>
          <p:cNvSpPr txBox="1"/>
          <p:nvPr/>
        </p:nvSpPr>
        <p:spPr>
          <a:xfrm>
            <a:off x="9141057" y="2508146"/>
            <a:ext cx="14816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&lt;li&gt;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2A8AA-8AE8-1C47-E02B-099163BBD9AF}"/>
              </a:ext>
            </a:extLst>
          </p:cNvPr>
          <p:cNvSpPr txBox="1"/>
          <p:nvPr/>
        </p:nvSpPr>
        <p:spPr>
          <a:xfrm>
            <a:off x="1424067" y="125283"/>
            <a:ext cx="1309507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eek4-2-1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048341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D46E9-9253-8271-C374-559D090A8F7A}"/>
              </a:ext>
            </a:extLst>
          </p:cNvPr>
          <p:cNvSpPr txBox="1"/>
          <p:nvPr/>
        </p:nvSpPr>
        <p:spPr>
          <a:xfrm>
            <a:off x="206944" y="165403"/>
            <a:ext cx="7279105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[mode,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[id,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if (mode === "WELCOME")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WELCOME </a:t>
            </a:r>
            <a:r>
              <a:rPr lang="ko-KR" altLang="en-US" sz="1600" b="1" dirty="0">
                <a:effectLst/>
                <a:latin typeface="+mn-ea"/>
              </a:rPr>
              <a:t>일 경우 실행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else if (mode === "READ")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let title, body = null;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0;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&lt;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datas.length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++) {    // READ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일 경우 실행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console.log(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].id, id);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if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].id === id)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title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].title;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body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].body;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A1741-4936-3002-63FF-18B615DAAB40}"/>
              </a:ext>
            </a:extLst>
          </p:cNvPr>
          <p:cNvSpPr txBox="1"/>
          <p:nvPr/>
        </p:nvSpPr>
        <p:spPr>
          <a:xfrm>
            <a:off x="7717055" y="165402"/>
            <a:ext cx="4199021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title="WEB"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&gt;&lt;/Header&gt;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&lt;Nav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_id</a:t>
            </a:r>
            <a:r>
              <a:rPr lang="en-US" altLang="ko-KR" sz="1600" b="1" dirty="0">
                <a:effectLst/>
                <a:latin typeface="+mn-ea"/>
              </a:rPr>
              <a:t>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  // mode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변경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chemeClr val="accent2"/>
                </a:solidFill>
                <a:effectLst/>
                <a:latin typeface="+mn-ea"/>
              </a:rPr>
              <a:t>setId</a:t>
            </a:r>
            <a:r>
              <a:rPr lang="en-US" altLang="ko-KR" sz="1600" b="1" dirty="0">
                <a:solidFill>
                  <a:schemeClr val="accent2"/>
                </a:solidFill>
                <a:effectLst/>
                <a:latin typeface="+mn-ea"/>
              </a:rPr>
              <a:t>(_id);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&gt;&lt;/Nav&gt;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34DD-3DD5-485F-40F0-9BD1F8E1CB78}"/>
              </a:ext>
            </a:extLst>
          </p:cNvPr>
          <p:cNvSpPr txBox="1"/>
          <p:nvPr/>
        </p:nvSpPr>
        <p:spPr>
          <a:xfrm>
            <a:off x="3507206" y="4481301"/>
            <a:ext cx="278771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클릭한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dat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동일한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id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DB128-C5F2-1D9D-4C95-A30F3AEDDC70}"/>
              </a:ext>
            </a:extLst>
          </p:cNvPr>
          <p:cNvSpPr txBox="1"/>
          <p:nvPr/>
        </p:nvSpPr>
        <p:spPr>
          <a:xfrm>
            <a:off x="4267602" y="2222810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D9D41-12B3-8E4B-58C0-D9BBB422B4EF}"/>
              </a:ext>
            </a:extLst>
          </p:cNvPr>
          <p:cNvSpPr txBox="1"/>
          <p:nvPr/>
        </p:nvSpPr>
        <p:spPr>
          <a:xfrm>
            <a:off x="3603459" y="3450946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18498-085A-8114-FE39-3D157F58E71F}"/>
              </a:ext>
            </a:extLst>
          </p:cNvPr>
          <p:cNvSpPr txBox="1"/>
          <p:nvPr/>
        </p:nvSpPr>
        <p:spPr>
          <a:xfrm>
            <a:off x="9816565" y="3258556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93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101" y="966782"/>
            <a:ext cx="548158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="/“  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540555"/>
            <a:ext cx="608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dirty="0" err="1">
                <a:effectLst/>
                <a:latin typeface="+mj-ea"/>
                <a:ea typeface="+mj-ea"/>
              </a:rPr>
              <a:t>useState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80126-39AD-401D-D681-EC1DCFF68ABE}"/>
              </a:ext>
            </a:extLst>
          </p:cNvPr>
          <p:cNvSpPr txBox="1"/>
          <p:nvPr/>
        </p:nvSpPr>
        <p:spPr>
          <a:xfrm>
            <a:off x="5926295" y="282390"/>
            <a:ext cx="6097604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props.datas.length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let t = </a:t>
            </a:r>
            <a:r>
              <a:rPr lang="en-US" altLang="ko-KR" sz="1600" b="1" dirty="0" err="1">
                <a:effectLst/>
                <a:latin typeface="+mn-ea"/>
              </a:rPr>
              <a:t>props.datas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&lt;a id={t.id} 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={"/read/" + t.id}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props.onChangeMode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(Number(event.target.id));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t.title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92222-D024-7B3F-309B-DB7726E9D974}"/>
              </a:ext>
            </a:extLst>
          </p:cNvPr>
          <p:cNvSpPr txBox="1"/>
          <p:nvPr/>
        </p:nvSpPr>
        <p:spPr>
          <a:xfrm>
            <a:off x="255070" y="4600699"/>
            <a:ext cx="548158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933DE-CC63-F2A9-77B8-DFC78BE9E8D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62F0-58B7-5D32-77EC-26D02AA9E8EF}"/>
              </a:ext>
            </a:extLst>
          </p:cNvPr>
          <p:cNvSpPr txBox="1"/>
          <p:nvPr/>
        </p:nvSpPr>
        <p:spPr>
          <a:xfrm>
            <a:off x="9520044" y="2813098"/>
            <a:ext cx="151305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문자열을 숫자로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22EE-CFA4-6D81-ED5B-42C6E4D08DA4}"/>
              </a:ext>
            </a:extLst>
          </p:cNvPr>
          <p:cNvSpPr txBox="1"/>
          <p:nvPr/>
        </p:nvSpPr>
        <p:spPr>
          <a:xfrm>
            <a:off x="6343049" y="2475497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AD567F-C615-0631-6BD9-4055F7BBDAF4}"/>
              </a:ext>
            </a:extLst>
          </p:cNvPr>
          <p:cNvSpPr/>
          <p:nvPr/>
        </p:nvSpPr>
        <p:spPr>
          <a:xfrm>
            <a:off x="6198669" y="1376413"/>
            <a:ext cx="5650030" cy="283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501695" y="1351306"/>
            <a:ext cx="501353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"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Producable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CDE5C09-EA37-B30D-89A3-24C5391A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77" y="2543720"/>
            <a:ext cx="2239261" cy="4006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255071" y="434679"/>
            <a:ext cx="816703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Component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6437763" y="1297324"/>
            <a:ext cx="501353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Product from './Product'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Product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DEF6B-9C5D-35B3-541C-ED968F6892C7}"/>
              </a:ext>
            </a:extLst>
          </p:cNvPr>
          <p:cNvSpPr txBox="1"/>
          <p:nvPr/>
        </p:nvSpPr>
        <p:spPr>
          <a:xfrm>
            <a:off x="5089864" y="2042943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Productable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9ACDE-5D98-374E-C7B6-44208F7B793A}"/>
              </a:ext>
            </a:extLst>
          </p:cNvPr>
          <p:cNvSpPr txBox="1"/>
          <p:nvPr/>
        </p:nvSpPr>
        <p:spPr>
          <a:xfrm>
            <a:off x="4537395" y="1086850"/>
            <a:ext cx="166136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전체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Component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D5557-91D1-B920-724A-087103D97C41}"/>
              </a:ext>
            </a:extLst>
          </p:cNvPr>
          <p:cNvSpPr txBox="1"/>
          <p:nvPr/>
        </p:nvSpPr>
        <p:spPr>
          <a:xfrm>
            <a:off x="9864801" y="1050487"/>
            <a:ext cx="166136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전체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Component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A60D5-C8F2-B3D1-F791-D441B640F568}"/>
              </a:ext>
            </a:extLst>
          </p:cNvPr>
          <p:cNvSpPr/>
          <p:nvPr/>
        </p:nvSpPr>
        <p:spPr>
          <a:xfrm>
            <a:off x="3399850" y="2454251"/>
            <a:ext cx="2512118" cy="868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9AE208-BC8B-32FF-B628-EFE10AE433EC}"/>
              </a:ext>
            </a:extLst>
          </p:cNvPr>
          <p:cNvSpPr/>
          <p:nvPr/>
        </p:nvSpPr>
        <p:spPr>
          <a:xfrm>
            <a:off x="3399850" y="3409878"/>
            <a:ext cx="2512118" cy="3308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C3D45-8EB8-A89D-9829-C716E415F02C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A54E4-6E77-805F-9D2D-93E8EE273D7A}"/>
              </a:ext>
            </a:extLst>
          </p:cNvPr>
          <p:cNvSpPr txBox="1"/>
          <p:nvPr/>
        </p:nvSpPr>
        <p:spPr>
          <a:xfrm>
            <a:off x="9261567" y="2316760"/>
            <a:ext cx="61220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App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AA2BA-D788-5208-E121-80918B8F5240}"/>
              </a:ext>
            </a:extLst>
          </p:cNvPr>
          <p:cNvSpPr txBox="1"/>
          <p:nvPr/>
        </p:nvSpPr>
        <p:spPr>
          <a:xfrm>
            <a:off x="8779129" y="4239032"/>
            <a:ext cx="61220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App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14A57-13E1-DF26-9842-D60C36FC7E42}"/>
              </a:ext>
            </a:extLst>
          </p:cNvPr>
          <p:cNvSpPr txBox="1"/>
          <p:nvPr/>
        </p:nvSpPr>
        <p:spPr>
          <a:xfrm>
            <a:off x="5179340" y="2543720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SearchBar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96745-C4EC-5626-3C4D-8E50060164DF}"/>
              </a:ext>
            </a:extLst>
          </p:cNvPr>
          <p:cNvSpPr txBox="1"/>
          <p:nvPr/>
        </p:nvSpPr>
        <p:spPr>
          <a:xfrm>
            <a:off x="5145200" y="3525607"/>
            <a:ext cx="136143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Product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F328D-A6D9-8FA2-C586-F96C734168CD}"/>
              </a:ext>
            </a:extLst>
          </p:cNvPr>
          <p:cNvSpPr txBox="1"/>
          <p:nvPr/>
        </p:nvSpPr>
        <p:spPr>
          <a:xfrm>
            <a:off x="8607938" y="2970119"/>
            <a:ext cx="78339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Props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93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D4874FF-E5A3-D1F4-3322-0202B259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07" y="676977"/>
            <a:ext cx="3076499" cy="5504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1DCB1-F9B7-DBCA-7177-58348A0C8288}"/>
              </a:ext>
            </a:extLst>
          </p:cNvPr>
          <p:cNvSpPr txBox="1"/>
          <p:nvPr/>
        </p:nvSpPr>
        <p:spPr>
          <a:xfrm>
            <a:off x="363016" y="749120"/>
            <a:ext cx="612387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text</a:t>
            </a:r>
            <a:r>
              <a:rPr lang="en-US" altLang="ko-KR" sz="1600" b="1" dirty="0">
                <a:effectLst/>
                <a:latin typeface="+mn-ea"/>
              </a:rPr>
              <a:t>" placeholder="</a:t>
            </a:r>
            <a:r>
              <a:rPr lang="ko-KR" altLang="en-US" sz="1600" b="1" dirty="0" err="1">
                <a:effectLst/>
                <a:latin typeface="+mn-ea"/>
              </a:rPr>
              <a:t>상품영</a:t>
            </a:r>
            <a:r>
              <a:rPr lang="ko-KR" altLang="en-US" sz="1600" b="1" dirty="0">
                <a:effectLst/>
                <a:latin typeface="+mn-ea"/>
              </a:rPr>
              <a:t> 입력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type="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checkbox</a:t>
            </a:r>
            <a:r>
              <a:rPr lang="en-US" altLang="ko-KR" sz="1600" b="1" dirty="0">
                <a:effectLst/>
                <a:latin typeface="+mn-ea"/>
              </a:rPr>
              <a:t>" /&gt; &lt;b&gt;</a:t>
            </a:r>
            <a:r>
              <a:rPr lang="ko-KR" altLang="en-US" sz="1600" b="1" dirty="0">
                <a:effectLst/>
                <a:latin typeface="+mn-ea"/>
              </a:rPr>
              <a:t>재고가 있는 상품</a:t>
            </a:r>
            <a:r>
              <a:rPr lang="en-US" altLang="ko-KR" sz="1600" b="1" dirty="0">
                <a:effectLst/>
                <a:latin typeface="+mn-ea"/>
              </a:rPr>
              <a:t>&lt;/b&gt;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BC72D7-30E5-63EA-F1C8-93503A3BE2B4}"/>
              </a:ext>
            </a:extLst>
          </p:cNvPr>
          <p:cNvSpPr/>
          <p:nvPr/>
        </p:nvSpPr>
        <p:spPr>
          <a:xfrm>
            <a:off x="7642460" y="676976"/>
            <a:ext cx="3089319" cy="1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C516B-6980-FAFB-2A8C-5DAF6B488340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ADC1-108C-88FA-5260-7FB620061386}"/>
              </a:ext>
            </a:extLst>
          </p:cNvPr>
          <p:cNvSpPr txBox="1"/>
          <p:nvPr/>
        </p:nvSpPr>
        <p:spPr>
          <a:xfrm>
            <a:off x="4607909" y="585606"/>
            <a:ext cx="139974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입력 기능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89C16F-113B-5B6C-CCA8-32536322B360}"/>
              </a:ext>
            </a:extLst>
          </p:cNvPr>
          <p:cNvSpPr/>
          <p:nvPr/>
        </p:nvSpPr>
        <p:spPr>
          <a:xfrm>
            <a:off x="6670485" y="1270535"/>
            <a:ext cx="702644" cy="37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9988F-A5AF-09C4-CABF-C832F4E26A38}"/>
              </a:ext>
            </a:extLst>
          </p:cNvPr>
          <p:cNvSpPr txBox="1"/>
          <p:nvPr/>
        </p:nvSpPr>
        <p:spPr>
          <a:xfrm>
            <a:off x="9414681" y="369198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SearchBar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71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98896" y="584319"/>
            <a:ext cx="706985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Product = ({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rows = [];                      // </a:t>
            </a:r>
            <a:r>
              <a:rPr lang="ko-KR" altLang="en-US" sz="1600" b="1" dirty="0">
                <a:effectLst/>
                <a:latin typeface="+mn-ea"/>
              </a:rPr>
              <a:t>빈 배열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let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null;            // null </a:t>
            </a:r>
            <a:r>
              <a:rPr lang="ko-KR" altLang="en-US" sz="1600" b="1" dirty="0">
                <a:effectLst/>
                <a:latin typeface="+mn-ea"/>
              </a:rPr>
              <a:t>값 </a:t>
            </a: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datas.forEach</a:t>
            </a:r>
            <a:r>
              <a:rPr lang="en-US" altLang="ko-KR" sz="1600" b="1" dirty="0">
                <a:effectLst/>
                <a:latin typeface="+mn-ea"/>
              </a:rPr>
              <a:t>((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 =&gt; {</a:t>
            </a:r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모둔 </a:t>
            </a:r>
            <a:r>
              <a:rPr lang="ko-KR" altLang="en-US" sz="1600" b="1" dirty="0" err="1">
                <a:effectLst/>
                <a:latin typeface="+mn-ea"/>
              </a:rPr>
              <a:t>상퓸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r>
              <a:rPr lang="ko-KR" altLang="en-US" sz="1600" b="1" dirty="0">
                <a:effectLst/>
                <a:latin typeface="+mn-ea"/>
              </a:rPr>
              <a:t>에 대해서</a:t>
            </a:r>
            <a:r>
              <a:rPr lang="en-US" altLang="ko-KR" sz="1600" b="1" dirty="0">
                <a:effectLst/>
                <a:latin typeface="+mn-ea"/>
              </a:rPr>
              <a:t>…..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if (</a:t>
            </a:r>
            <a:r>
              <a:rPr lang="en-US" altLang="ko-KR" sz="1600" b="1" dirty="0" err="1">
                <a:effectLst/>
                <a:latin typeface="+mn-ea"/>
              </a:rPr>
              <a:t>datas.category</a:t>
            </a:r>
            <a:r>
              <a:rPr lang="en-US" altLang="ko-KR" sz="1600" b="1" dirty="0">
                <a:effectLst/>
                <a:latin typeface="+mn-ea"/>
              </a:rPr>
              <a:t> !==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) {  // category </a:t>
            </a:r>
            <a:r>
              <a:rPr lang="ko-KR" altLang="en-US" sz="1600" b="1" dirty="0">
                <a:effectLst/>
                <a:latin typeface="+mn-ea"/>
              </a:rPr>
              <a:t>가 다를 때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rows.push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CategoryRow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category={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datas.category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 /&gt;)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product </a:t>
            </a:r>
            <a:r>
              <a:rPr lang="ko-KR" altLang="en-US" sz="1600" b="1" dirty="0">
                <a:effectLst/>
                <a:latin typeface="+mn-ea"/>
              </a:rPr>
              <a:t>보냄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ko-KR" altLang="en-US" sz="1600" b="1" dirty="0">
                <a:effectLst/>
                <a:latin typeface="+mn-ea"/>
              </a:rPr>
              <a:t>상품명과 가격을 출력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rows.push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(&lt;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ProductRow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datas.category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&lt;tr&gt;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&gt;Name&lt;/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&gt;Price&lt;/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{rows}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Product 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B56E0-C59A-578A-CA5A-FA3720D932B3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4948D-955D-B7CB-8329-06DDFD85A301}"/>
              </a:ext>
            </a:extLst>
          </p:cNvPr>
          <p:cNvSpPr txBox="1"/>
          <p:nvPr/>
        </p:nvSpPr>
        <p:spPr>
          <a:xfrm>
            <a:off x="4400248" y="403851"/>
            <a:ext cx="147594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제품 출력 기능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8D8EF-279C-9F54-51E7-BADE42B09983}"/>
              </a:ext>
            </a:extLst>
          </p:cNvPr>
          <p:cNvSpPr txBox="1"/>
          <p:nvPr/>
        </p:nvSpPr>
        <p:spPr>
          <a:xfrm>
            <a:off x="6811023" y="3933547"/>
            <a:ext cx="144257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Category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Row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1AFAE-3A27-51D4-173C-9BADD82425DA}"/>
              </a:ext>
            </a:extLst>
          </p:cNvPr>
          <p:cNvSpPr txBox="1"/>
          <p:nvPr/>
        </p:nvSpPr>
        <p:spPr>
          <a:xfrm>
            <a:off x="6901578" y="4770023"/>
            <a:ext cx="136371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ProductRow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70B22-31F3-CE93-2A6C-2A62E781FB95}"/>
              </a:ext>
            </a:extLst>
          </p:cNvPr>
          <p:cNvSpPr txBox="1"/>
          <p:nvPr/>
        </p:nvSpPr>
        <p:spPr>
          <a:xfrm>
            <a:off x="7696409" y="448169"/>
            <a:ext cx="4044610" cy="2846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&lt;tr&gt;&lt;</a:t>
            </a: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th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colzspan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=“2”&gt;Sporting Goods&lt;/tr&gt;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A04A3-BCC7-652A-21A9-AEACEC4DDF85}"/>
              </a:ext>
            </a:extLst>
          </p:cNvPr>
          <p:cNvSpPr txBox="1"/>
          <p:nvPr/>
        </p:nvSpPr>
        <p:spPr>
          <a:xfrm>
            <a:off x="7696408" y="1771141"/>
            <a:ext cx="4044610" cy="2846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&lt;tr&gt;&lt;</a:t>
            </a: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th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colzspan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=“2”&gt; Electronics &lt;/tr&gt;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BE9ED-D46D-D02E-60BE-098B9DD55CAA}"/>
              </a:ext>
            </a:extLst>
          </p:cNvPr>
          <p:cNvSpPr txBox="1"/>
          <p:nvPr/>
        </p:nvSpPr>
        <p:spPr>
          <a:xfrm>
            <a:off x="7696409" y="777404"/>
            <a:ext cx="4044610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&lt;td&gt;Football&lt;/td&gt; &lt;td&gt;$49.99&lt;/td&gt;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48E94-1E74-6FDD-F1AD-73651A80AD84}"/>
              </a:ext>
            </a:extLst>
          </p:cNvPr>
          <p:cNvSpPr txBox="1"/>
          <p:nvPr/>
        </p:nvSpPr>
        <p:spPr>
          <a:xfrm>
            <a:off x="7696409" y="1096309"/>
            <a:ext cx="4044610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&lt;td&gt;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Base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ball&lt;/td&gt; &lt;td&gt;$9.99&lt;/td&gt;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457E5-9302-0BAC-A513-1943985E3F5D}"/>
              </a:ext>
            </a:extLst>
          </p:cNvPr>
          <p:cNvSpPr txBox="1"/>
          <p:nvPr/>
        </p:nvSpPr>
        <p:spPr>
          <a:xfrm>
            <a:off x="7696409" y="1428945"/>
            <a:ext cx="4044610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&lt;td&gt;Basketball&lt;/td&gt; &lt;td&gt;$29.90&lt;/td&gt;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65B97-B42F-8AEC-49AE-BB8BC9DDFC6E}"/>
              </a:ext>
            </a:extLst>
          </p:cNvPr>
          <p:cNvSpPr txBox="1"/>
          <p:nvPr/>
        </p:nvSpPr>
        <p:spPr>
          <a:xfrm>
            <a:off x="7696408" y="2119955"/>
            <a:ext cx="4044610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&lt;td&gt;iPad </a:t>
            </a: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Touchl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&lt;/td&gt; &lt;td&gt;$49.99&lt;/td&gt;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549FE-714F-0204-9C88-0F4DBFFEBF16}"/>
              </a:ext>
            </a:extLst>
          </p:cNvPr>
          <p:cNvSpPr txBox="1"/>
          <p:nvPr/>
        </p:nvSpPr>
        <p:spPr>
          <a:xfrm>
            <a:off x="7696408" y="2438860"/>
            <a:ext cx="4044610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&lt;td&gt;iPhone 5&lt;/td&gt; &lt;td&gt;$399.99&lt;/td&gt;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5F574A-1B13-B127-150C-3CF717572C06}"/>
              </a:ext>
            </a:extLst>
          </p:cNvPr>
          <p:cNvSpPr txBox="1"/>
          <p:nvPr/>
        </p:nvSpPr>
        <p:spPr>
          <a:xfrm>
            <a:off x="7696408" y="2771496"/>
            <a:ext cx="4044610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&lt;td&gt;Nexus 7&lt;/td&gt; &lt;td&gt;$199.99&lt;/td&gt;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B9256-5001-19C7-BC31-370533E02BE5}"/>
              </a:ext>
            </a:extLst>
          </p:cNvPr>
          <p:cNvSpPr txBox="1"/>
          <p:nvPr/>
        </p:nvSpPr>
        <p:spPr>
          <a:xfrm>
            <a:off x="7632133" y="51559"/>
            <a:ext cx="741853" cy="284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05BFCD-DD67-6430-DC91-BF50613C8D97}"/>
              </a:ext>
            </a:extLst>
          </p:cNvPr>
          <p:cNvGrpSpPr/>
          <p:nvPr/>
        </p:nvGrpSpPr>
        <p:grpSpPr>
          <a:xfrm>
            <a:off x="8333677" y="3844767"/>
            <a:ext cx="3407341" cy="3027802"/>
            <a:chOff x="8356666" y="3364235"/>
            <a:chExt cx="4098130" cy="349376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018CC26-22ED-B381-BBA2-076EC23AD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015"/>
            <a:stretch/>
          </p:blipFill>
          <p:spPr>
            <a:xfrm>
              <a:off x="8386261" y="3405484"/>
              <a:ext cx="4068535" cy="34525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C9DC50-A73B-DE22-198C-35D4F197720D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F4B590A-5AD1-8851-3B03-80CC87C7AB6B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B8B903-CD80-B548-CAC0-2F5FA7FBD5D8}"/>
              </a:ext>
            </a:extLst>
          </p:cNvPr>
          <p:cNvSpPr txBox="1"/>
          <p:nvPr/>
        </p:nvSpPr>
        <p:spPr>
          <a:xfrm>
            <a:off x="3467501" y="4669662"/>
            <a:ext cx="962262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행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열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E80AD-D6EE-FC30-F11E-6D8753D0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74" y="3442900"/>
            <a:ext cx="2981741" cy="362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2E2FE4-76F8-094E-5A31-5F8DF9AAD2D0}"/>
              </a:ext>
            </a:extLst>
          </p:cNvPr>
          <p:cNvSpPr/>
          <p:nvPr/>
        </p:nvSpPr>
        <p:spPr>
          <a:xfrm>
            <a:off x="255070" y="2539870"/>
            <a:ext cx="6424863" cy="71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7BD54-BAD8-896A-DA3D-5557DF55C3DA}"/>
              </a:ext>
            </a:extLst>
          </p:cNvPr>
          <p:cNvSpPr txBox="1"/>
          <p:nvPr/>
        </p:nvSpPr>
        <p:spPr>
          <a:xfrm>
            <a:off x="5579974" y="3087523"/>
            <a:ext cx="1321604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빨간색 부분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297B0-FD6E-900C-35BE-9D94FCDFBDA2}"/>
              </a:ext>
            </a:extLst>
          </p:cNvPr>
          <p:cNvSpPr txBox="1"/>
          <p:nvPr/>
        </p:nvSpPr>
        <p:spPr>
          <a:xfrm>
            <a:off x="3902903" y="3880515"/>
            <a:ext cx="132160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검은색 부분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80B2-A033-ECC1-9070-6F0692741558}"/>
              </a:ext>
            </a:extLst>
          </p:cNvPr>
          <p:cNvSpPr txBox="1"/>
          <p:nvPr/>
        </p:nvSpPr>
        <p:spPr>
          <a:xfrm>
            <a:off x="264695" y="2972160"/>
            <a:ext cx="589306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</a:t>
            </a:r>
            <a:r>
              <a:rPr lang="en-US" altLang="ko-KR" sz="1600" b="1" dirty="0" err="1">
                <a:effectLst/>
                <a:latin typeface="+mn-ea"/>
              </a:rPr>
              <a:t>datas.stocked</a:t>
            </a:r>
            <a:r>
              <a:rPr lang="en-US" altLang="ko-KR" sz="1600" b="1" dirty="0">
                <a:effectLst/>
                <a:latin typeface="+mn-ea"/>
              </a:rPr>
              <a:t> ? ( // </a:t>
            </a:r>
            <a:r>
              <a:rPr lang="ko-KR" altLang="en-US" sz="1600" b="1" dirty="0">
                <a:effectLst/>
                <a:latin typeface="+mn-ea"/>
              </a:rPr>
              <a:t>재고가 있으면 </a:t>
            </a:r>
            <a:r>
              <a:rPr lang="en-US" altLang="ko-KR" sz="1600" b="1" dirty="0">
                <a:effectLst/>
                <a:latin typeface="+mn-ea"/>
              </a:rPr>
              <a:t>..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datas.name                          // </a:t>
            </a:r>
            <a:r>
              <a:rPr lang="ko-KR" altLang="en-US" sz="1600" b="1" dirty="0">
                <a:effectLst/>
                <a:latin typeface="+mn-ea"/>
              </a:rPr>
              <a:t>상품명 출력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 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                                      // </a:t>
            </a:r>
            <a:r>
              <a:rPr lang="ko-KR" altLang="en-US" sz="1600" b="1" dirty="0">
                <a:effectLst/>
                <a:latin typeface="+mn-ea"/>
              </a:rPr>
              <a:t>재고가 없으면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&lt;span style={{ color: "red" }}&gt;{datas.name}&lt;/span&gt;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&lt;td&gt;{name}&lt;/td&gt;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&lt;td&gt;{</a:t>
            </a:r>
            <a:r>
              <a:rPr lang="en-US" altLang="ko-KR" sz="1600" b="1" dirty="0" err="1">
                <a:effectLst/>
                <a:latin typeface="+mn-ea"/>
              </a:rPr>
              <a:t>datas.price</a:t>
            </a:r>
            <a:r>
              <a:rPr lang="en-US" altLang="ko-KR" sz="1600" b="1" dirty="0">
                <a:effectLst/>
                <a:latin typeface="+mn-ea"/>
              </a:rPr>
              <a:t>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DBCA1-79F3-EAEA-7663-6331B2659569}"/>
              </a:ext>
            </a:extLst>
          </p:cNvPr>
          <p:cNvSpPr txBox="1"/>
          <p:nvPr/>
        </p:nvSpPr>
        <p:spPr>
          <a:xfrm>
            <a:off x="255070" y="606086"/>
            <a:ext cx="585577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= ({ category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="2"&gt;{category}&lt;/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A0CA96-6FD9-E37A-55B7-5DCF845CABBD}"/>
              </a:ext>
            </a:extLst>
          </p:cNvPr>
          <p:cNvGrpSpPr/>
          <p:nvPr/>
        </p:nvGrpSpPr>
        <p:grpSpPr>
          <a:xfrm>
            <a:off x="6448225" y="51558"/>
            <a:ext cx="4236899" cy="3657413"/>
            <a:chOff x="6571515" y="249269"/>
            <a:chExt cx="4700067" cy="38820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D5B397-55B8-A768-C197-A56903B38492}"/>
                </a:ext>
              </a:extLst>
            </p:cNvPr>
            <p:cNvSpPr txBox="1"/>
            <p:nvPr/>
          </p:nvSpPr>
          <p:spPr>
            <a:xfrm>
              <a:off x="6645039" y="720906"/>
              <a:ext cx="4626543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6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=“2”&gt;Sporting Goods&lt;/tr&gt;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10AA0B-5E96-AC91-92DD-4E8664A80798}"/>
                </a:ext>
              </a:extLst>
            </p:cNvPr>
            <p:cNvSpPr txBox="1"/>
            <p:nvPr/>
          </p:nvSpPr>
          <p:spPr>
            <a:xfrm>
              <a:off x="6645038" y="2557397"/>
              <a:ext cx="4626543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6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=“2”&gt; Electronics &lt;/tr&gt;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C17616-1698-E643-1711-61813235CCB7}"/>
                </a:ext>
              </a:extLst>
            </p:cNvPr>
            <p:cNvSpPr txBox="1"/>
            <p:nvPr/>
          </p:nvSpPr>
          <p:spPr>
            <a:xfrm>
              <a:off x="6645039" y="1192543"/>
              <a:ext cx="4626543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&lt;td&gt;Football&lt;/td&gt; &lt;td&gt;$49.99&lt;/td&gt;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F24199-0FB2-4F7F-B3E9-E03B273D0688}"/>
                </a:ext>
              </a:extLst>
            </p:cNvPr>
            <p:cNvSpPr txBox="1"/>
            <p:nvPr/>
          </p:nvSpPr>
          <p:spPr>
            <a:xfrm>
              <a:off x="6645039" y="1571775"/>
              <a:ext cx="4626543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&lt;td&gt;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Base</a:t>
              </a:r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ball&lt;/td&gt; &lt;td&gt;$9.99&lt;/td&gt;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2FDC2D-C0AC-59A7-3CF7-C65F5DCBEE8E}"/>
                </a:ext>
              </a:extLst>
            </p:cNvPr>
            <p:cNvSpPr txBox="1"/>
            <p:nvPr/>
          </p:nvSpPr>
          <p:spPr>
            <a:xfrm>
              <a:off x="6645039" y="1967336"/>
              <a:ext cx="4626543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&lt;td&gt;Basketball&lt;/td&gt; &lt;td&gt;$29.90&lt;/td&gt;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8DE724-6872-22DF-2ECD-33CAD212BF1A}"/>
                </a:ext>
              </a:extLst>
            </p:cNvPr>
            <p:cNvSpPr txBox="1"/>
            <p:nvPr/>
          </p:nvSpPr>
          <p:spPr>
            <a:xfrm>
              <a:off x="6645038" y="3017980"/>
              <a:ext cx="4626543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&lt;td&gt;iPad </a:t>
              </a:r>
              <a:r>
                <a:rPr lang="en-US" altLang="ko-KR" sz="1600" b="1" dirty="0" err="1">
                  <a:solidFill>
                    <a:schemeClr val="bg1"/>
                  </a:solidFill>
                  <a:effectLst/>
                  <a:latin typeface="+mn-ea"/>
                </a:rPr>
                <a:t>Touchl</a:t>
              </a:r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&lt;/td&gt; &lt;td&gt;$49.99&lt;/td&gt;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C999B1-C5A2-0C5B-3566-863B206A2ECC}"/>
                </a:ext>
              </a:extLst>
            </p:cNvPr>
            <p:cNvSpPr txBox="1"/>
            <p:nvPr/>
          </p:nvSpPr>
          <p:spPr>
            <a:xfrm>
              <a:off x="6645038" y="3397212"/>
              <a:ext cx="4626543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&lt;td&gt;iPhone 5&lt;/td&gt; &lt;td&gt;$399.99&lt;/td&gt;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BA4533-E495-3E3C-C1C8-ECB179A788CF}"/>
                </a:ext>
              </a:extLst>
            </p:cNvPr>
            <p:cNvSpPr txBox="1"/>
            <p:nvPr/>
          </p:nvSpPr>
          <p:spPr>
            <a:xfrm>
              <a:off x="6645038" y="3792773"/>
              <a:ext cx="4626543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n-ea"/>
                </a:rPr>
                <a:t>&lt;td&gt;Nexus 7&lt;/td&gt; &lt;td&gt;$199.99&lt;/td&gt;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BF6160-9ADA-BDF8-4C08-FA544626CD0F}"/>
                </a:ext>
              </a:extLst>
            </p:cNvPr>
            <p:cNvSpPr txBox="1"/>
            <p:nvPr/>
          </p:nvSpPr>
          <p:spPr>
            <a:xfrm>
              <a:off x="6571515" y="249269"/>
              <a:ext cx="848590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C417AE-5272-78A0-C306-4DC9E2B4CEDC}"/>
              </a:ext>
            </a:extLst>
          </p:cNvPr>
          <p:cNvSpPr txBox="1"/>
          <p:nvPr/>
        </p:nvSpPr>
        <p:spPr>
          <a:xfrm>
            <a:off x="1424068" y="18453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eek4-1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A8902D-5DC9-3987-C40E-5E39C298537D}"/>
              </a:ext>
            </a:extLst>
          </p:cNvPr>
          <p:cNvGrpSpPr/>
          <p:nvPr/>
        </p:nvGrpSpPr>
        <p:grpSpPr>
          <a:xfrm>
            <a:off x="6514503" y="3792259"/>
            <a:ext cx="3407341" cy="3027802"/>
            <a:chOff x="8356666" y="3364235"/>
            <a:chExt cx="4098130" cy="34937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ABFE30-A839-A95D-EBF3-F0CF82692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015"/>
            <a:stretch/>
          </p:blipFill>
          <p:spPr>
            <a:xfrm>
              <a:off x="8386261" y="3405484"/>
              <a:ext cx="4068535" cy="34525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F5C6DE-6964-4595-48D9-3416F5F0B2E1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BE01B-9B9E-27F6-6D68-BBDD5CD1B0DC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884A61-EB3D-1711-6B24-2BC26C2457C9}"/>
              </a:ext>
            </a:extLst>
          </p:cNvPr>
          <p:cNvSpPr txBox="1"/>
          <p:nvPr/>
        </p:nvSpPr>
        <p:spPr>
          <a:xfrm>
            <a:off x="4687768" y="4301089"/>
            <a:ext cx="97188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빨간색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4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0" y="570934"/>
            <a:ext cx="9456821" cy="6279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Event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DOM(Element)</a:t>
            </a:r>
            <a:r>
              <a:rPr lang="ko-KR" altLang="en-US" b="1" i="0" dirty="0">
                <a:effectLst/>
                <a:latin typeface="+mn-ea"/>
              </a:rPr>
              <a:t>에 특정 동작 수행</a:t>
            </a:r>
            <a:endParaRPr lang="en-US" altLang="ko-KR" b="1" i="0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Mouse Event </a:t>
            </a:r>
            <a:endParaRPr lang="en-US" altLang="ko-KR" b="1" i="0" dirty="0"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onClick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: Element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클릭했을 때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onDoubleClick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Element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더블 클릭했을 때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mouseMove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mouseOver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mouseOut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Event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onKeyPress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</a:t>
            </a: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누루고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있을 때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 Event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onChange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: Element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내용이 변경되었을 때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(input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텍스트를 변경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onFocus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: Element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 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되었을 때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onBlur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: Element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잃었을 때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onSubmit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: Form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Submit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했을 때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AEAB3-5EEF-3C12-F512-40907F715CDE}"/>
              </a:ext>
            </a:extLst>
          </p:cNvPr>
          <p:cNvSpPr txBox="1"/>
          <p:nvPr/>
        </p:nvSpPr>
        <p:spPr>
          <a:xfrm>
            <a:off x="1989836" y="397168"/>
            <a:ext cx="4382087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Event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명은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카멜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+mn-ea"/>
              </a:rPr>
              <a:t>CamelCase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형식으로 작성 합시다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17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53339</TotalTime>
  <Words>6507</Words>
  <Application>Microsoft Macintosh PowerPoint</Application>
  <PresentationFormat>Widescreen</PresentationFormat>
  <Paragraphs>1302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FC Sans</vt:lpstr>
      <vt:lpstr>맑은 고딕</vt:lpstr>
      <vt:lpstr>NanumGothic</vt:lpstr>
      <vt:lpstr>RegularFont</vt:lpstr>
      <vt:lpstr>Spoqa Han Sans Neo</vt:lpstr>
      <vt:lpstr>한컴바탕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규성 박</cp:lastModifiedBy>
  <cp:revision>207</cp:revision>
  <dcterms:created xsi:type="dcterms:W3CDTF">2023-07-11T00:25:36Z</dcterms:created>
  <dcterms:modified xsi:type="dcterms:W3CDTF">2023-10-04T02:39:54Z</dcterms:modified>
</cp:coreProperties>
</file>