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1" r:id="rId2"/>
    <p:sldId id="486" r:id="rId3"/>
    <p:sldId id="681" r:id="rId4"/>
    <p:sldId id="448" r:id="rId5"/>
    <p:sldId id="433" r:id="rId6"/>
    <p:sldId id="706" r:id="rId7"/>
    <p:sldId id="682" r:id="rId8"/>
    <p:sldId id="569" r:id="rId9"/>
    <p:sldId id="673" r:id="rId10"/>
    <p:sldId id="672" r:id="rId11"/>
    <p:sldId id="674" r:id="rId12"/>
    <p:sldId id="446" r:id="rId13"/>
    <p:sldId id="447" r:id="rId14"/>
    <p:sldId id="544" r:id="rId15"/>
    <p:sldId id="265" r:id="rId16"/>
    <p:sldId id="675" r:id="rId17"/>
    <p:sldId id="676" r:id="rId18"/>
    <p:sldId id="680" r:id="rId19"/>
    <p:sldId id="678" r:id="rId20"/>
    <p:sldId id="679" r:id="rId21"/>
    <p:sldId id="271" r:id="rId22"/>
    <p:sldId id="573" r:id="rId23"/>
    <p:sldId id="708" r:id="rId24"/>
    <p:sldId id="274" r:id="rId25"/>
    <p:sldId id="572" r:id="rId26"/>
    <p:sldId id="272" r:id="rId27"/>
    <p:sldId id="275" r:id="rId28"/>
    <p:sldId id="276" r:id="rId29"/>
    <p:sldId id="27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72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D18D-27E6-6640-4795-05E913165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C5A74-723D-55B2-529F-98A2EE765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22029-020F-8C2D-EF24-A7E9B401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D4E5B-0B6D-6DBE-BDBE-8FE9E8F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80C2A-06CD-45FA-AB69-1FDE5A63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E0DFE-1B8D-D26E-7D8E-733F2346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2905A-C835-5711-A548-E2CE4B75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6CBAF-7032-AAB4-6B02-9202DD0F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09A6-CE23-CAC2-CD7A-C1D86A1E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9AEE3-B354-B9E6-AA6A-A72602EC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19B27-9059-C08B-DF3E-8689E009E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37F67-4070-355F-A5D0-2CF73BB9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A7274-3D4A-BFE5-5B67-EB41F376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9BFBC-45DF-EA18-E58A-ADA2ECBF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90A6B-C13F-3A0E-9588-A663BA11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9E94-6C56-C611-94E8-52F3FFF8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05EBA-60DE-59A3-9E9D-C9F5C152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C5800-271A-6904-77FC-3A894795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4987F-83B1-027A-03AD-6A67AC36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33D70-1695-A74B-E521-57CFE3B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4028-4D6C-25A9-DA8A-67C18A8F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52A97-1D11-B10B-922F-A31D6BF9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1835B-A777-0DED-308B-F64965CD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82F0-864D-E97E-22B5-4A024D74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8DAAF-2030-188A-AB76-E20DFF78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0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65D1C-0A01-CCEA-F01B-15C64AFE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724BC-0606-9E83-E370-CE697F406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D87AE-A5A6-7D9E-EA09-4DCF9FAF4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E775F-6564-BC14-E898-E4C2F0C9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A762D-68C7-2252-692F-513A8D0E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7C23C-2B4D-FB1A-C895-579BE49B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AD394-2978-DC3A-F5DD-54AA7706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E74BF-05D5-EFC1-9DEE-5AD84890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F15E0-E966-96B8-5EC3-BED3D9131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5000C-3F0D-7C2A-205A-BED4DFE7C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0102F-059F-7423-11CC-88F6DE49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D93BE2-ED2E-EAE6-AA24-855DFEB6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A76349-ACDF-D5D1-A30B-71B37A87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AC03C-12D3-99F7-B40F-DE276303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3EFB8-4B25-188F-BA8A-BF73C2C7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A82DF-C8E4-03BA-8A3A-CC6E231C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8BFF9-A1EF-1D0A-EB72-33979E34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8E5F3-C8B9-5303-F73A-10820A2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4432C4-7717-72C6-2BEA-28B9376F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DA855-A4FD-CDC2-09B7-ED94DE09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BAF5A-5BBA-A710-28CA-E9B4B13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7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7FB9A-5718-72A6-E59A-77A7E85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B6CE-5528-EE65-FBB3-9E65A37A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428CB-19D8-18EF-AD8F-180C9078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6B37E-95C3-A346-F425-F8328972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7EF97-0612-67AF-7657-32DF6A2A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C1D64-8E4D-F24F-C513-7B6B7225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4854-9CCF-8929-1186-E9B2B320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76FE8B-765E-2DC7-6A29-732C4D0EF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FC4C6-43DE-8D8B-2A51-43AC975F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FA901-065D-D5BB-EEB2-AADD86C2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5A4B0-9CE0-837E-19AA-BFA7D98C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44D90-13EA-4DA5-698E-CE18552A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0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CDC827-26B4-3848-10BB-B4F68BE0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D8819-2686-3E9C-1442-2C76D45A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A45B2-3447-5113-EFE1-47482BBB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B59B-50E3-4017-9C3B-6AC299E445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824B-9EBC-4216-DF29-E257F3509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AFA7A-6AE1-DE13-E59A-1FB887238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6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6B937-1EE1-9BB0-786D-E8C8C64ED368}"/>
              </a:ext>
            </a:extLst>
          </p:cNvPr>
          <p:cNvSpPr txBox="1"/>
          <p:nvPr/>
        </p:nvSpPr>
        <p:spPr>
          <a:xfrm>
            <a:off x="363353" y="291783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고급웹프로그래밍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B757D-DBB7-1689-20F2-CCD248862477}"/>
              </a:ext>
            </a:extLst>
          </p:cNvPr>
          <p:cNvSpPr txBox="1"/>
          <p:nvPr/>
        </p:nvSpPr>
        <p:spPr>
          <a:xfrm>
            <a:off x="4174957" y="2390090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주차 수업자료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17676-2947-05ED-F602-21F13877AA77}"/>
              </a:ext>
            </a:extLst>
          </p:cNvPr>
          <p:cNvSpPr txBox="1"/>
          <p:nvPr/>
        </p:nvSpPr>
        <p:spPr>
          <a:xfrm>
            <a:off x="4174958" y="3139551"/>
            <a:ext cx="28217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latin typeface="+mn-ea"/>
              </a:rPr>
              <a:t>Class</a:t>
            </a:r>
            <a:r>
              <a:rPr lang="ko-KR" altLang="en-US" sz="2000" b="1" i="0" u="none" strike="noStrike" baseline="0" dirty="0">
                <a:latin typeface="+mn-ea"/>
              </a:rPr>
              <a:t> </a:t>
            </a:r>
            <a:r>
              <a:rPr lang="en-US" altLang="ko-KR" sz="2000" b="1" i="0" u="none" strike="noStrike" baseline="0" dirty="0">
                <a:latin typeface="+mn-ea"/>
              </a:rPr>
              <a:t>Component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latin typeface="+mn-ea"/>
              </a:rPr>
              <a:t>State </a:t>
            </a:r>
            <a:r>
              <a:rPr lang="ko-KR" altLang="en-US" sz="2000" b="1" i="0" u="none" strike="noStrike" baseline="0" dirty="0">
                <a:latin typeface="+mn-ea"/>
              </a:rPr>
              <a:t>응용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137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02B2B0-8CD8-4A92-89A6-10A434FFF656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8A4E7-A074-41AD-F600-C2B75E3119B3}"/>
              </a:ext>
            </a:extLst>
          </p:cNvPr>
          <p:cNvSpPr txBox="1"/>
          <p:nvPr/>
        </p:nvSpPr>
        <p:spPr>
          <a:xfrm>
            <a:off x="129942" y="2804383"/>
            <a:ext cx="4827069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Component } from "react";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class App extends Component {</a:t>
            </a:r>
          </a:p>
          <a:p>
            <a:r>
              <a:rPr lang="en-US" altLang="ko-KR" sz="1600" b="1" dirty="0">
                <a:effectLst/>
                <a:latin typeface="+mn-ea"/>
              </a:rPr>
              <a:t>  state =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first : </a:t>
            </a:r>
            <a:r>
              <a:rPr lang="en-US" altLang="ko-KR" sz="1600" b="1" dirty="0" err="1">
                <a:effectLst/>
                <a:latin typeface="+mn-ea"/>
              </a:rPr>
              <a:t>Math.ceil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Math.random</a:t>
            </a:r>
            <a:r>
              <a:rPr lang="en-US" altLang="ko-KR" sz="1600" b="1" dirty="0">
                <a:effectLst/>
                <a:latin typeface="+mn-ea"/>
              </a:rPr>
              <a:t>() * 9),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second : </a:t>
            </a:r>
            <a:r>
              <a:rPr lang="en-US" altLang="ko-KR" sz="1600" b="1" dirty="0" err="1">
                <a:effectLst/>
                <a:latin typeface="+mn-ea"/>
              </a:rPr>
              <a:t>Math.ceil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Math.random</a:t>
            </a:r>
            <a:r>
              <a:rPr lang="en-US" altLang="ko-KR" sz="1600" b="1" dirty="0">
                <a:effectLst/>
                <a:latin typeface="+mn-ea"/>
              </a:rPr>
              <a:t>() * 9),</a:t>
            </a:r>
          </a:p>
          <a:p>
            <a:r>
              <a:rPr lang="en-US" altLang="ko-KR" sz="1600" b="1" dirty="0">
                <a:effectLst/>
                <a:latin typeface="+mn-ea"/>
              </a:rPr>
              <a:t>    value : "",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result : "",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7890B-6126-6B16-5E8C-C9EC4203AB33}"/>
              </a:ext>
            </a:extLst>
          </p:cNvPr>
          <p:cNvSpPr txBox="1"/>
          <p:nvPr/>
        </p:nvSpPr>
        <p:spPr>
          <a:xfrm>
            <a:off x="3588286" y="3240472"/>
            <a:ext cx="96640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B0E70-34C6-463C-BC8D-7A5AC1DEF472}"/>
              </a:ext>
            </a:extLst>
          </p:cNvPr>
          <p:cNvSpPr txBox="1"/>
          <p:nvPr/>
        </p:nvSpPr>
        <p:spPr>
          <a:xfrm>
            <a:off x="4957011" y="1696387"/>
            <a:ext cx="7132319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</a:t>
            </a:r>
            <a:r>
              <a:rPr lang="en-US" altLang="ko-KR" sz="1600" b="1" dirty="0" err="1">
                <a:effectLst/>
                <a:latin typeface="+mn-ea"/>
              </a:rPr>
              <a:t>onSubmit</a:t>
            </a:r>
            <a:r>
              <a:rPr lang="en-US" altLang="ko-KR" sz="1600" b="1" dirty="0">
                <a:effectLst/>
                <a:latin typeface="+mn-ea"/>
              </a:rPr>
              <a:t> = (e)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e.preventDefault</a:t>
            </a:r>
            <a:r>
              <a:rPr lang="en-US" altLang="ko-KR" sz="1600" b="1" dirty="0">
                <a:effectLst/>
                <a:latin typeface="+mn-ea"/>
              </a:rPr>
              <a:t>(); // </a:t>
            </a:r>
            <a:r>
              <a:rPr lang="ko-KR" altLang="en-US" sz="1600" b="1" dirty="0">
                <a:effectLst/>
                <a:latin typeface="+mn-ea"/>
              </a:rPr>
              <a:t>기본 기능 방지</a:t>
            </a:r>
          </a:p>
          <a:p>
            <a:br>
              <a:rPr lang="ko-KR" altLang="en-US" sz="1600" b="1" dirty="0">
                <a:effectLst/>
                <a:latin typeface="+mn-ea"/>
              </a:rPr>
            </a:br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if (</a:t>
            </a:r>
            <a:r>
              <a:rPr lang="en-US" altLang="ko-KR" sz="1600" b="1" dirty="0" err="1">
                <a:effectLst/>
                <a:latin typeface="+mn-ea"/>
              </a:rPr>
              <a:t>parseInt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this.state.value</a:t>
            </a:r>
            <a:r>
              <a:rPr lang="en-US" altLang="ko-KR" sz="1600" b="1" dirty="0">
                <a:effectLst/>
                <a:latin typeface="+mn-ea"/>
              </a:rPr>
              <a:t>) ===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this</a:t>
            </a:r>
            <a:r>
              <a:rPr lang="en-US" altLang="ko-KR" sz="1600" b="1" dirty="0" err="1">
                <a:effectLst/>
                <a:latin typeface="+mn-ea"/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state</a:t>
            </a:r>
            <a:r>
              <a:rPr lang="en-US" altLang="ko-KR" sz="1600" b="1" dirty="0" err="1">
                <a:effectLst/>
                <a:latin typeface="+mn-ea"/>
              </a:rPr>
              <a:t>.first</a:t>
            </a:r>
            <a:r>
              <a:rPr lang="en-US" altLang="ko-KR" sz="1600" b="1" dirty="0">
                <a:effectLst/>
                <a:latin typeface="+mn-ea"/>
              </a:rPr>
              <a:t> *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this</a:t>
            </a:r>
            <a:r>
              <a:rPr lang="en-US" altLang="ko-KR" sz="1600" b="1" dirty="0" err="1">
                <a:effectLst/>
                <a:latin typeface="+mn-ea"/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state</a:t>
            </a:r>
            <a:r>
              <a:rPr lang="en-US" altLang="ko-KR" sz="1600" b="1" dirty="0" err="1">
                <a:effectLst/>
                <a:latin typeface="+mn-ea"/>
              </a:rPr>
              <a:t>.second</a:t>
            </a:r>
            <a:r>
              <a:rPr lang="en-US" altLang="ko-KR" sz="1600" b="1" dirty="0">
                <a:effectLst/>
                <a:latin typeface="+mn-ea"/>
              </a:rPr>
              <a:t>) {   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this</a:t>
            </a:r>
            <a:r>
              <a:rPr lang="en-US" altLang="ko-KR" sz="1600" b="1" dirty="0" err="1">
                <a:effectLst/>
                <a:latin typeface="+mn-ea"/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setState</a:t>
            </a:r>
            <a:r>
              <a:rPr lang="en-US" altLang="ko-KR" sz="1600" b="1" dirty="0">
                <a:effectLst/>
                <a:latin typeface="+mn-ea"/>
              </a:rPr>
              <a:t>({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result: "</a:t>
            </a:r>
            <a:r>
              <a:rPr lang="ko-KR" altLang="en-US" sz="1600" b="1" dirty="0">
                <a:effectLst/>
                <a:latin typeface="+mn-ea"/>
              </a:rPr>
              <a:t>정답</a:t>
            </a:r>
            <a:r>
              <a:rPr lang="en-US" altLang="ko-KR" sz="1600" b="1" dirty="0">
                <a:effectLst/>
                <a:latin typeface="+mn-ea"/>
              </a:rPr>
              <a:t>: 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first: </a:t>
            </a:r>
            <a:r>
              <a:rPr lang="en-US" altLang="ko-KR" sz="1600" b="1" dirty="0" err="1">
                <a:effectLst/>
                <a:latin typeface="+mn-ea"/>
              </a:rPr>
              <a:t>Math.ceil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Math.random</a:t>
            </a:r>
            <a:r>
              <a:rPr lang="en-US" altLang="ko-KR" sz="1600" b="1" dirty="0">
                <a:effectLst/>
                <a:latin typeface="+mn-ea"/>
              </a:rPr>
              <a:t>() * 9),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second: </a:t>
            </a:r>
            <a:r>
              <a:rPr lang="en-US" altLang="ko-KR" sz="1600" b="1" dirty="0" err="1">
                <a:effectLst/>
                <a:latin typeface="+mn-ea"/>
              </a:rPr>
              <a:t>Math.ceil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Math.random</a:t>
            </a:r>
            <a:r>
              <a:rPr lang="en-US" altLang="ko-KR" sz="1600" b="1" dirty="0">
                <a:effectLst/>
                <a:latin typeface="+mn-ea"/>
              </a:rPr>
              <a:t>() * 9),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value: "",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 else {      // </a:t>
            </a:r>
            <a:r>
              <a:rPr lang="ko-KR" altLang="en-US" sz="1600" b="1" dirty="0">
                <a:effectLst/>
                <a:latin typeface="+mn-ea"/>
              </a:rPr>
              <a:t>거짓이면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this</a:t>
            </a:r>
            <a:r>
              <a:rPr lang="en-US" altLang="ko-KR" sz="1600" b="1" dirty="0" err="1">
                <a:effectLst/>
                <a:latin typeface="+mn-ea"/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setState</a:t>
            </a:r>
            <a:r>
              <a:rPr lang="en-US" altLang="ko-KR" sz="1600" b="1" dirty="0">
                <a:effectLst/>
                <a:latin typeface="+mn-ea"/>
              </a:rPr>
              <a:t>({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result: "</a:t>
            </a:r>
            <a:r>
              <a:rPr lang="ko-KR" altLang="en-US" sz="1600" b="1" dirty="0">
                <a:effectLst/>
                <a:latin typeface="+mn-ea"/>
              </a:rPr>
              <a:t>땡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value: "",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020A2-2652-2753-1DA4-5BD4F5DAB8F2}"/>
              </a:ext>
            </a:extLst>
          </p:cNvPr>
          <p:cNvSpPr txBox="1"/>
          <p:nvPr/>
        </p:nvSpPr>
        <p:spPr>
          <a:xfrm>
            <a:off x="255070" y="513223"/>
            <a:ext cx="5000324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구구단 게임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(</a:t>
            </a:r>
            <a:r>
              <a:rPr lang="ko-KR" altLang="en-US" b="1" dirty="0"/>
              <a:t>변하는</a:t>
            </a:r>
            <a:r>
              <a:rPr lang="en-US" altLang="ko-KR" b="1" dirty="0"/>
              <a:t>)</a:t>
            </a:r>
            <a:r>
              <a:rPr lang="ko-KR" altLang="en-US" b="1" dirty="0"/>
              <a:t> 데이터</a:t>
            </a:r>
            <a:r>
              <a:rPr lang="en-US" altLang="ko-KR" b="1" dirty="0"/>
              <a:t>(State)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숫자</a:t>
            </a:r>
            <a:r>
              <a:rPr lang="en-US" altLang="ko-KR" b="1" dirty="0"/>
              <a:t> 2 </a:t>
            </a:r>
            <a:r>
              <a:rPr lang="ko-KR" altLang="en-US" b="1" dirty="0"/>
              <a:t>개         </a:t>
            </a:r>
            <a:r>
              <a:rPr lang="en-US" altLang="ko-KR" b="1" dirty="0"/>
              <a:t>: first, second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Input element  : value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 결과</a:t>
            </a:r>
            <a:r>
              <a:rPr lang="en-US" altLang="ko-KR" b="1" dirty="0"/>
              <a:t>               :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E1CD3-8F8B-49C6-BE4E-581ED0B12F9B}"/>
              </a:ext>
            </a:extLst>
          </p:cNvPr>
          <p:cNvSpPr txBox="1"/>
          <p:nvPr/>
        </p:nvSpPr>
        <p:spPr>
          <a:xfrm>
            <a:off x="2685937" y="174080"/>
            <a:ext cx="151067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68775-C80E-2F1D-B57A-730DA4B36147}"/>
              </a:ext>
            </a:extLst>
          </p:cNvPr>
          <p:cNvSpPr txBox="1"/>
          <p:nvPr/>
        </p:nvSpPr>
        <p:spPr>
          <a:xfrm>
            <a:off x="1221426" y="4722058"/>
            <a:ext cx="204153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형식으로 설정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C97BF-DA6B-8852-E51E-F261CCBC1CD1}"/>
              </a:ext>
            </a:extLst>
          </p:cNvPr>
          <p:cNvSpPr txBox="1"/>
          <p:nvPr/>
        </p:nvSpPr>
        <p:spPr>
          <a:xfrm>
            <a:off x="5075231" y="1157777"/>
            <a:ext cx="277898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사용시 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this.state,data</a:t>
            </a:r>
            <a:endParaRPr lang="en-US" altLang="ko-KR" sz="1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chemeClr val="bg1"/>
                </a:solidFill>
              </a:rPr>
              <a:t>데이터 </a:t>
            </a:r>
            <a:r>
              <a:rPr lang="ko-KR" altLang="en-US" sz="1400" b="1" dirty="0" err="1">
                <a:solidFill>
                  <a:schemeClr val="bg1"/>
                </a:solidFill>
              </a:rPr>
              <a:t>병경시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en-US" altLang="ko-KR" sz="1400" b="1" dirty="0" err="1">
                <a:solidFill>
                  <a:schemeClr val="bg1"/>
                </a:solidFill>
              </a:rPr>
              <a:t>this.setState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6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02B2B0-8CD8-4A92-89A6-10A434FFF656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B4F20-B945-871F-8610-9FFB0EE926A6}"/>
              </a:ext>
            </a:extLst>
          </p:cNvPr>
          <p:cNvSpPr txBox="1"/>
          <p:nvPr/>
        </p:nvSpPr>
        <p:spPr>
          <a:xfrm>
            <a:off x="556499" y="674400"/>
            <a:ext cx="6344815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render()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this</a:t>
            </a:r>
            <a:r>
              <a:rPr lang="en-US" altLang="ko-KR" sz="1600" b="1" dirty="0" err="1">
                <a:effectLst/>
                <a:latin typeface="+mn-ea"/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state</a:t>
            </a:r>
            <a:r>
              <a:rPr lang="en-US" altLang="ko-KR" sz="1600" b="1" dirty="0" err="1">
                <a:effectLst/>
                <a:latin typeface="+mn-ea"/>
              </a:rPr>
              <a:t>.first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ko-KR" altLang="en-US" sz="1600" b="1" dirty="0">
                <a:effectLst/>
                <a:latin typeface="+mn-ea"/>
              </a:rPr>
              <a:t>곱하기 </a:t>
            </a:r>
            <a:r>
              <a:rPr lang="en-US" altLang="ko-KR" sz="1600" b="1" dirty="0">
                <a:effectLst/>
                <a:latin typeface="+mn-ea"/>
              </a:rPr>
              <a:t>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this</a:t>
            </a:r>
            <a:r>
              <a:rPr lang="en-US" altLang="ko-KR" sz="1600" b="1" dirty="0" err="1">
                <a:effectLst/>
                <a:latin typeface="+mn-ea"/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state</a:t>
            </a:r>
            <a:r>
              <a:rPr lang="en-US" altLang="ko-KR" sz="1600" b="1" dirty="0" err="1">
                <a:effectLst/>
                <a:latin typeface="+mn-ea"/>
              </a:rPr>
              <a:t>.second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r>
              <a:rPr lang="ko-KR" altLang="en-US" sz="1600" b="1" dirty="0">
                <a:effectLst/>
                <a:latin typeface="+mn-ea"/>
              </a:rPr>
              <a:t>는</a:t>
            </a:r>
            <a:r>
              <a:rPr lang="en-US" altLang="ko-KR" sz="1600" b="1" dirty="0">
                <a:effectLst/>
                <a:latin typeface="+mn-ea"/>
              </a:rPr>
              <a:t>?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&lt;/div&gt;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&lt;form </a:t>
            </a:r>
            <a:r>
              <a:rPr lang="en-US" altLang="ko-KR" sz="1600" b="1" dirty="0" err="1">
                <a:effectLst/>
                <a:latin typeface="+mn-ea"/>
              </a:rPr>
              <a:t>onSubmit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this</a:t>
            </a:r>
            <a:r>
              <a:rPr lang="en-US" altLang="ko-KR" sz="1600" b="1" dirty="0" err="1">
                <a:effectLst/>
                <a:latin typeface="+mn-ea"/>
              </a:rPr>
              <a:t>.onSubmit</a:t>
            </a:r>
            <a:r>
              <a:rPr lang="en-US" altLang="ko-KR" sz="1600" b="1" dirty="0">
                <a:effectLst/>
                <a:latin typeface="+mn-ea"/>
              </a:rPr>
              <a:t>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&lt;input type="number"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this</a:t>
            </a:r>
            <a:r>
              <a:rPr lang="en-US" altLang="ko-KR" sz="1600" b="1" dirty="0" err="1">
                <a:effectLst/>
                <a:latin typeface="+mn-ea"/>
              </a:rPr>
              <a:t>.onChange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&lt;button&gt;</a:t>
            </a:r>
            <a:r>
              <a:rPr lang="ko-KR" altLang="en-US" sz="1600" b="1" dirty="0">
                <a:effectLst/>
                <a:latin typeface="+mn-ea"/>
              </a:rPr>
              <a:t>입력</a:t>
            </a:r>
            <a:r>
              <a:rPr lang="en-US" altLang="ko-KR" sz="1600" b="1" dirty="0">
                <a:effectLst/>
                <a:latin typeface="+mn-ea"/>
              </a:rPr>
              <a:t>!&lt;/button&gt;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&lt;/form&gt;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&lt;div&gt;{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this</a:t>
            </a:r>
            <a:r>
              <a:rPr lang="en-US" altLang="ko-KR" sz="1600" b="1" dirty="0" err="1">
                <a:effectLst/>
                <a:latin typeface="+mn-ea"/>
              </a:rPr>
              <a:t>.state.result</a:t>
            </a:r>
            <a:r>
              <a:rPr lang="en-US" altLang="ko-KR" sz="1600" b="1" dirty="0">
                <a:effectLst/>
                <a:latin typeface="+mn-ea"/>
              </a:rPr>
              <a:t>}&lt;/div&gt;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F79E34-F0A5-1565-7C93-E2F181E8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8"/>
          <a:stretch/>
        </p:blipFill>
        <p:spPr>
          <a:xfrm>
            <a:off x="7153524" y="674399"/>
            <a:ext cx="4488512" cy="1356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26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02B2B0-8CD8-4A92-89A6-10A434FFF656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447348-14DD-93A4-8559-362DA366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06" y="2812878"/>
            <a:ext cx="5620534" cy="1781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FE0A6CB-A543-4DF1-FB9D-7A8C96016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03" y="4794295"/>
            <a:ext cx="5588538" cy="1693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5B9FE5-F6F3-9AD0-8013-5307DBB44129}"/>
              </a:ext>
            </a:extLst>
          </p:cNvPr>
          <p:cNvSpPr/>
          <p:nvPr/>
        </p:nvSpPr>
        <p:spPr>
          <a:xfrm>
            <a:off x="1062606" y="2935597"/>
            <a:ext cx="1473549" cy="45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tx1"/>
                </a:solidFill>
              </a:rPr>
              <a:t>가천대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A3543A-53D9-6DCE-5A06-A5703D303108}"/>
              </a:ext>
            </a:extLst>
          </p:cNvPr>
          <p:cNvSpPr txBox="1"/>
          <p:nvPr/>
        </p:nvSpPr>
        <p:spPr>
          <a:xfrm>
            <a:off x="255070" y="513223"/>
            <a:ext cx="5840930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끝말</a:t>
            </a:r>
            <a:r>
              <a:rPr lang="en-US" altLang="ko-KR" b="1" dirty="0"/>
              <a:t> </a:t>
            </a:r>
            <a:r>
              <a:rPr lang="ko-KR" altLang="en-US" b="1" dirty="0"/>
              <a:t>잇기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(</a:t>
            </a:r>
            <a:r>
              <a:rPr lang="ko-KR" altLang="en-US" b="1" dirty="0"/>
              <a:t>변하는</a:t>
            </a:r>
            <a:r>
              <a:rPr lang="en-US" altLang="ko-KR" b="1" dirty="0"/>
              <a:t>)</a:t>
            </a:r>
            <a:r>
              <a:rPr lang="ko-KR" altLang="en-US" b="1" dirty="0"/>
              <a:t> 데이터</a:t>
            </a:r>
            <a:r>
              <a:rPr lang="en-US" altLang="ko-KR" b="1" dirty="0"/>
              <a:t>(State)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문제 단어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Input element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 결과</a:t>
            </a:r>
            <a:r>
              <a:rPr lang="en-US" altLang="ko-KR" b="1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1B34C-A24F-70F3-2318-F82A221E2A24}"/>
              </a:ext>
            </a:extLst>
          </p:cNvPr>
          <p:cNvSpPr txBox="1"/>
          <p:nvPr/>
        </p:nvSpPr>
        <p:spPr>
          <a:xfrm>
            <a:off x="2490160" y="136168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17488-B8A4-9B48-F857-0D09B8414D77}"/>
              </a:ext>
            </a:extLst>
          </p:cNvPr>
          <p:cNvSpPr txBox="1"/>
          <p:nvPr/>
        </p:nvSpPr>
        <p:spPr>
          <a:xfrm>
            <a:off x="2969782" y="2992351"/>
            <a:ext cx="67819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4019A-D115-F4E4-F3E2-9C4F5ABE6C01}"/>
              </a:ext>
            </a:extLst>
          </p:cNvPr>
          <p:cNvSpPr txBox="1"/>
          <p:nvPr/>
        </p:nvSpPr>
        <p:spPr>
          <a:xfrm>
            <a:off x="2649939" y="4355745"/>
            <a:ext cx="79289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3D31F-A1AE-8F8C-A65C-A50802FBE57F}"/>
              </a:ext>
            </a:extLst>
          </p:cNvPr>
          <p:cNvSpPr txBox="1"/>
          <p:nvPr/>
        </p:nvSpPr>
        <p:spPr>
          <a:xfrm>
            <a:off x="2573335" y="3703590"/>
            <a:ext cx="79289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3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04CCE4-76A5-22FB-9F9E-BED32795412D}"/>
              </a:ext>
            </a:extLst>
          </p:cNvPr>
          <p:cNvSpPr txBox="1"/>
          <p:nvPr/>
        </p:nvSpPr>
        <p:spPr>
          <a:xfrm>
            <a:off x="255070" y="759803"/>
            <a:ext cx="5487372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React,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useRef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[word, </a:t>
            </a:r>
            <a:r>
              <a:rPr lang="en-US" altLang="ko-KR" sz="1600" b="1" dirty="0" err="1">
                <a:effectLst/>
                <a:latin typeface="+mn-ea"/>
              </a:rPr>
              <a:t>setWord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</a:t>
            </a:r>
            <a:r>
              <a:rPr lang="ko-KR" altLang="en-US" sz="1600" b="1" dirty="0" err="1">
                <a:effectLst/>
                <a:latin typeface="+mn-ea"/>
              </a:rPr>
              <a:t>가천대</a:t>
            </a:r>
            <a:r>
              <a:rPr lang="en-US" altLang="ko-KR" sz="1600" b="1" dirty="0">
                <a:effectLst/>
                <a:latin typeface="+mn-ea"/>
              </a:rPr>
              <a:t>");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[value,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[result, </a:t>
            </a:r>
            <a:r>
              <a:rPr lang="en-US" altLang="ko-KR" sz="1600" b="1" dirty="0" err="1">
                <a:effectLst/>
                <a:latin typeface="+mn-ea"/>
              </a:rPr>
              <a:t>setResult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("");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onSubmitForm</a:t>
            </a:r>
            <a:r>
              <a:rPr lang="en-US" altLang="ko-KR" sz="1600" b="1" dirty="0">
                <a:effectLst/>
                <a:latin typeface="+mn-ea"/>
              </a:rPr>
              <a:t> = (e)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e.preventDefault</a:t>
            </a:r>
            <a:r>
              <a:rPr lang="en-US" altLang="ko-KR" sz="1600" b="1" dirty="0">
                <a:effectLst/>
                <a:latin typeface="+mn-ea"/>
              </a:rPr>
              <a:t>();   // </a:t>
            </a:r>
            <a:r>
              <a:rPr lang="ko-KR" altLang="en-US" sz="1600" b="1" dirty="0">
                <a:effectLst/>
                <a:latin typeface="+mn-ea"/>
              </a:rPr>
              <a:t>기본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effectLst/>
                <a:latin typeface="+mn-ea"/>
              </a:rPr>
              <a:t>기능 </a:t>
            </a:r>
            <a:r>
              <a:rPr lang="en-US" altLang="ko-KR" sz="1600" b="1" dirty="0">
                <a:effectLst/>
                <a:latin typeface="+mn-ea"/>
              </a:rPr>
              <a:t>?</a:t>
            </a:r>
          </a:p>
          <a:p>
            <a:r>
              <a:rPr lang="en-US" altLang="ko-KR" sz="1600" b="1" dirty="0">
                <a:latin typeface="+mn-ea"/>
              </a:rPr>
              <a:t>    // </a:t>
            </a:r>
            <a:r>
              <a:rPr lang="ko-KR" altLang="en-US" sz="1600" b="1" dirty="0">
                <a:latin typeface="+mn-ea"/>
              </a:rPr>
              <a:t>문제의 마지막 단어 </a:t>
            </a:r>
            <a:r>
              <a:rPr lang="en-US" altLang="ko-KR" sz="1600" b="1" dirty="0">
                <a:latin typeface="+mn-ea"/>
              </a:rPr>
              <a:t>=== </a:t>
            </a:r>
            <a:r>
              <a:rPr lang="ko-KR" altLang="en-US" sz="1600" b="1" dirty="0">
                <a:latin typeface="+mn-ea"/>
              </a:rPr>
              <a:t>입력 단어의 첫번째 단어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if (word[</a:t>
            </a:r>
            <a:r>
              <a:rPr lang="en-US" altLang="ko-KR" sz="1600" b="1" dirty="0" err="1">
                <a:effectLst/>
                <a:latin typeface="+mn-ea"/>
              </a:rPr>
              <a:t>word.length</a:t>
            </a:r>
            <a:r>
              <a:rPr lang="en-US" altLang="ko-KR" sz="1600" b="1" dirty="0">
                <a:effectLst/>
                <a:latin typeface="+mn-ea"/>
              </a:rPr>
              <a:t> - 1] === value[0])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setResult</a:t>
            </a:r>
            <a:r>
              <a:rPr lang="en-US" altLang="ko-KR" sz="1600" b="1" dirty="0">
                <a:effectLst/>
                <a:latin typeface="+mn-ea"/>
              </a:rPr>
              <a:t>("</a:t>
            </a:r>
            <a:r>
              <a:rPr lang="ko-KR" altLang="en-US" sz="1600" b="1" dirty="0" err="1">
                <a:effectLst/>
                <a:latin typeface="+mn-ea"/>
              </a:rPr>
              <a:t>딩동댕</a:t>
            </a:r>
            <a:r>
              <a:rPr lang="en-US" altLang="ko-KR" sz="1600" b="1" dirty="0">
                <a:effectLst/>
                <a:latin typeface="+mn-ea"/>
              </a:rPr>
              <a:t>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setWord</a:t>
            </a:r>
            <a:r>
              <a:rPr lang="en-US" altLang="ko-KR" sz="1600" b="1" dirty="0">
                <a:effectLst/>
                <a:latin typeface="+mn-ea"/>
              </a:rPr>
              <a:t>(value);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 else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setResult</a:t>
            </a:r>
            <a:r>
              <a:rPr lang="en-US" altLang="ko-KR" sz="1600" b="1" dirty="0">
                <a:effectLst/>
                <a:latin typeface="+mn-ea"/>
              </a:rPr>
              <a:t>("</a:t>
            </a:r>
            <a:r>
              <a:rPr lang="ko-KR" altLang="en-US" sz="1600" b="1" dirty="0">
                <a:effectLst/>
                <a:latin typeface="+mn-ea"/>
              </a:rPr>
              <a:t>땡</a:t>
            </a:r>
            <a:r>
              <a:rPr lang="en-US" altLang="ko-KR" sz="1600" b="1" dirty="0">
                <a:effectLst/>
                <a:latin typeface="+mn-ea"/>
              </a:rPr>
              <a:t>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1E479-D203-B3DE-7290-DDE4594B84CE}"/>
              </a:ext>
            </a:extLst>
          </p:cNvPr>
          <p:cNvSpPr txBox="1"/>
          <p:nvPr/>
        </p:nvSpPr>
        <p:spPr>
          <a:xfrm>
            <a:off x="5839218" y="2491650"/>
            <a:ext cx="6097712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&lt;div&gt;{word}&lt;/div&gt;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&lt;form </a:t>
            </a:r>
            <a:r>
              <a:rPr lang="en-US" altLang="ko-KR" sz="1600" b="1" dirty="0" err="1">
                <a:effectLst/>
                <a:latin typeface="+mn-ea"/>
              </a:rPr>
              <a:t>onSubmit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onSubmitForm</a:t>
            </a:r>
            <a:r>
              <a:rPr lang="en-US" altLang="ko-KR" sz="1600" b="1" dirty="0">
                <a:effectLst/>
                <a:latin typeface="+mn-ea"/>
              </a:rPr>
              <a:t>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&lt;input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={(e) =&gt;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e.currentTarget.value</a:t>
            </a:r>
            <a:r>
              <a:rPr lang="en-US" altLang="ko-KR" sz="1600" b="1" dirty="0">
                <a:effectLst/>
                <a:latin typeface="+mn-ea"/>
              </a:rPr>
              <a:t>)}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&lt;button&gt;</a:t>
            </a:r>
            <a:r>
              <a:rPr lang="ko-KR" altLang="en-US" sz="1600" b="1" dirty="0">
                <a:effectLst/>
                <a:latin typeface="+mn-ea"/>
              </a:rPr>
              <a:t>입력</a:t>
            </a:r>
            <a:r>
              <a:rPr lang="en-US" altLang="ko-KR" sz="1600" b="1" dirty="0">
                <a:effectLst/>
                <a:latin typeface="+mn-ea"/>
              </a:rPr>
              <a:t>!&lt;/button&gt;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&lt;div&gt;{result}&lt;/div&gt;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2814F-AA9D-48CE-773A-F9D758F47FC2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C445C7-F425-058D-C118-94D1F3ED2F90}"/>
              </a:ext>
            </a:extLst>
          </p:cNvPr>
          <p:cNvSpPr/>
          <p:nvPr/>
        </p:nvSpPr>
        <p:spPr>
          <a:xfrm>
            <a:off x="433137" y="1573882"/>
            <a:ext cx="4552749" cy="726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F13F4-1D40-792C-85E7-A81FCBB7D45D}"/>
              </a:ext>
            </a:extLst>
          </p:cNvPr>
          <p:cNvSpPr txBox="1"/>
          <p:nvPr/>
        </p:nvSpPr>
        <p:spPr>
          <a:xfrm>
            <a:off x="4091226" y="1142815"/>
            <a:ext cx="79289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9B971-C77E-A937-56F6-14749443AE61}"/>
              </a:ext>
            </a:extLst>
          </p:cNvPr>
          <p:cNvSpPr txBox="1"/>
          <p:nvPr/>
        </p:nvSpPr>
        <p:spPr>
          <a:xfrm>
            <a:off x="2490160" y="136168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eek5-3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C145B-D8E8-3F98-00F3-9866299204FB}"/>
              </a:ext>
            </a:extLst>
          </p:cNvPr>
          <p:cNvSpPr txBox="1"/>
          <p:nvPr/>
        </p:nvSpPr>
        <p:spPr>
          <a:xfrm>
            <a:off x="4884120" y="1833604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850AD-D4FB-C2C6-1FD8-8C1741A70DDD}"/>
              </a:ext>
            </a:extLst>
          </p:cNvPr>
          <p:cNvSpPr txBox="1"/>
          <p:nvPr/>
        </p:nvSpPr>
        <p:spPr>
          <a:xfrm>
            <a:off x="8325717" y="2869639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A45D65-12B6-396C-3026-ED2072B98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69" y="359957"/>
            <a:ext cx="5620534" cy="1781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9E71AB-48C2-5549-9614-6962314D2FAD}"/>
              </a:ext>
            </a:extLst>
          </p:cNvPr>
          <p:cNvSpPr/>
          <p:nvPr/>
        </p:nvSpPr>
        <p:spPr>
          <a:xfrm>
            <a:off x="6176069" y="482676"/>
            <a:ext cx="1473549" cy="45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tx1"/>
                </a:solidFill>
              </a:rPr>
              <a:t>가천대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46189-EC0E-2E76-623E-451B773471AE}"/>
              </a:ext>
            </a:extLst>
          </p:cNvPr>
          <p:cNvSpPr txBox="1"/>
          <p:nvPr/>
        </p:nvSpPr>
        <p:spPr>
          <a:xfrm>
            <a:off x="8083245" y="539430"/>
            <a:ext cx="67819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60DCE-7C24-8311-155E-2CAE89EDAD42}"/>
              </a:ext>
            </a:extLst>
          </p:cNvPr>
          <p:cNvSpPr txBox="1"/>
          <p:nvPr/>
        </p:nvSpPr>
        <p:spPr>
          <a:xfrm>
            <a:off x="7763402" y="1902824"/>
            <a:ext cx="79289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ADAE0-285E-AA10-D9B4-27A528D77CA2}"/>
              </a:ext>
            </a:extLst>
          </p:cNvPr>
          <p:cNvSpPr txBox="1"/>
          <p:nvPr/>
        </p:nvSpPr>
        <p:spPr>
          <a:xfrm>
            <a:off x="7686798" y="1250669"/>
            <a:ext cx="79289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71BD0-FDBD-BAE2-8939-823555DDEE9B}"/>
              </a:ext>
            </a:extLst>
          </p:cNvPr>
          <p:cNvSpPr txBox="1"/>
          <p:nvPr/>
        </p:nvSpPr>
        <p:spPr>
          <a:xfrm>
            <a:off x="9759881" y="3275111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808BD3-38A9-5D4F-7919-1C1655D7BA45}"/>
              </a:ext>
            </a:extLst>
          </p:cNvPr>
          <p:cNvSpPr txBox="1"/>
          <p:nvPr/>
        </p:nvSpPr>
        <p:spPr>
          <a:xfrm>
            <a:off x="3793390" y="2431630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7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2A7BC7-0B12-5E45-FAE5-C69220A020E8}"/>
              </a:ext>
            </a:extLst>
          </p:cNvPr>
          <p:cNvSpPr txBox="1"/>
          <p:nvPr/>
        </p:nvSpPr>
        <p:spPr>
          <a:xfrm>
            <a:off x="481209" y="1107140"/>
            <a:ext cx="4697183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useRef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[names, </a:t>
            </a:r>
            <a:r>
              <a:rPr lang="en-US" altLang="ko-KR" sz="1600" b="1" dirty="0" err="1">
                <a:effectLst/>
                <a:latin typeface="+mn-ea"/>
              </a:rPr>
              <a:t>setNames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([]);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[value,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inputEl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useRef</a:t>
            </a:r>
            <a:r>
              <a:rPr lang="en-US" altLang="ko-KR" sz="1600" b="1" dirty="0">
                <a:effectLst/>
                <a:latin typeface="+mn-ea"/>
              </a:rPr>
              <a:t>(null);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inputChange</a:t>
            </a:r>
            <a:r>
              <a:rPr lang="en-US" altLang="ko-KR" sz="1600" b="1" dirty="0">
                <a:effectLst/>
                <a:latin typeface="+mn-ea"/>
              </a:rPr>
              <a:t> = (e)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handleUpload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setNames</a:t>
            </a:r>
            <a:r>
              <a:rPr lang="en-US" altLang="ko-KR" sz="1600" b="1" dirty="0">
                <a:effectLst/>
                <a:latin typeface="+mn-ea"/>
              </a:rPr>
              <a:t>((</a:t>
            </a:r>
            <a:r>
              <a:rPr lang="en-US" altLang="ko-KR" sz="1600" b="1" dirty="0" err="1">
                <a:effectLst/>
                <a:latin typeface="+mn-ea"/>
              </a:rPr>
              <a:t>prev</a:t>
            </a:r>
            <a:r>
              <a:rPr lang="en-US" altLang="ko-KR" sz="1600" b="1" dirty="0">
                <a:effectLst/>
                <a:latin typeface="+mn-ea"/>
              </a:rPr>
              <a:t>) =&gt; [...</a:t>
            </a:r>
            <a:r>
              <a:rPr lang="en-US" altLang="ko-KR" sz="1600" b="1" dirty="0" err="1">
                <a:effectLst/>
                <a:latin typeface="+mn-ea"/>
              </a:rPr>
              <a:t>prev</a:t>
            </a:r>
            <a:r>
              <a:rPr lang="en-US" altLang="ko-KR" sz="1600" b="1" dirty="0">
                <a:effectLst/>
                <a:latin typeface="+mn-ea"/>
              </a:rPr>
              <a:t>, value]);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inputEl.current.focus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C62FA-88C5-3866-9D08-63ED90C29782}"/>
              </a:ext>
            </a:extLst>
          </p:cNvPr>
          <p:cNvSpPr txBox="1"/>
          <p:nvPr/>
        </p:nvSpPr>
        <p:spPr>
          <a:xfrm>
            <a:off x="255070" y="570934"/>
            <a:ext cx="654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사용자의 이름을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FC Sans"/>
              </a:rPr>
              <a:t>입력받아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li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에 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987BD-56FA-986A-03A0-10ECECED0DB2}"/>
              </a:ext>
            </a:extLst>
          </p:cNvPr>
          <p:cNvSpPr txBox="1"/>
          <p:nvPr/>
        </p:nvSpPr>
        <p:spPr>
          <a:xfrm>
            <a:off x="5451218" y="136168"/>
            <a:ext cx="5733339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ref={</a:t>
            </a:r>
            <a:r>
              <a:rPr lang="en-US" altLang="ko-KR" sz="1600" b="1" dirty="0" err="1">
                <a:effectLst/>
                <a:latin typeface="+mn-ea"/>
              </a:rPr>
              <a:t>inputEl</a:t>
            </a:r>
            <a:r>
              <a:rPr lang="en-US" altLang="ko-KR" sz="1600" b="1" dirty="0">
                <a:effectLst/>
                <a:latin typeface="+mn-ea"/>
              </a:rPr>
              <a:t>} type="text" value={value} </a:t>
            </a:r>
          </a:p>
          <a:p>
            <a:r>
              <a:rPr lang="en-US" altLang="ko-KR" sz="1600" b="1" dirty="0">
                <a:latin typeface="+mn-ea"/>
              </a:rPr>
              <a:t>        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inputChange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&lt;button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handleUpload</a:t>
            </a:r>
            <a:r>
              <a:rPr lang="en-US" altLang="ko-KR" sz="1600" b="1" dirty="0">
                <a:effectLst/>
                <a:latin typeface="+mn-ea"/>
              </a:rPr>
              <a:t>}&gt;Upload&lt;/button&gt;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{</a:t>
            </a:r>
            <a:r>
              <a:rPr lang="en-US" altLang="ko-KR" sz="1600" b="1" dirty="0" err="1">
                <a:effectLst/>
                <a:latin typeface="+mn-ea"/>
              </a:rPr>
              <a:t>names.map</a:t>
            </a:r>
            <a:r>
              <a:rPr lang="en-US" altLang="ko-KR" sz="1600" b="1" dirty="0">
                <a:effectLst/>
                <a:latin typeface="+mn-ea"/>
              </a:rPr>
              <a:t>((name, index)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return &lt;li key={index}&gt;{name}&lt;/li&gt;;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})}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BF6AC-7177-5A14-11AE-95C6A731633F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17F133B-30B2-0552-FB86-729A74BD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31" y="4458428"/>
            <a:ext cx="4540750" cy="20339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C09A0F-CC50-5C18-A5E1-DE663CE6BB5D}"/>
              </a:ext>
            </a:extLst>
          </p:cNvPr>
          <p:cNvSpPr txBox="1"/>
          <p:nvPr/>
        </p:nvSpPr>
        <p:spPr>
          <a:xfrm>
            <a:off x="2490160" y="136168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5B659-CC79-1420-AF5A-577F31D44546}"/>
              </a:ext>
            </a:extLst>
          </p:cNvPr>
          <p:cNvSpPr txBox="1"/>
          <p:nvPr/>
        </p:nvSpPr>
        <p:spPr>
          <a:xfrm>
            <a:off x="7512907" y="4580519"/>
            <a:ext cx="8225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3F29E-DC6E-AB43-4470-2BEBFE6EC886}"/>
              </a:ext>
            </a:extLst>
          </p:cNvPr>
          <p:cNvSpPr txBox="1"/>
          <p:nvPr/>
        </p:nvSpPr>
        <p:spPr>
          <a:xfrm>
            <a:off x="7676537" y="5209460"/>
            <a:ext cx="8225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names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5B3D37-1564-DCB3-2600-7D79A03D3D0E}"/>
              </a:ext>
            </a:extLst>
          </p:cNvPr>
          <p:cNvSpPr/>
          <p:nvPr/>
        </p:nvSpPr>
        <p:spPr>
          <a:xfrm>
            <a:off x="481209" y="1891517"/>
            <a:ext cx="4552749" cy="726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2239D-36BA-401C-1F9C-C5AA42C9B111}"/>
              </a:ext>
            </a:extLst>
          </p:cNvPr>
          <p:cNvSpPr txBox="1"/>
          <p:nvPr/>
        </p:nvSpPr>
        <p:spPr>
          <a:xfrm>
            <a:off x="4884120" y="1833604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AAACB-4717-0568-9678-29859C433D7F}"/>
              </a:ext>
            </a:extLst>
          </p:cNvPr>
          <p:cNvSpPr txBox="1"/>
          <p:nvPr/>
        </p:nvSpPr>
        <p:spPr>
          <a:xfrm>
            <a:off x="7343585" y="282390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D9DB4-43C7-ADE6-5627-C9A57F61E4E9}"/>
              </a:ext>
            </a:extLst>
          </p:cNvPr>
          <p:cNvSpPr txBox="1"/>
          <p:nvPr/>
        </p:nvSpPr>
        <p:spPr>
          <a:xfrm>
            <a:off x="3791863" y="2784947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0C5CD-073A-A48E-2E7F-A529711FDA22}"/>
              </a:ext>
            </a:extLst>
          </p:cNvPr>
          <p:cNvSpPr txBox="1"/>
          <p:nvPr/>
        </p:nvSpPr>
        <p:spPr>
          <a:xfrm>
            <a:off x="3637887" y="3179552"/>
            <a:ext cx="147312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Input</a:t>
            </a:r>
            <a:r>
              <a:rPr lang="ko-KR" altLang="en-US" sz="1400" b="1" dirty="0">
                <a:solidFill>
                  <a:schemeClr val="bg1"/>
                </a:solidFill>
              </a:rPr>
              <a:t> 박스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49A99-502A-4CDA-110A-8D5DE7BB4541}"/>
              </a:ext>
            </a:extLst>
          </p:cNvPr>
          <p:cNvSpPr txBox="1"/>
          <p:nvPr/>
        </p:nvSpPr>
        <p:spPr>
          <a:xfrm>
            <a:off x="3791863" y="3764677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BF8A2-36F3-97ED-7398-30DE7450311E}"/>
              </a:ext>
            </a:extLst>
          </p:cNvPr>
          <p:cNvSpPr txBox="1"/>
          <p:nvPr/>
        </p:nvSpPr>
        <p:spPr>
          <a:xfrm>
            <a:off x="3506915" y="4349802"/>
            <a:ext cx="1113211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Names</a:t>
            </a:r>
            <a:r>
              <a:rPr lang="ko-KR" altLang="en-US" sz="1400" b="1" dirty="0">
                <a:solidFill>
                  <a:schemeClr val="bg1"/>
                </a:solidFill>
              </a:rPr>
              <a:t>에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value</a:t>
            </a:r>
            <a:r>
              <a:rPr lang="ko-KR" altLang="en-US" sz="1400" b="1" dirty="0">
                <a:solidFill>
                  <a:schemeClr val="bg1"/>
                </a:solidFill>
              </a:rPr>
              <a:t> 추가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6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168443" y="688229"/>
            <a:ext cx="8061157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React,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 err="1">
                <a:effectLst/>
                <a:latin typeface="+mn-ea"/>
              </a:rPr>
              <a:t>myName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setMyName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</a:t>
            </a:r>
            <a:r>
              <a:rPr lang="ko-KR" altLang="en-US" sz="1600" b="1" dirty="0">
                <a:effectLst/>
                <a:latin typeface="+mn-ea"/>
              </a:rPr>
              <a:t>이름은 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en-US" altLang="ko-KR" sz="1600" b="1" dirty="0">
                <a:effectLst/>
                <a:latin typeface="+mn-ea"/>
              </a:rPr>
              <a:t>");</a:t>
            </a:r>
          </a:p>
          <a:p>
            <a:r>
              <a:rPr lang="en-US" altLang="ko-KR" sz="1600" b="1" dirty="0">
                <a:effectLst/>
                <a:latin typeface="+mn-ea"/>
              </a:rPr>
              <a:t>  function </a:t>
            </a:r>
            <a:r>
              <a:rPr lang="en-US" altLang="ko-KR" sz="1600" b="1" dirty="0" err="1">
                <a:effectLst/>
                <a:latin typeface="+mn-ea"/>
              </a:rPr>
              <a:t>changeName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setMyName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myName</a:t>
            </a:r>
            <a:r>
              <a:rPr lang="en-US" altLang="ko-KR" sz="1600" b="1" dirty="0">
                <a:effectLst/>
                <a:latin typeface="+mn-ea"/>
              </a:rPr>
              <a:t> === "</a:t>
            </a:r>
            <a:r>
              <a:rPr lang="ko-KR" altLang="en-US" sz="1600" b="1" dirty="0">
                <a:effectLst/>
                <a:latin typeface="+mn-ea"/>
              </a:rPr>
              <a:t>이름은 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?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직업은 </a:t>
            </a:r>
            <a:r>
              <a:rPr lang="ko-KR" altLang="en-US" sz="1600" b="1" dirty="0" err="1">
                <a:effectLst/>
                <a:latin typeface="+mn-ea"/>
              </a:rPr>
              <a:t>프론트개발자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: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이름은 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&lt;h3&gt;</a:t>
            </a:r>
            <a:r>
              <a:rPr lang="ko-KR" altLang="en-US" sz="1600" b="1" dirty="0">
                <a:effectLst/>
                <a:latin typeface="+mn-ea"/>
              </a:rPr>
              <a:t>안녕하세요</a:t>
            </a:r>
            <a:r>
              <a:rPr lang="en-US" altLang="ko-KR" sz="1600" b="1" dirty="0">
                <a:effectLst/>
                <a:latin typeface="+mn-ea"/>
              </a:rPr>
              <a:t>. {</a:t>
            </a:r>
            <a:r>
              <a:rPr lang="en-US" altLang="ko-KR" sz="1600" b="1" dirty="0" err="1">
                <a:effectLst/>
                <a:latin typeface="+mn-ea"/>
              </a:rPr>
              <a:t>myName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ko-KR" altLang="en-US" sz="1600" b="1" dirty="0">
                <a:effectLst/>
                <a:latin typeface="+mn-ea"/>
              </a:rPr>
              <a:t>입니다</a:t>
            </a:r>
            <a:r>
              <a:rPr lang="en-US" altLang="ko-KR" sz="1600" b="1" dirty="0">
                <a:effectLst/>
                <a:latin typeface="+mn-ea"/>
              </a:rPr>
              <a:t>.&lt;/h3&gt;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changeName</a:t>
            </a:r>
            <a:r>
              <a:rPr lang="en-US" altLang="ko-KR" sz="1600" b="1" dirty="0">
                <a:effectLst/>
                <a:latin typeface="+mn-ea"/>
              </a:rPr>
              <a:t>}&gt;Change&lt;/button&gt;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994AC-34C2-39A7-0801-260FA7D956B2}"/>
              </a:ext>
            </a:extLst>
          </p:cNvPr>
          <p:cNvSpPr txBox="1"/>
          <p:nvPr/>
        </p:nvSpPr>
        <p:spPr>
          <a:xfrm>
            <a:off x="2490160" y="97667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C5EF97-6C58-2D5E-6618-0C6F6A9C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192" y="4116362"/>
            <a:ext cx="5255468" cy="1241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27DE4A-B54A-27DD-F4B9-E7B9225D4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192" y="5464565"/>
            <a:ext cx="5947255" cy="12414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8030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168444" y="688229"/>
            <a:ext cx="525057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Dropdown from './components/Dropdown';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const App = props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   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    &lt;Dropdown&gt;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       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            &lt;li&gt;item 1&lt;/li&gt;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            &lt;li&gt;item 2&lt;/li&gt;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            &lt;li&gt;item 3&lt;/li&gt;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            &lt;li&gt;item 4&lt;/li&gt;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       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    &lt;/Dropdown&gt;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)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BE65B-14F9-EC30-A2EB-2535417F3214}"/>
              </a:ext>
            </a:extLst>
          </p:cNvPr>
          <p:cNvSpPr txBox="1"/>
          <p:nvPr/>
        </p:nvSpPr>
        <p:spPr>
          <a:xfrm>
            <a:off x="5897880" y="688229"/>
            <a:ext cx="3842886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import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React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from</a:t>
            </a:r>
            <a:r>
              <a:rPr lang="ko-KR" altLang="en-US" sz="1600" b="1" dirty="0"/>
              <a:t> '</a:t>
            </a:r>
            <a:r>
              <a:rPr lang="ko-KR" altLang="en-US" sz="1600" b="1" dirty="0" err="1"/>
              <a:t>react</a:t>
            </a:r>
            <a:r>
              <a:rPr lang="ko-KR" altLang="en-US" sz="1600" b="1" dirty="0"/>
              <a:t>';</a:t>
            </a:r>
          </a:p>
          <a:p>
            <a:endParaRPr lang="ko-KR" altLang="en-US" sz="1600" b="1" dirty="0"/>
          </a:p>
          <a:p>
            <a:r>
              <a:rPr lang="ko-KR" altLang="en-US" sz="1600" b="1" dirty="0" err="1"/>
              <a:t>const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Dropdown</a:t>
            </a:r>
            <a:r>
              <a:rPr lang="ko-KR" altLang="en-US" sz="1600" b="1" dirty="0"/>
              <a:t> = </a:t>
            </a:r>
            <a:r>
              <a:rPr lang="ko-KR" altLang="en-US" sz="1600" b="1" dirty="0" err="1"/>
              <a:t>props</a:t>
            </a:r>
            <a:r>
              <a:rPr lang="ko-KR" altLang="en-US" sz="1600" b="1" dirty="0"/>
              <a:t> =&gt; {</a:t>
            </a:r>
          </a:p>
          <a:p>
            <a:r>
              <a:rPr lang="ko-KR" altLang="en-US" sz="1600" b="1" dirty="0"/>
              <a:t>    </a:t>
            </a:r>
            <a:r>
              <a:rPr lang="ko-KR" altLang="en-US" sz="1600" b="1" dirty="0" err="1"/>
              <a:t>return</a:t>
            </a:r>
            <a:r>
              <a:rPr lang="ko-KR" altLang="en-US" sz="1600" b="1" dirty="0"/>
              <a:t> (</a:t>
            </a:r>
          </a:p>
          <a:p>
            <a:r>
              <a:rPr lang="ko-KR" altLang="en-US" sz="1600" b="1" dirty="0"/>
              <a:t>        &lt;</a:t>
            </a:r>
            <a:r>
              <a:rPr lang="ko-KR" altLang="en-US" sz="1600" b="1" dirty="0" err="1"/>
              <a:t>article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          { </a:t>
            </a:r>
            <a:r>
              <a:rPr lang="ko-KR" altLang="en-US" sz="1600" b="1" dirty="0" err="1"/>
              <a:t>props.children</a:t>
            </a:r>
            <a:r>
              <a:rPr lang="ko-KR" altLang="en-US" sz="1600" b="1" dirty="0"/>
              <a:t> }</a:t>
            </a:r>
          </a:p>
          <a:p>
            <a:r>
              <a:rPr lang="ko-KR" altLang="en-US" sz="1600" b="1" dirty="0"/>
              <a:t>        &lt;/</a:t>
            </a:r>
            <a:r>
              <a:rPr lang="ko-KR" altLang="en-US" sz="1600" b="1" dirty="0" err="1"/>
              <a:t>article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  )</a:t>
            </a:r>
          </a:p>
          <a:p>
            <a:r>
              <a:rPr lang="ko-KR" altLang="en-US" sz="1600" b="1" dirty="0"/>
              <a:t>};</a:t>
            </a:r>
          </a:p>
          <a:p>
            <a:endParaRPr lang="ko-KR" altLang="en-US" sz="1600" b="1" dirty="0"/>
          </a:p>
          <a:p>
            <a:r>
              <a:rPr lang="ko-KR" altLang="en-US" sz="1600" b="1" dirty="0" err="1"/>
              <a:t>export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default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Dropdown</a:t>
            </a:r>
            <a:r>
              <a:rPr lang="ko-KR" altLang="en-US" sz="1600" b="1" dirty="0"/>
              <a:t>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4DB60B-F31F-3032-D9DB-53595711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68" y="3948340"/>
            <a:ext cx="1571844" cy="1771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E508F8-7185-24D1-86D3-296511F9762F}"/>
              </a:ext>
            </a:extLst>
          </p:cNvPr>
          <p:cNvSpPr txBox="1"/>
          <p:nvPr/>
        </p:nvSpPr>
        <p:spPr>
          <a:xfrm>
            <a:off x="2490160" y="97667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8F46E4-F84B-F2C8-5E33-06C9F5FD5B04}"/>
              </a:ext>
            </a:extLst>
          </p:cNvPr>
          <p:cNvSpPr/>
          <p:nvPr/>
        </p:nvSpPr>
        <p:spPr>
          <a:xfrm>
            <a:off x="748359" y="1953108"/>
            <a:ext cx="2810949" cy="1995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24445-E2E0-F4AF-BF5C-B308790307F1}"/>
              </a:ext>
            </a:extLst>
          </p:cNvPr>
          <p:cNvSpPr txBox="1"/>
          <p:nvPr/>
        </p:nvSpPr>
        <p:spPr>
          <a:xfrm>
            <a:off x="4139223" y="1900160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6A7E9-BEA8-CBC8-161B-5300EA9883F1}"/>
              </a:ext>
            </a:extLst>
          </p:cNvPr>
          <p:cNvSpPr txBox="1"/>
          <p:nvPr/>
        </p:nvSpPr>
        <p:spPr>
          <a:xfrm>
            <a:off x="7765393" y="1645331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5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168444" y="688229"/>
            <a:ext cx="5612989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Dropdown from "./comp/Dropdown";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(props)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[Down,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setDown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State(false);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={(e) =&gt; </a:t>
            </a:r>
            <a:r>
              <a:rPr lang="en-US" altLang="ko-KR" sz="1600" b="1" dirty="0" err="1">
                <a:effectLst/>
                <a:latin typeface="+mn-ea"/>
              </a:rPr>
              <a:t>setDown</a:t>
            </a:r>
            <a:r>
              <a:rPr lang="en-US" altLang="ko-KR" sz="1600" b="1" dirty="0">
                <a:effectLst/>
                <a:latin typeface="+mn-ea"/>
              </a:rPr>
              <a:t>(!Down)}&gt;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{Down ? "Close" : "Open"}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&lt;/button&gt;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&lt;Dropdown visibility={Down}&gt;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&lt;li&gt;item 1&lt;/li&gt;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&lt;li&gt;item 2&lt;/li&gt;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&lt;li&gt;item 3&lt;/li&gt;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&lt;li&gt;item 4&lt;/li&gt;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&lt;/Dropdown&gt;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BE65B-14F9-EC30-A2EB-2535417F3214}"/>
              </a:ext>
            </a:extLst>
          </p:cNvPr>
          <p:cNvSpPr txBox="1"/>
          <p:nvPr/>
        </p:nvSpPr>
        <p:spPr>
          <a:xfrm>
            <a:off x="5861786" y="688229"/>
            <a:ext cx="633021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Dropdown = (props)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&lt;article&gt;{</a:t>
            </a:r>
            <a:r>
              <a:rPr lang="en-US" altLang="ko-KR" sz="1600" b="1" dirty="0" err="1">
                <a:effectLst/>
                <a:latin typeface="+mn-ea"/>
              </a:rPr>
              <a:t>props.visibility</a:t>
            </a:r>
            <a:r>
              <a:rPr lang="en-US" altLang="ko-KR" sz="1600" b="1" dirty="0">
                <a:effectLst/>
                <a:latin typeface="+mn-ea"/>
              </a:rPr>
              <a:t> &amp;&amp; </a:t>
            </a:r>
            <a:r>
              <a:rPr lang="en-US" altLang="ko-KR" sz="1600" b="1" dirty="0" err="1">
                <a:effectLst/>
                <a:latin typeface="+mn-ea"/>
              </a:rPr>
              <a:t>props.children</a:t>
            </a:r>
            <a:r>
              <a:rPr lang="en-US" altLang="ko-KR" sz="1600" b="1" dirty="0">
                <a:effectLst/>
                <a:latin typeface="+mn-ea"/>
              </a:rPr>
              <a:t>}&lt;/article&gt;;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Dropdown;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FC4130-8FC8-5602-E39C-ACDC025C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930" y="2810891"/>
            <a:ext cx="962159" cy="5239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DF2184-7D94-BC66-BFAB-510E7519F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930" y="3641619"/>
            <a:ext cx="1991003" cy="2343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48BC1E-4D0E-1FC5-A112-63D868E38E2A}"/>
              </a:ext>
            </a:extLst>
          </p:cNvPr>
          <p:cNvSpPr txBox="1"/>
          <p:nvPr/>
        </p:nvSpPr>
        <p:spPr>
          <a:xfrm>
            <a:off x="4341354" y="1703891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22176F-57FC-4B83-B9E3-9962FBA82D59}"/>
              </a:ext>
            </a:extLst>
          </p:cNvPr>
          <p:cNvSpPr/>
          <p:nvPr/>
        </p:nvSpPr>
        <p:spPr>
          <a:xfrm>
            <a:off x="565478" y="2704699"/>
            <a:ext cx="4776543" cy="830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20697-2348-2EEF-024A-D4567C4D796F}"/>
              </a:ext>
            </a:extLst>
          </p:cNvPr>
          <p:cNvSpPr txBox="1"/>
          <p:nvPr/>
        </p:nvSpPr>
        <p:spPr>
          <a:xfrm>
            <a:off x="4495329" y="3027062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9D8DC-6FB0-049C-F5B4-5149E5694287}"/>
              </a:ext>
            </a:extLst>
          </p:cNvPr>
          <p:cNvSpPr txBox="1"/>
          <p:nvPr/>
        </p:nvSpPr>
        <p:spPr>
          <a:xfrm>
            <a:off x="4341354" y="3657202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7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B24F50-2185-AFDE-F475-71F9DBC8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3" y="1064027"/>
            <a:ext cx="5672843" cy="1709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A7CA4E-61CC-5C2F-C3ED-316AB42B8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1"/>
          <a:stretch/>
        </p:blipFill>
        <p:spPr>
          <a:xfrm>
            <a:off x="593203" y="2935705"/>
            <a:ext cx="5672843" cy="1651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29D570-C1C3-02C9-2E45-49B51AFCA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03" y="4748868"/>
            <a:ext cx="5672842" cy="2002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EA1360-0209-8F4D-4B9A-B0C5BEC9DEB6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02224B-4A47-EC84-07CC-F93742B49420}"/>
              </a:ext>
            </a:extLst>
          </p:cNvPr>
          <p:cNvSpPr txBox="1"/>
          <p:nvPr/>
        </p:nvSpPr>
        <p:spPr>
          <a:xfrm>
            <a:off x="380822" y="613853"/>
            <a:ext cx="5672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탭 메뉴 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F1025-9CD7-B99D-2EA7-1E0919E2D92B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eek5-7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39147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380200" y="630478"/>
            <a:ext cx="11295244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contents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=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[</a:t>
            </a:r>
          </a:p>
          <a:p>
            <a:r>
              <a:rPr lang="en-US" altLang="ko-KR" sz="1600" b="1" dirty="0">
                <a:effectLst/>
                <a:latin typeface="+mn-ea"/>
              </a:rPr>
              <a:t>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tab: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content: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컴퓨팅에서 </a:t>
            </a:r>
            <a:r>
              <a:rPr lang="ko-KR" altLang="en-US" sz="1600" b="1" dirty="0" err="1">
                <a:effectLst/>
                <a:latin typeface="+mn-ea"/>
              </a:rPr>
              <a:t>리액트는</a:t>
            </a:r>
            <a:r>
              <a:rPr lang="ko-KR" altLang="en-US" sz="1600" b="1" dirty="0">
                <a:effectLst/>
                <a:latin typeface="+mn-ea"/>
              </a:rPr>
              <a:t> 자바스크립트 라이브러리의 하나로서 사용자 인터페이스를 만들기 위해 사용된다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>
                <a:effectLst/>
                <a:latin typeface="+mn-ea"/>
              </a:rPr>
              <a:t>페이스북과 개별 개발자 및 기업들 공동체에 의해 </a:t>
            </a:r>
            <a:r>
              <a:rPr lang="ko-KR" altLang="en-US" sz="1600" b="1" dirty="0" err="1">
                <a:effectLst/>
                <a:latin typeface="+mn-ea"/>
              </a:rPr>
              <a:t>유지보수된다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 err="1">
                <a:effectLst/>
                <a:latin typeface="+mn-ea"/>
              </a:rPr>
              <a:t>리액트는</a:t>
            </a:r>
            <a:r>
              <a:rPr lang="ko-KR" altLang="en-US" sz="1600" b="1" dirty="0">
                <a:effectLst/>
                <a:latin typeface="+mn-ea"/>
              </a:rPr>
              <a:t> 싱글 페이지나 모바일 애플리케이션의 개발 시 토대로 사용될 수 있다</a:t>
            </a:r>
            <a:r>
              <a:rPr lang="en-US" altLang="ko-KR" sz="1600" b="1" dirty="0">
                <a:effectLst/>
                <a:latin typeface="+mn-ea"/>
              </a:rPr>
              <a:t>.",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tab: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content: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"Node.js</a:t>
            </a:r>
            <a:r>
              <a:rPr lang="ko-KR" altLang="en-US" sz="1600" b="1" dirty="0">
                <a:effectLst/>
                <a:latin typeface="+mn-ea"/>
              </a:rPr>
              <a:t>는 확장성 있는 네트워크 애플리케이션 개발에 사용되는 소프트웨어 플랫폼이다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>
                <a:effectLst/>
                <a:latin typeface="+mn-ea"/>
              </a:rPr>
              <a:t>작성 언어로 자바스크립트를 활용하며 </a:t>
            </a:r>
            <a:r>
              <a:rPr lang="en-US" altLang="ko-KR" sz="1600" b="1" dirty="0">
                <a:effectLst/>
                <a:latin typeface="+mn-ea"/>
              </a:rPr>
              <a:t>Non-blocking I/O</a:t>
            </a:r>
            <a:r>
              <a:rPr lang="ko-KR" altLang="en-US" sz="1600" b="1" dirty="0">
                <a:effectLst/>
                <a:latin typeface="+mn-ea"/>
              </a:rPr>
              <a:t>와 단일 스레드 이벤트 루프를 통한 높은 처리 성능을 가지고 있다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tab: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"JavaScript",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content: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자바스크립트는 객체 기반의 스크립트 프로그래밍 언어이다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>
                <a:effectLst/>
                <a:latin typeface="+mn-ea"/>
              </a:rPr>
              <a:t>이 언어는 웹 브라우저 내에서 주로 사용하며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ko-KR" altLang="en-US" sz="1600" b="1" dirty="0">
                <a:effectLst/>
                <a:latin typeface="+mn-ea"/>
              </a:rPr>
              <a:t>다른 응용 프로그램의 내장 객체에도 접근할 수 있는 기능을 가지고 있다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>
                <a:effectLst/>
                <a:latin typeface="+mn-ea"/>
              </a:rPr>
              <a:t>또한 </a:t>
            </a:r>
            <a:r>
              <a:rPr lang="en-US" altLang="ko-KR" sz="1600" b="1" dirty="0">
                <a:effectLst/>
                <a:latin typeface="+mn-ea"/>
              </a:rPr>
              <a:t>Node.js</a:t>
            </a:r>
            <a:r>
              <a:rPr lang="ko-KR" altLang="en-US" sz="1600" b="1" dirty="0">
                <a:effectLst/>
                <a:latin typeface="+mn-ea"/>
              </a:rPr>
              <a:t>와 같은 런타임 환경과 같이 서버 사이드 네트워크 프로그래밍에도 사용되고 있다</a:t>
            </a:r>
            <a:r>
              <a:rPr lang="en-US" altLang="ko-KR" sz="1600" b="1" dirty="0">
                <a:effectLst/>
                <a:latin typeface="+mn-ea"/>
              </a:rPr>
              <a:t>.",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export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default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contents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3CB8D-C291-71CD-D265-CA2264FFDF87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eek5-7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2B109-C6E7-BFD8-D622-1F7D929F5A84}"/>
              </a:ext>
            </a:extLst>
          </p:cNvPr>
          <p:cNvSpPr txBox="1"/>
          <p:nvPr/>
        </p:nvSpPr>
        <p:spPr>
          <a:xfrm>
            <a:off x="4014224" y="513223"/>
            <a:ext cx="134704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contents.jsx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3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7E58D0-8C55-C05E-6A92-A9F143AA317D}"/>
              </a:ext>
            </a:extLst>
          </p:cNvPr>
          <p:cNvSpPr txBox="1"/>
          <p:nvPr/>
        </p:nvSpPr>
        <p:spPr>
          <a:xfrm>
            <a:off x="255070" y="51558"/>
            <a:ext cx="2806629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C</a:t>
            </a:r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omponent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7B86BE-8576-5B5B-D570-B1E8601D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8054"/>
            <a:ext cx="4768277" cy="28309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C7BFAD-C94E-DACF-21FF-3DEF3B5F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93" y="3773542"/>
            <a:ext cx="4595402" cy="21941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16CF8A-582F-6CFD-91D0-C0823A0F8B25}"/>
              </a:ext>
            </a:extLst>
          </p:cNvPr>
          <p:cNvSpPr txBox="1"/>
          <p:nvPr/>
        </p:nvSpPr>
        <p:spPr>
          <a:xfrm>
            <a:off x="310385" y="597785"/>
            <a:ext cx="5785615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Class</a:t>
            </a:r>
            <a:r>
              <a:rPr lang="ko-KR" altLang="en-US" b="1" dirty="0"/>
              <a:t> </a:t>
            </a:r>
            <a:r>
              <a:rPr lang="ko-KR" altLang="en-US" b="1" dirty="0" err="1"/>
              <a:t>Component</a:t>
            </a:r>
            <a:endParaRPr lang="ko-KR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코드 재 사용이 어려움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기능이</a:t>
            </a:r>
            <a:r>
              <a:rPr lang="en-US" altLang="ko-KR" b="1" dirty="0"/>
              <a:t> </a:t>
            </a:r>
            <a:r>
              <a:rPr lang="ko-KR" altLang="en-US" b="1" dirty="0"/>
              <a:t>많음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복잡하고 </a:t>
            </a:r>
            <a:r>
              <a:rPr lang="ko-KR" altLang="en-US" b="1" dirty="0" err="1"/>
              <a:t>코드량이</a:t>
            </a:r>
            <a:r>
              <a:rPr lang="ko-KR" altLang="en-US" b="1" dirty="0"/>
              <a:t> 많음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현재는 많이 사용 안함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Function</a:t>
            </a:r>
            <a:r>
              <a:rPr lang="ko-KR" altLang="en-US" b="1" dirty="0"/>
              <a:t> </a:t>
            </a:r>
            <a:r>
              <a:rPr lang="ko-KR" altLang="en-US" b="1" dirty="0" err="1"/>
              <a:t>Component</a:t>
            </a:r>
            <a:endParaRPr lang="ko-KR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코드 재 사용 용이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간단하고 </a:t>
            </a:r>
            <a:r>
              <a:rPr lang="ko-KR" altLang="en-US" b="1" dirty="0" err="1"/>
              <a:t>코드량이</a:t>
            </a:r>
            <a:r>
              <a:rPr lang="ko-KR" altLang="en-US" b="1" dirty="0"/>
              <a:t> 매우 적음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H</a:t>
            </a:r>
            <a:r>
              <a:rPr lang="ko-KR" altLang="en-US" b="1" dirty="0" err="1"/>
              <a:t>ook</a:t>
            </a:r>
            <a:r>
              <a:rPr lang="en-US" altLang="ko-KR" b="1" dirty="0"/>
              <a:t>s</a:t>
            </a:r>
            <a:r>
              <a:rPr lang="ko-KR" altLang="en-US" b="1" dirty="0"/>
              <a:t> 추가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최근 </a:t>
            </a:r>
            <a:r>
              <a:rPr lang="en-US" altLang="ko-KR" b="1" dirty="0"/>
              <a:t>Trend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01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168444" y="688229"/>
            <a:ext cx="6771371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contents from "./comp/contents";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useTabs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useTabs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// </a:t>
            </a:r>
            <a:r>
              <a:rPr lang="ko-KR" altLang="en-US" sz="1600" b="1" dirty="0">
                <a:effectLst/>
                <a:latin typeface="+mn-ea"/>
              </a:rPr>
              <a:t>초기값 </a:t>
            </a:r>
            <a:r>
              <a:rPr lang="en-US" altLang="ko-KR" sz="1600" b="1" dirty="0">
                <a:effectLst/>
                <a:latin typeface="+mn-ea"/>
              </a:rPr>
              <a:t>: </a:t>
            </a:r>
            <a:r>
              <a:rPr lang="ko-KR" altLang="en-US" sz="1600" b="1" dirty="0">
                <a:effectLst/>
                <a:latin typeface="+mn-ea"/>
              </a:rPr>
              <a:t>첫번째 </a:t>
            </a:r>
            <a:r>
              <a:rPr lang="en-US" altLang="ko-KR" sz="1600" b="1" dirty="0">
                <a:effectLst/>
                <a:latin typeface="+mn-ea"/>
              </a:rPr>
              <a:t>contents / index </a:t>
            </a:r>
            <a:r>
              <a:rPr lang="ko-KR" altLang="en-US" sz="1600" b="1" dirty="0">
                <a:effectLst/>
                <a:latin typeface="+mn-ea"/>
              </a:rPr>
              <a:t>값을 변환하는 함수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const { tab, </a:t>
            </a:r>
            <a:r>
              <a:rPr lang="en-US" altLang="ko-KR" sz="1600" b="1" dirty="0" err="1">
                <a:effectLst/>
                <a:latin typeface="+mn-ea"/>
              </a:rPr>
              <a:t>contentChange</a:t>
            </a:r>
            <a:r>
              <a:rPr lang="en-US" altLang="ko-KR" sz="1600" b="1" dirty="0">
                <a:effectLst/>
                <a:latin typeface="+mn-ea"/>
              </a:rPr>
              <a:t> } = </a:t>
            </a:r>
            <a:r>
              <a:rPr lang="en-US" altLang="ko-KR" sz="1600" b="1" dirty="0" err="1">
                <a:effectLst/>
                <a:latin typeface="+mn-ea"/>
              </a:rPr>
              <a:t>useTabs</a:t>
            </a:r>
            <a:r>
              <a:rPr lang="en-US" altLang="ko-KR" sz="1600" b="1" dirty="0">
                <a:effectLst/>
                <a:latin typeface="+mn-ea"/>
              </a:rPr>
              <a:t>(0, contents);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effectLst/>
                <a:latin typeface="+mn-ea"/>
              </a:rPr>
              <a:t>contents.map</a:t>
            </a:r>
            <a:r>
              <a:rPr lang="en-US" altLang="ko-KR" sz="1600" b="1" dirty="0">
                <a:effectLst/>
                <a:latin typeface="+mn-ea"/>
              </a:rPr>
              <a:t>((content, index) =&gt;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&lt;button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={() =&gt; </a:t>
            </a:r>
            <a:r>
              <a:rPr lang="en-US" altLang="ko-KR" sz="1600" b="1" dirty="0" err="1">
                <a:effectLst/>
                <a:latin typeface="+mn-ea"/>
              </a:rPr>
              <a:t>contentChange</a:t>
            </a:r>
            <a:r>
              <a:rPr lang="en-US" altLang="ko-KR" sz="1600" b="1" dirty="0">
                <a:effectLst/>
                <a:latin typeface="+mn-ea"/>
              </a:rPr>
              <a:t>(index)}&gt; {</a:t>
            </a:r>
            <a:r>
              <a:rPr lang="en-US" altLang="ko-KR" sz="1600" b="1" dirty="0" err="1">
                <a:effectLst/>
                <a:latin typeface="+mn-ea"/>
              </a:rPr>
              <a:t>content.tab</a:t>
            </a:r>
            <a:r>
              <a:rPr lang="en-US" altLang="ko-KR" sz="1600" b="1" dirty="0">
                <a:effectLst/>
                <a:latin typeface="+mn-ea"/>
              </a:rPr>
              <a:t>}&lt;/button&gt;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))}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effectLst/>
                <a:latin typeface="+mn-ea"/>
              </a:rPr>
              <a:t>tab.content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A9250-84AE-DA4B-4AE9-97E07A2FF57E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eek5-7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78E5E-9951-4622-FACB-F877C367AE9F}"/>
              </a:ext>
            </a:extLst>
          </p:cNvPr>
          <p:cNvSpPr txBox="1"/>
          <p:nvPr/>
        </p:nvSpPr>
        <p:spPr>
          <a:xfrm>
            <a:off x="7121891" y="688229"/>
            <a:ext cx="459365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} from 'react'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useTabs</a:t>
            </a:r>
            <a:r>
              <a:rPr lang="en-US" altLang="ko-KR" sz="1600" b="1" dirty="0">
                <a:effectLst/>
                <a:latin typeface="+mn-ea"/>
              </a:rPr>
              <a:t> = 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tab</a:t>
            </a:r>
            <a:r>
              <a:rPr lang="en-US" altLang="ko-KR" sz="1600" b="1" dirty="0">
                <a:effectLst/>
                <a:latin typeface="+mn-ea"/>
              </a:rPr>
              <a:t>, contents) =&gt; {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const [index, </a:t>
            </a:r>
            <a:r>
              <a:rPr lang="en-US" altLang="ko-KR" sz="1600" b="1" dirty="0" err="1">
                <a:effectLst/>
                <a:latin typeface="+mn-ea"/>
              </a:rPr>
              <a:t>setIndex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(tab);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return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tab: contents[index],  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contentChange</a:t>
            </a:r>
            <a:r>
              <a:rPr lang="en-US" altLang="ko-KR" sz="1600" b="1" dirty="0">
                <a:effectLst/>
                <a:latin typeface="+mn-ea"/>
              </a:rPr>
              <a:t>: </a:t>
            </a:r>
            <a:r>
              <a:rPr lang="en-US" altLang="ko-KR" sz="1600" b="1" dirty="0" err="1">
                <a:effectLst/>
                <a:latin typeface="+mn-ea"/>
              </a:rPr>
              <a:t>setIndex</a:t>
            </a:r>
            <a:r>
              <a:rPr lang="en-US" altLang="ko-KR" sz="1600" b="1" dirty="0">
                <a:effectLst/>
                <a:latin typeface="+mn-ea"/>
              </a:rPr>
              <a:t>,        </a:t>
            </a:r>
          </a:p>
          <a:p>
            <a:r>
              <a:rPr lang="en-US" altLang="ko-KR" sz="1600" b="1" dirty="0">
                <a:effectLst/>
                <a:latin typeface="+mn-ea"/>
              </a:rPr>
              <a:t>  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  export default </a:t>
            </a:r>
            <a:r>
              <a:rPr lang="en-US" altLang="ko-KR" sz="1600" b="1" dirty="0" err="1">
                <a:effectLst/>
                <a:latin typeface="+mn-ea"/>
              </a:rPr>
              <a:t>useTabs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70F705-13E4-2EEB-3C83-9ABE66B2F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08" y="4777942"/>
            <a:ext cx="5672843" cy="1709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6732D-2C20-1BA6-DF2E-2AF2F555EC0A}"/>
              </a:ext>
            </a:extLst>
          </p:cNvPr>
          <p:cNvSpPr txBox="1"/>
          <p:nvPr/>
        </p:nvSpPr>
        <p:spPr>
          <a:xfrm>
            <a:off x="5631139" y="1772281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E67E8-5371-7F19-7D9A-ACBA28F0A0F3}"/>
              </a:ext>
            </a:extLst>
          </p:cNvPr>
          <p:cNvSpPr txBox="1"/>
          <p:nvPr/>
        </p:nvSpPr>
        <p:spPr>
          <a:xfrm>
            <a:off x="10331876" y="2413340"/>
            <a:ext cx="116706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contents[0], 0 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DE776-1B99-328E-6B2D-A3D99B6165B3}"/>
              </a:ext>
            </a:extLst>
          </p:cNvPr>
          <p:cNvSpPr txBox="1"/>
          <p:nvPr/>
        </p:nvSpPr>
        <p:spPr>
          <a:xfrm>
            <a:off x="11069413" y="1089119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B98F0-ABD4-BA55-517B-46F009C09618}"/>
              </a:ext>
            </a:extLst>
          </p:cNvPr>
          <p:cNvSpPr txBox="1"/>
          <p:nvPr/>
        </p:nvSpPr>
        <p:spPr>
          <a:xfrm>
            <a:off x="10005599" y="414877"/>
            <a:ext cx="1819617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Hook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FCEAF-F109-23DD-F0E2-A53FAF0E0319}"/>
              </a:ext>
            </a:extLst>
          </p:cNvPr>
          <p:cNvSpPr txBox="1"/>
          <p:nvPr/>
        </p:nvSpPr>
        <p:spPr>
          <a:xfrm>
            <a:off x="58775" y="1753030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8584D-488D-91CC-E5C2-7B6393173F3B}"/>
              </a:ext>
            </a:extLst>
          </p:cNvPr>
          <p:cNvSpPr txBox="1"/>
          <p:nvPr/>
        </p:nvSpPr>
        <p:spPr>
          <a:xfrm>
            <a:off x="4620487" y="2782671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E5003-E170-D8F0-8202-A6D852A69714}"/>
              </a:ext>
            </a:extLst>
          </p:cNvPr>
          <p:cNvSpPr txBox="1"/>
          <p:nvPr/>
        </p:nvSpPr>
        <p:spPr>
          <a:xfrm>
            <a:off x="2182210" y="4361214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99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2544" y="539995"/>
            <a:ext cx="149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8CB753-7FE0-6A30-5CA6-374A174C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33" y="1068797"/>
            <a:ext cx="2244548" cy="4720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EFCF80-925D-B874-33E4-2D883240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501" y="770021"/>
            <a:ext cx="2779310" cy="5615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E854E9-7C75-E231-6AF5-843D9BA9F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446" y="842512"/>
            <a:ext cx="2214444" cy="534124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050331D-DBDD-2489-2CC3-F61BD98E0EF3}"/>
              </a:ext>
            </a:extLst>
          </p:cNvPr>
          <p:cNvGrpSpPr/>
          <p:nvPr/>
        </p:nvGrpSpPr>
        <p:grpSpPr>
          <a:xfrm>
            <a:off x="777240" y="842512"/>
            <a:ext cx="11311137" cy="6015488"/>
            <a:chOff x="777240" y="842512"/>
            <a:chExt cx="11311137" cy="60154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E862F0-D183-6747-35C2-2611C9396933}"/>
                </a:ext>
              </a:extLst>
            </p:cNvPr>
            <p:cNvSpPr/>
            <p:nvPr/>
          </p:nvSpPr>
          <p:spPr>
            <a:xfrm>
              <a:off x="9257183" y="1168828"/>
              <a:ext cx="2804196" cy="50149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ACB8838-EBB5-BF93-B012-F99D051A9857}"/>
                </a:ext>
              </a:extLst>
            </p:cNvPr>
            <p:cNvSpPr/>
            <p:nvPr/>
          </p:nvSpPr>
          <p:spPr>
            <a:xfrm>
              <a:off x="9481500" y="1375016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Header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8D2182-CA84-4370-494F-4DBBDDCEDC72}"/>
                </a:ext>
              </a:extLst>
            </p:cNvPr>
            <p:cNvSpPr/>
            <p:nvPr/>
          </p:nvSpPr>
          <p:spPr>
            <a:xfrm>
              <a:off x="9481500" y="2559096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Nav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682851-54CF-9487-0F00-EC8DB3301ED7}"/>
                </a:ext>
              </a:extLst>
            </p:cNvPr>
            <p:cNvSpPr/>
            <p:nvPr/>
          </p:nvSpPr>
          <p:spPr>
            <a:xfrm>
              <a:off x="9481500" y="3684083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Article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3614E2-D5A2-B35A-2A37-C62F939FCF0E}"/>
                </a:ext>
              </a:extLst>
            </p:cNvPr>
            <p:cNvSpPr txBox="1"/>
            <p:nvPr/>
          </p:nvSpPr>
          <p:spPr>
            <a:xfrm>
              <a:off x="11199091" y="842512"/>
              <a:ext cx="889286" cy="42146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App.js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192ACB-F00B-0A1E-F963-C7ACAE587BD6}"/>
                </a:ext>
              </a:extLst>
            </p:cNvPr>
            <p:cNvSpPr/>
            <p:nvPr/>
          </p:nvSpPr>
          <p:spPr>
            <a:xfrm>
              <a:off x="9513181" y="4843533"/>
              <a:ext cx="2292199" cy="9143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Create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1E9FE7-E453-3D04-68B4-0A31015F56DF}"/>
                </a:ext>
              </a:extLst>
            </p:cNvPr>
            <p:cNvSpPr txBox="1"/>
            <p:nvPr/>
          </p:nvSpPr>
          <p:spPr>
            <a:xfrm>
              <a:off x="777240" y="6384820"/>
              <a:ext cx="1266418" cy="42344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Welcome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04A706-0202-8D37-E1F7-9E38EC13E1EB}"/>
                </a:ext>
              </a:extLst>
            </p:cNvPr>
            <p:cNvSpPr txBox="1"/>
            <p:nvPr/>
          </p:nvSpPr>
          <p:spPr>
            <a:xfrm>
              <a:off x="3900584" y="6434551"/>
              <a:ext cx="1266418" cy="42344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Create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8FA4BC-6AA3-C93E-D3B8-5AB6154D0635}"/>
                </a:ext>
              </a:extLst>
            </p:cNvPr>
            <p:cNvSpPr txBox="1"/>
            <p:nvPr/>
          </p:nvSpPr>
          <p:spPr>
            <a:xfrm>
              <a:off x="7124720" y="6279044"/>
              <a:ext cx="1266418" cy="42344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Read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5573DE-8601-6F67-5D17-DBBF1050A665}"/>
              </a:ext>
            </a:extLst>
          </p:cNvPr>
          <p:cNvSpPr/>
          <p:nvPr/>
        </p:nvSpPr>
        <p:spPr>
          <a:xfrm>
            <a:off x="3164440" y="3080084"/>
            <a:ext cx="2994751" cy="2709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208F8-D8A0-FD29-1ECC-460A2E9C537A}"/>
              </a:ext>
            </a:extLst>
          </p:cNvPr>
          <p:cNvSpPr/>
          <p:nvPr/>
        </p:nvSpPr>
        <p:spPr>
          <a:xfrm flipV="1">
            <a:off x="386621" y="5270643"/>
            <a:ext cx="247987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EB2E3-5BC4-631E-3109-8085D843A39B}"/>
              </a:ext>
            </a:extLst>
          </p:cNvPr>
          <p:cNvSpPr/>
          <p:nvPr/>
        </p:nvSpPr>
        <p:spPr>
          <a:xfrm>
            <a:off x="6625975" y="4232953"/>
            <a:ext cx="2334437" cy="1376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79CB6-CCBD-8818-02D5-DF8EB82B928E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D81FC-AF8F-EEF6-D778-565288797734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eek5-8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01768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BB0B7-0498-7856-828A-44929AFFC353}"/>
              </a:ext>
            </a:extLst>
          </p:cNvPr>
          <p:cNvSpPr txBox="1"/>
          <p:nvPr/>
        </p:nvSpPr>
        <p:spPr>
          <a:xfrm>
            <a:off x="372549" y="696402"/>
            <a:ext cx="523817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1, title: "html", body: "html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2, title: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3, title: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]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58308-BAD5-E8B7-88C4-E70E24774292}"/>
              </a:ext>
            </a:extLst>
          </p:cNvPr>
          <p:cNvSpPr txBox="1"/>
          <p:nvPr/>
        </p:nvSpPr>
        <p:spPr>
          <a:xfrm>
            <a:off x="3206187" y="2127777"/>
            <a:ext cx="84604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데이터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7219B-E5EC-3674-3399-DAFD6257B799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6B01D5-39B8-BFAA-58FC-6778A791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75" y="696403"/>
            <a:ext cx="1769614" cy="3721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BEB557-A2DD-16C2-47E0-E0EAD0DAB281}"/>
              </a:ext>
            </a:extLst>
          </p:cNvPr>
          <p:cNvSpPr/>
          <p:nvPr/>
        </p:nvSpPr>
        <p:spPr>
          <a:xfrm flipV="1">
            <a:off x="6581275" y="1453503"/>
            <a:ext cx="1667576" cy="122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20797-C08A-CCFA-F123-930D83EB5C14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eek5-8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70489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BB0B7-0498-7856-828A-44929AFFC353}"/>
              </a:ext>
            </a:extLst>
          </p:cNvPr>
          <p:cNvSpPr txBox="1"/>
          <p:nvPr/>
        </p:nvSpPr>
        <p:spPr>
          <a:xfrm>
            <a:off x="372548" y="696402"/>
            <a:ext cx="5094601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import Header from "./comp/</a:t>
            </a:r>
            <a:r>
              <a:rPr lang="en-US" altLang="ko-KR" sz="1600" b="1" dirty="0" err="1">
                <a:effectLst/>
                <a:latin typeface="+mn-ea"/>
              </a:rPr>
              <a:t>Heaser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Nav from "./comp/Nav";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Article from "./comp/Article";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Create from "./comp/Create";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 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const [mode,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[id, </a:t>
            </a:r>
            <a:r>
              <a:rPr lang="en-US" altLang="ko-KR" sz="1600" b="1" dirty="0" err="1">
                <a:effectLst/>
                <a:latin typeface="+mn-ea"/>
              </a:rPr>
              <a:t>setId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(null);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 err="1">
                <a:effectLst/>
                <a:latin typeface="+mn-ea"/>
              </a:rPr>
              <a:t>nextId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setNextId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(4);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[topics, </a:t>
            </a:r>
            <a:r>
              <a:rPr lang="en-US" altLang="ko-KR" sz="1600" b="1" dirty="0" err="1">
                <a:effectLst/>
                <a:latin typeface="+mn-ea"/>
              </a:rPr>
              <a:t>setTopics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58308-BAD5-E8B7-88C4-E70E24774292}"/>
              </a:ext>
            </a:extLst>
          </p:cNvPr>
          <p:cNvSpPr txBox="1"/>
          <p:nvPr/>
        </p:nvSpPr>
        <p:spPr>
          <a:xfrm>
            <a:off x="4187029" y="2561676"/>
            <a:ext cx="84604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데이터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7219B-E5EC-3674-3399-DAFD6257B799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4A1FA6-1D20-39F8-DFE0-5E44667FB4A6}"/>
              </a:ext>
            </a:extLst>
          </p:cNvPr>
          <p:cNvSpPr/>
          <p:nvPr/>
        </p:nvSpPr>
        <p:spPr>
          <a:xfrm>
            <a:off x="372548" y="2000385"/>
            <a:ext cx="3747066" cy="461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FA653-9348-4B84-D2F9-03625FD2AB3D}"/>
              </a:ext>
            </a:extLst>
          </p:cNvPr>
          <p:cNvSpPr txBox="1"/>
          <p:nvPr/>
        </p:nvSpPr>
        <p:spPr>
          <a:xfrm>
            <a:off x="5516881" y="58846"/>
            <a:ext cx="6554805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let content = null;</a:t>
            </a:r>
          </a:p>
          <a:p>
            <a:r>
              <a:rPr lang="en-US" altLang="ko-KR" sz="1600" b="1" dirty="0">
                <a:effectLst/>
                <a:latin typeface="+mn-ea"/>
              </a:rPr>
              <a:t>  if (mode === "WELCOME")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content = &lt;Article title="Welcome" body="Hello, WEB"&gt;                    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 else if (mode === "READ")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let title,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body = null;</a:t>
            </a:r>
          </a:p>
          <a:p>
            <a:r>
              <a:rPr lang="en-US" altLang="ko-KR" sz="1600" b="1" dirty="0">
                <a:effectLst/>
                <a:latin typeface="+mn-ea"/>
              </a:rPr>
              <a:t>    for (let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= 0;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&lt; </a:t>
            </a:r>
            <a:r>
              <a:rPr lang="en-US" altLang="ko-KR" sz="1600" b="1" dirty="0" err="1">
                <a:effectLst/>
                <a:latin typeface="+mn-ea"/>
              </a:rPr>
              <a:t>topics.length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if (topics[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].id === id)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title = topics[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].title;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body = topics[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].body;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content = &lt;Article title={title} body={body}&gt;&lt;/Article&gt;;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 else if (mode === "CREATE")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content = (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&lt;Create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onCreate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={(_title, _body) =&gt; {</a:t>
            </a: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newTopic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{ id: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nextId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, title: _title, body: _body };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newTopics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[...topics];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newTopics.push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newTopic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setTopics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newTopics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("READ");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setNextId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nextId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+ 1);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&gt;&lt;/Create&gt;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B807A6-B084-DCCE-E3FA-5026175551FD}"/>
              </a:ext>
            </a:extLst>
          </p:cNvPr>
          <p:cNvSpPr/>
          <p:nvPr/>
        </p:nvSpPr>
        <p:spPr>
          <a:xfrm>
            <a:off x="5678903" y="3545138"/>
            <a:ext cx="6015790" cy="319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6C2CE8-7A30-93DD-92A0-E42CD51784A2}"/>
              </a:ext>
            </a:extLst>
          </p:cNvPr>
          <p:cNvSpPr/>
          <p:nvPr/>
        </p:nvSpPr>
        <p:spPr>
          <a:xfrm>
            <a:off x="584304" y="3428998"/>
            <a:ext cx="4218702" cy="565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EB1910-F61D-2216-C519-6CE92F54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99" y="3957770"/>
            <a:ext cx="1383711" cy="2910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40AD54-5185-B0CA-5687-5BA27F30B9B8}"/>
              </a:ext>
            </a:extLst>
          </p:cNvPr>
          <p:cNvSpPr/>
          <p:nvPr/>
        </p:nvSpPr>
        <p:spPr>
          <a:xfrm flipV="1">
            <a:off x="3918199" y="5723413"/>
            <a:ext cx="1383711" cy="792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406A8-BAAD-9C1E-9037-534B77078623}"/>
              </a:ext>
            </a:extLst>
          </p:cNvPr>
          <p:cNvSpPr txBox="1"/>
          <p:nvPr/>
        </p:nvSpPr>
        <p:spPr>
          <a:xfrm>
            <a:off x="4140322" y="856824"/>
            <a:ext cx="34505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59260-FC4A-D6F3-C986-F4E578D2DF67}"/>
              </a:ext>
            </a:extLst>
          </p:cNvPr>
          <p:cNvSpPr txBox="1"/>
          <p:nvPr/>
        </p:nvSpPr>
        <p:spPr>
          <a:xfrm>
            <a:off x="2348604" y="2606969"/>
            <a:ext cx="34505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CFF687-FCB3-8D32-8CEE-12AD85C69439}"/>
              </a:ext>
            </a:extLst>
          </p:cNvPr>
          <p:cNvSpPr txBox="1"/>
          <p:nvPr/>
        </p:nvSpPr>
        <p:spPr>
          <a:xfrm>
            <a:off x="9163981" y="3655929"/>
            <a:ext cx="61528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5-2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C6BB02-7D12-9BA7-D086-FD99AB86BE14}"/>
              </a:ext>
            </a:extLst>
          </p:cNvPr>
          <p:cNvSpPr txBox="1"/>
          <p:nvPr/>
        </p:nvSpPr>
        <p:spPr>
          <a:xfrm>
            <a:off x="9163980" y="4972681"/>
            <a:ext cx="21255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입력한 </a:t>
            </a:r>
            <a:r>
              <a:rPr lang="en-US" altLang="ko-KR" sz="1600" b="1" dirty="0">
                <a:solidFill>
                  <a:schemeClr val="bg1"/>
                </a:solidFill>
              </a:rPr>
              <a:t>id, title, topics</a:t>
            </a:r>
            <a:r>
              <a:rPr lang="ko-KR" altLang="en-US" sz="1600" b="1" dirty="0">
                <a:solidFill>
                  <a:schemeClr val="bg1"/>
                </a:solidFill>
              </a:rPr>
              <a:t>를 추가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1C57A-C068-265C-167F-B6E799D0AC49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eek5-8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3119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0" y="620765"/>
            <a:ext cx="5520087" cy="62478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Header</a:t>
            </a:r>
            <a:r>
              <a:rPr lang="en-US" altLang="ko-KR" sz="1600" b="1" dirty="0">
                <a:effectLst/>
                <a:latin typeface="+mn-ea"/>
              </a:rPr>
              <a:t>  title="WEB“ 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 &gt;</a:t>
            </a:r>
          </a:p>
          <a:p>
            <a:r>
              <a:rPr lang="en-US" altLang="ko-KR" sz="1600" b="1" dirty="0">
                <a:latin typeface="+mn-ea"/>
              </a:rPr>
              <a:t>     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Header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Nav</a:t>
            </a:r>
            <a:r>
              <a:rPr lang="en-US" altLang="ko-KR" sz="1600" b="1" dirty="0">
                <a:effectLst/>
                <a:latin typeface="+mn-ea"/>
              </a:rPr>
              <a:t>   topics={topics}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={(_id)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("READ");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setId</a:t>
            </a:r>
            <a:r>
              <a:rPr lang="en-US" altLang="ko-KR" sz="1600" b="1" dirty="0">
                <a:effectLst/>
                <a:latin typeface="+mn-ea"/>
              </a:rPr>
              <a:t>(_id);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&gt;</a:t>
            </a:r>
          </a:p>
          <a:p>
            <a:r>
              <a:rPr lang="en-US" altLang="ko-KR" sz="1600" b="1" dirty="0">
                <a:latin typeface="+mn-ea"/>
              </a:rPr>
              <a:t>    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Nav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{content}</a:t>
            </a:r>
          </a:p>
          <a:p>
            <a:r>
              <a:rPr lang="en-US" altLang="ko-KR" sz="1600" b="1" dirty="0">
                <a:effectLst/>
                <a:latin typeface="+mn-ea"/>
              </a:rPr>
              <a:t> </a:t>
            </a:r>
          </a:p>
          <a:p>
            <a:r>
              <a:rPr lang="en-US" altLang="ko-KR" sz="1600" b="1" dirty="0">
                <a:effectLst/>
                <a:latin typeface="+mn-ea"/>
              </a:rPr>
              <a:t>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&lt;a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href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="/create“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("CREATE");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}}  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Create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61E592-E6A0-743B-7771-8C88032DE1F8}"/>
              </a:ext>
            </a:extLst>
          </p:cNvPr>
          <p:cNvGrpSpPr/>
          <p:nvPr/>
        </p:nvGrpSpPr>
        <p:grpSpPr>
          <a:xfrm>
            <a:off x="8641166" y="503275"/>
            <a:ext cx="2244548" cy="4434485"/>
            <a:chOff x="9257183" y="842512"/>
            <a:chExt cx="2831194" cy="534123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9018EA-F910-5498-20BD-29414CDB336B}"/>
                </a:ext>
              </a:extLst>
            </p:cNvPr>
            <p:cNvSpPr/>
            <p:nvPr/>
          </p:nvSpPr>
          <p:spPr>
            <a:xfrm>
              <a:off x="9257183" y="1168828"/>
              <a:ext cx="2804196" cy="50149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8EE95C-56BC-1492-9558-C5E55BDEE0C2}"/>
                </a:ext>
              </a:extLst>
            </p:cNvPr>
            <p:cNvSpPr/>
            <p:nvPr/>
          </p:nvSpPr>
          <p:spPr>
            <a:xfrm>
              <a:off x="9481500" y="1375016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Header</a:t>
              </a:r>
            </a:p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D29BCA-3C0F-CD64-DFEC-0564C6F7405C}"/>
                </a:ext>
              </a:extLst>
            </p:cNvPr>
            <p:cNvSpPr/>
            <p:nvPr/>
          </p:nvSpPr>
          <p:spPr>
            <a:xfrm>
              <a:off x="9481500" y="2559096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Nav</a:t>
              </a:r>
            </a:p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468865-5E56-DAAC-F893-73923BA7FC15}"/>
                </a:ext>
              </a:extLst>
            </p:cNvPr>
            <p:cNvSpPr/>
            <p:nvPr/>
          </p:nvSpPr>
          <p:spPr>
            <a:xfrm>
              <a:off x="9481500" y="3684083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  <a:effectLst/>
                  <a:latin typeface="+mn-ea"/>
                </a:rPr>
                <a:t>      {content}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7E3DE1-9207-71AC-CB38-8B842BCE2B21}"/>
                </a:ext>
              </a:extLst>
            </p:cNvPr>
            <p:cNvSpPr txBox="1"/>
            <p:nvPr/>
          </p:nvSpPr>
          <p:spPr>
            <a:xfrm>
              <a:off x="11199091" y="842512"/>
              <a:ext cx="889286" cy="42146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App.js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03D4B9-E43F-2F09-9EE0-FACE2010724B}"/>
                </a:ext>
              </a:extLst>
            </p:cNvPr>
            <p:cNvSpPr/>
            <p:nvPr/>
          </p:nvSpPr>
          <p:spPr>
            <a:xfrm>
              <a:off x="9513181" y="4843533"/>
              <a:ext cx="2292199" cy="87648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Create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7862CE-9983-0B25-5E13-6664D994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44" y="840804"/>
            <a:ext cx="1948099" cy="4096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B627D-9B54-796C-DFDA-940DE6FEEEC0}"/>
              </a:ext>
            </a:extLst>
          </p:cNvPr>
          <p:cNvSpPr txBox="1"/>
          <p:nvPr/>
        </p:nvSpPr>
        <p:spPr>
          <a:xfrm>
            <a:off x="6330019" y="343946"/>
            <a:ext cx="175628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First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Rendering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A8598-241E-2C13-DB5F-D8C7CD0115F5}"/>
              </a:ext>
            </a:extLst>
          </p:cNvPr>
          <p:cNvSpPr txBox="1"/>
          <p:nvPr/>
        </p:nvSpPr>
        <p:spPr>
          <a:xfrm>
            <a:off x="3711474" y="4188906"/>
            <a:ext cx="112040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추가코드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F7F5A4-A7AF-FC25-E3A4-110CE5265A0F}"/>
              </a:ext>
            </a:extLst>
          </p:cNvPr>
          <p:cNvSpPr/>
          <p:nvPr/>
        </p:nvSpPr>
        <p:spPr>
          <a:xfrm>
            <a:off x="567891" y="4552749"/>
            <a:ext cx="4263991" cy="148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2AEF77-A06D-6634-3DA1-61C6107D02EA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282358-2BFA-7A18-0912-3C7916447271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8F4F5F-3D74-CE1D-004A-33361B707FD1}"/>
              </a:ext>
            </a:extLst>
          </p:cNvPr>
          <p:cNvSpPr/>
          <p:nvPr/>
        </p:nvSpPr>
        <p:spPr>
          <a:xfrm flipV="1">
            <a:off x="6392481" y="4496642"/>
            <a:ext cx="903468" cy="338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E6E09-FEBC-8142-6D62-22F3353F55E6}"/>
              </a:ext>
            </a:extLst>
          </p:cNvPr>
          <p:cNvSpPr txBox="1"/>
          <p:nvPr/>
        </p:nvSpPr>
        <p:spPr>
          <a:xfrm>
            <a:off x="5129504" y="787914"/>
            <a:ext cx="5301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E755E-1735-9BEF-E256-CA4884C68B9D}"/>
              </a:ext>
            </a:extLst>
          </p:cNvPr>
          <p:cNvSpPr txBox="1"/>
          <p:nvPr/>
        </p:nvSpPr>
        <p:spPr>
          <a:xfrm>
            <a:off x="3926627" y="2308014"/>
            <a:ext cx="51061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63BA8D-E80D-CD5C-2563-B2873BDE5E87}"/>
              </a:ext>
            </a:extLst>
          </p:cNvPr>
          <p:cNvSpPr txBox="1"/>
          <p:nvPr/>
        </p:nvSpPr>
        <p:spPr>
          <a:xfrm>
            <a:off x="4659356" y="4956878"/>
            <a:ext cx="5301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5-1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69F3E-A4E9-CC87-AF87-DBD72C0F9793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eek5-8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95760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1" y="842512"/>
            <a:ext cx="4490184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props.onChangeMode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Header;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DB242-9A47-462B-8136-DD2BA964ADAE}"/>
              </a:ext>
            </a:extLst>
          </p:cNvPr>
          <p:cNvSpPr txBox="1"/>
          <p:nvPr/>
        </p:nvSpPr>
        <p:spPr>
          <a:xfrm>
            <a:off x="5038824" y="318609"/>
            <a:ext cx="6694371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 = [];</a:t>
            </a:r>
          </a:p>
          <a:p>
            <a:r>
              <a:rPr lang="en-US" altLang="ko-KR" sz="1600" b="1" dirty="0">
                <a:effectLst/>
                <a:latin typeface="+mn-ea"/>
              </a:rPr>
              <a:t>  for (let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= 0;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&lt; </a:t>
            </a:r>
            <a:r>
              <a:rPr lang="en-US" altLang="ko-KR" sz="1600" b="1" dirty="0" err="1">
                <a:effectLst/>
                <a:latin typeface="+mn-ea"/>
              </a:rPr>
              <a:t>props.topics.length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let t = </a:t>
            </a:r>
            <a:r>
              <a:rPr lang="en-US" altLang="ko-KR" sz="1600" b="1" dirty="0" err="1">
                <a:effectLst/>
                <a:latin typeface="+mn-ea"/>
              </a:rPr>
              <a:t>props.topics</a:t>
            </a:r>
            <a:r>
              <a:rPr lang="en-US" altLang="ko-KR" sz="1600" b="1" dirty="0">
                <a:effectLst/>
                <a:latin typeface="+mn-ea"/>
              </a:rPr>
              <a:t>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lis.push</a:t>
            </a:r>
            <a:r>
              <a:rPr lang="en-US" altLang="ko-KR" sz="1600" b="1" dirty="0">
                <a:effectLst/>
                <a:latin typeface="+mn-ea"/>
              </a:rPr>
              <a:t>( &lt;li key={t.id}&gt;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  id={t.id} 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={"/" + t.id} 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  	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   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    </a:t>
            </a:r>
            <a:r>
              <a:rPr lang="en-US" altLang="ko-KR" sz="1600" b="1" dirty="0" err="1">
                <a:effectLst/>
                <a:latin typeface="+mn-ea"/>
              </a:rPr>
              <a:t>props.onChangeMode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Number</a:t>
            </a:r>
            <a:r>
              <a:rPr lang="en-US" altLang="ko-KR" sz="1600" b="1" dirty="0">
                <a:effectLst/>
                <a:latin typeface="+mn-ea"/>
              </a:rPr>
              <a:t>(event.target.id));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effectLst/>
                <a:latin typeface="+mn-ea"/>
              </a:rPr>
              <a:t>t.title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18B53-7374-727B-A0D3-A37E6F1A4A83}"/>
              </a:ext>
            </a:extLst>
          </p:cNvPr>
          <p:cNvSpPr txBox="1"/>
          <p:nvPr/>
        </p:nvSpPr>
        <p:spPr>
          <a:xfrm>
            <a:off x="7697805" y="3104669"/>
            <a:ext cx="365038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Article(props)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effectLst/>
                <a:latin typeface="+mn-ea"/>
              </a:rPr>
              <a:t>props.body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9671F-55B5-9D38-DE18-D0AA15250882}"/>
              </a:ext>
            </a:extLst>
          </p:cNvPr>
          <p:cNvSpPr txBox="1"/>
          <p:nvPr/>
        </p:nvSpPr>
        <p:spPr>
          <a:xfrm>
            <a:off x="3822361" y="842512"/>
            <a:ext cx="112502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 없음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854DC-25F1-71AF-16E7-5E6E8BBFDCB2}"/>
              </a:ext>
            </a:extLst>
          </p:cNvPr>
          <p:cNvSpPr txBox="1"/>
          <p:nvPr/>
        </p:nvSpPr>
        <p:spPr>
          <a:xfrm>
            <a:off x="10242318" y="173730"/>
            <a:ext cx="112502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 있음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6548A-3F1B-A19F-04EB-B40185CD95B4}"/>
              </a:ext>
            </a:extLst>
          </p:cNvPr>
          <p:cNvSpPr txBox="1"/>
          <p:nvPr/>
        </p:nvSpPr>
        <p:spPr>
          <a:xfrm>
            <a:off x="8856697" y="1922310"/>
            <a:ext cx="249148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변함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id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받음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05FBF-243E-C305-85D0-311C9A691AFB}"/>
              </a:ext>
            </a:extLst>
          </p:cNvPr>
          <p:cNvSpPr txBox="1"/>
          <p:nvPr/>
        </p:nvSpPr>
        <p:spPr>
          <a:xfrm>
            <a:off x="2301412" y="3104669"/>
            <a:ext cx="154929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변함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02C1D-2F22-C33C-9C65-3275BC94C251}"/>
              </a:ext>
            </a:extLst>
          </p:cNvPr>
          <p:cNvSpPr txBox="1"/>
          <p:nvPr/>
        </p:nvSpPr>
        <p:spPr>
          <a:xfrm>
            <a:off x="10238164" y="2935392"/>
            <a:ext cx="112502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 없음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EE0F1-267B-269F-EF19-07A9552EF5E6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1A5ED-AFBA-5E72-32B8-BC70BFC2459E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7E88A4-2FE5-F88C-9563-4667CFC7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24" y="3459677"/>
            <a:ext cx="1590970" cy="3345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A2C379-6E3A-A378-64EA-F147F1CC405E}"/>
              </a:ext>
            </a:extLst>
          </p:cNvPr>
          <p:cNvSpPr txBox="1"/>
          <p:nvPr/>
        </p:nvSpPr>
        <p:spPr>
          <a:xfrm>
            <a:off x="2998640" y="1075674"/>
            <a:ext cx="5301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3-2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36360-451F-64EA-D5DA-07563E3EF61B}"/>
              </a:ext>
            </a:extLst>
          </p:cNvPr>
          <p:cNvSpPr txBox="1"/>
          <p:nvPr/>
        </p:nvSpPr>
        <p:spPr>
          <a:xfrm>
            <a:off x="9584914" y="360003"/>
            <a:ext cx="51061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8947D-E584-BF5E-2DFA-A53352225179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eek5-8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321227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1" y="842512"/>
            <a:ext cx="6646243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Create(props)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&lt;h2&gt;Create&lt;/h2&gt;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&lt;form </a:t>
            </a:r>
            <a:r>
              <a:rPr lang="en-US" altLang="ko-KR" sz="1600" b="1" dirty="0" err="1">
                <a:effectLst/>
                <a:latin typeface="+mn-ea"/>
              </a:rPr>
              <a:t>onSubmit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const title = </a:t>
            </a:r>
            <a:r>
              <a:rPr lang="en-US" altLang="ko-KR" sz="1600" b="1" dirty="0" err="1">
                <a:effectLst/>
                <a:latin typeface="+mn-ea"/>
              </a:rPr>
              <a:t>event.target.title.value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const body = </a:t>
            </a:r>
            <a:r>
              <a:rPr lang="en-US" altLang="ko-KR" sz="1600" b="1" dirty="0" err="1">
                <a:effectLst/>
                <a:latin typeface="+mn-ea"/>
              </a:rPr>
              <a:t>event.target.body.value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props.onCreate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(title, body);      // Event props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}}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&lt;input type="text" name="title" placeholder="title"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</a:t>
            </a:r>
            <a:r>
              <a:rPr lang="en-US" altLang="ko-KR" sz="1600" b="1" dirty="0" err="1">
                <a:effectLst/>
                <a:latin typeface="+mn-ea"/>
              </a:rPr>
              <a:t>textarea</a:t>
            </a:r>
            <a:r>
              <a:rPr lang="en-US" altLang="ko-KR" sz="1600" b="1" dirty="0">
                <a:effectLst/>
                <a:latin typeface="+mn-ea"/>
              </a:rPr>
              <a:t> name="body" placeholder="body"&gt;&lt;/</a:t>
            </a:r>
            <a:r>
              <a:rPr lang="en-US" altLang="ko-KR" sz="1600" b="1" dirty="0" err="1">
                <a:effectLst/>
                <a:latin typeface="+mn-ea"/>
              </a:rPr>
              <a:t>textarea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&lt;input type="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submit</a:t>
            </a:r>
            <a:r>
              <a:rPr lang="en-US" altLang="ko-KR" sz="1600" b="1" dirty="0">
                <a:effectLst/>
                <a:latin typeface="+mn-ea"/>
              </a:rPr>
              <a:t>" value="Create"&gt;&lt;/input&gt;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B768BF-F8D2-288B-2D84-BF65882F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726" y="1098418"/>
            <a:ext cx="2462414" cy="5016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377009-8BCE-29D4-F989-88569B9AD2F1}"/>
              </a:ext>
            </a:extLst>
          </p:cNvPr>
          <p:cNvSpPr/>
          <p:nvPr/>
        </p:nvSpPr>
        <p:spPr>
          <a:xfrm>
            <a:off x="9547726" y="3383010"/>
            <a:ext cx="2462414" cy="2271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1228C-607E-8DCF-A456-179FC59BF228}"/>
              </a:ext>
            </a:extLst>
          </p:cNvPr>
          <p:cNvSpPr txBox="1"/>
          <p:nvPr/>
        </p:nvSpPr>
        <p:spPr>
          <a:xfrm>
            <a:off x="5212484" y="687945"/>
            <a:ext cx="156695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A54700-D59B-6E4C-63B9-E311A88D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058" y="1380522"/>
            <a:ext cx="1948099" cy="4096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88957B-FE22-B58B-7065-EEB1DB6B9BEB}"/>
              </a:ext>
            </a:extLst>
          </p:cNvPr>
          <p:cNvSpPr txBox="1"/>
          <p:nvPr/>
        </p:nvSpPr>
        <p:spPr>
          <a:xfrm>
            <a:off x="7120233" y="883664"/>
            <a:ext cx="175628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First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Rendering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DAAEB-F35D-F477-5F26-27DE6C10DFE1}"/>
              </a:ext>
            </a:extLst>
          </p:cNvPr>
          <p:cNvSpPr txBox="1"/>
          <p:nvPr/>
        </p:nvSpPr>
        <p:spPr>
          <a:xfrm>
            <a:off x="7207058" y="5594715"/>
            <a:ext cx="1756284" cy="58477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Create</a:t>
            </a:r>
            <a:r>
              <a:rPr lang="ko-KR" altLang="en-US" sz="1600" b="1" dirty="0">
                <a:solidFill>
                  <a:schemeClr val="bg1"/>
                </a:solidFill>
              </a:rPr>
              <a:t>를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클릭했을 경우 열림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0F2086-C41F-12CF-80BD-F732BF4CEADA}"/>
              </a:ext>
            </a:extLst>
          </p:cNvPr>
          <p:cNvSpPr/>
          <p:nvPr/>
        </p:nvSpPr>
        <p:spPr>
          <a:xfrm>
            <a:off x="8747585" y="5084356"/>
            <a:ext cx="697045" cy="22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0F7F9-E825-BEEA-BA34-0A8F271845E2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69F81-869C-B1CE-4480-71F6F2D2784C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F60CB-4FBA-ED32-C051-95DF4537D58A}"/>
              </a:ext>
            </a:extLst>
          </p:cNvPr>
          <p:cNvSpPr txBox="1"/>
          <p:nvPr/>
        </p:nvSpPr>
        <p:spPr>
          <a:xfrm>
            <a:off x="3128938" y="1026498"/>
            <a:ext cx="57678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5-3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49FA0-980D-C504-6A23-4B72DD1CA1E7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eek5-8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104277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1" y="842512"/>
            <a:ext cx="6020601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Update(props)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[title, </a:t>
            </a:r>
            <a:r>
              <a:rPr lang="en-US" altLang="ko-KR" sz="1600" b="1" dirty="0" err="1">
                <a:effectLst/>
                <a:latin typeface="+mn-ea"/>
              </a:rPr>
              <a:t>setTitle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[body, </a:t>
            </a:r>
            <a:r>
              <a:rPr lang="en-US" altLang="ko-KR" sz="1600" b="1" dirty="0" err="1">
                <a:effectLst/>
                <a:latin typeface="+mn-ea"/>
              </a:rPr>
              <a:t>setBody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props.body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&lt;h2&gt;Update&lt;/h2&gt;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&lt;form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onSubmit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const title = </a:t>
            </a:r>
            <a:r>
              <a:rPr lang="en-US" altLang="ko-KR" sz="1600" b="1" dirty="0" err="1">
                <a:effectLst/>
                <a:latin typeface="+mn-ea"/>
              </a:rPr>
              <a:t>event.target.title.value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const body = </a:t>
            </a:r>
            <a:r>
              <a:rPr lang="en-US" altLang="ko-KR" sz="1600" b="1" dirty="0" err="1">
                <a:effectLst/>
                <a:latin typeface="+mn-ea"/>
              </a:rPr>
              <a:t>event.target.body.value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props.onUpdate</a:t>
            </a:r>
            <a:r>
              <a:rPr lang="en-US" altLang="ko-KR" sz="1600" b="1" dirty="0">
                <a:effectLst/>
                <a:latin typeface="+mn-ea"/>
              </a:rPr>
              <a:t>(title, body);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    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&lt;input type="text“ name="title“ placeholder="title"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value={title}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</a:t>
            </a:r>
            <a:r>
              <a:rPr lang="en-US" altLang="ko-KR" sz="1600" b="1" dirty="0" err="1">
                <a:effectLst/>
                <a:latin typeface="+mn-ea"/>
              </a:rPr>
              <a:t>setTitle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1" y="473180"/>
            <a:ext cx="608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D8D07-51DE-22AA-7067-447B99909A8C}"/>
              </a:ext>
            </a:extLst>
          </p:cNvPr>
          <p:cNvSpPr txBox="1"/>
          <p:nvPr/>
        </p:nvSpPr>
        <p:spPr>
          <a:xfrm>
            <a:off x="6343049" y="842512"/>
            <a:ext cx="5698960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    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</a:t>
            </a:r>
            <a:r>
              <a:rPr lang="en-US" altLang="ko-KR" sz="1600" b="1" dirty="0" err="1">
                <a:effectLst/>
                <a:latin typeface="+mn-ea"/>
              </a:rPr>
              <a:t>textarea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    name="body"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placeholder="body"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value={body}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</a:t>
            </a:r>
            <a:r>
              <a:rPr lang="en-US" altLang="ko-KR" sz="1600" b="1" dirty="0" err="1">
                <a:effectLst/>
                <a:latin typeface="+mn-ea"/>
              </a:rPr>
              <a:t>setBody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&gt;&lt;/</a:t>
            </a:r>
            <a:r>
              <a:rPr lang="en-US" altLang="ko-KR" sz="1600" b="1" dirty="0" err="1">
                <a:effectLst/>
                <a:latin typeface="+mn-ea"/>
              </a:rPr>
              <a:t>textarea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&lt;input type="submit" value="Update"&gt;&lt;/input&gt;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F4A45-8CD5-D910-6204-D7A7D88813E1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E501D-1EBA-CF95-8D1C-E328A913D4DC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36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1" y="842512"/>
            <a:ext cx="5840929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j-lt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j-lt"/>
              </a:rPr>
              <a:t>  const [mode, </a:t>
            </a:r>
            <a:r>
              <a:rPr lang="en-US" altLang="ko-KR" sz="1600" b="1" dirty="0" err="1">
                <a:effectLst/>
                <a:latin typeface="+mj-lt"/>
              </a:rPr>
              <a:t>setMode</a:t>
            </a:r>
            <a:r>
              <a:rPr lang="en-US" altLang="ko-KR" sz="1600" b="1" dirty="0">
                <a:effectLst/>
                <a:latin typeface="+mj-lt"/>
              </a:rPr>
              <a:t>] = </a:t>
            </a:r>
            <a:r>
              <a:rPr lang="en-US" altLang="ko-KR" sz="1600" b="1" dirty="0" err="1">
                <a:effectLst/>
                <a:latin typeface="+mj-lt"/>
              </a:rPr>
              <a:t>useState</a:t>
            </a:r>
            <a:r>
              <a:rPr lang="en-US" altLang="ko-KR" sz="1600" b="1" dirty="0">
                <a:effectLst/>
                <a:latin typeface="+mj-lt"/>
              </a:rPr>
              <a:t>("WELCOME");</a:t>
            </a:r>
          </a:p>
          <a:p>
            <a:r>
              <a:rPr lang="en-US" altLang="ko-KR" sz="1600" b="1" dirty="0">
                <a:effectLst/>
                <a:latin typeface="+mj-lt"/>
              </a:rPr>
              <a:t>  const [id, </a:t>
            </a:r>
            <a:r>
              <a:rPr lang="en-US" altLang="ko-KR" sz="1600" b="1" dirty="0" err="1">
                <a:effectLst/>
                <a:latin typeface="+mj-lt"/>
              </a:rPr>
              <a:t>setId</a:t>
            </a:r>
            <a:r>
              <a:rPr lang="en-US" altLang="ko-KR" sz="1600" b="1" dirty="0">
                <a:effectLst/>
                <a:latin typeface="+mj-lt"/>
              </a:rPr>
              <a:t>] = </a:t>
            </a:r>
            <a:r>
              <a:rPr lang="en-US" altLang="ko-KR" sz="1600" b="1" dirty="0" err="1">
                <a:effectLst/>
                <a:latin typeface="+mj-lt"/>
              </a:rPr>
              <a:t>useState</a:t>
            </a:r>
            <a:r>
              <a:rPr lang="en-US" altLang="ko-KR" sz="1600" b="1" dirty="0">
                <a:effectLst/>
                <a:latin typeface="+mj-lt"/>
              </a:rPr>
              <a:t>(null);</a:t>
            </a:r>
          </a:p>
          <a:p>
            <a:r>
              <a:rPr lang="en-US" altLang="ko-KR" sz="1600" b="1" dirty="0">
                <a:effectLst/>
                <a:latin typeface="+mj-lt"/>
              </a:rPr>
              <a:t>  const [</a:t>
            </a:r>
            <a:r>
              <a:rPr lang="en-US" altLang="ko-KR" sz="1600" b="1" dirty="0" err="1">
                <a:effectLst/>
                <a:latin typeface="+mj-lt"/>
              </a:rPr>
              <a:t>nextId</a:t>
            </a:r>
            <a:r>
              <a:rPr lang="en-US" altLang="ko-KR" sz="1600" b="1" dirty="0">
                <a:effectLst/>
                <a:latin typeface="+mj-lt"/>
              </a:rPr>
              <a:t>, </a:t>
            </a:r>
            <a:r>
              <a:rPr lang="en-US" altLang="ko-KR" sz="1600" b="1" dirty="0" err="1">
                <a:effectLst/>
                <a:latin typeface="+mj-lt"/>
              </a:rPr>
              <a:t>setNextId</a:t>
            </a:r>
            <a:r>
              <a:rPr lang="en-US" altLang="ko-KR" sz="1600" b="1" dirty="0">
                <a:effectLst/>
                <a:latin typeface="+mj-lt"/>
              </a:rPr>
              <a:t>] = </a:t>
            </a:r>
            <a:r>
              <a:rPr lang="en-US" altLang="ko-KR" sz="1600" b="1" dirty="0" err="1">
                <a:effectLst/>
                <a:latin typeface="+mj-lt"/>
              </a:rPr>
              <a:t>useState</a:t>
            </a:r>
            <a:r>
              <a:rPr lang="en-US" altLang="ko-KR" sz="1600" b="1" dirty="0">
                <a:effectLst/>
                <a:latin typeface="+mj-lt"/>
              </a:rPr>
              <a:t>(4);</a:t>
            </a:r>
          </a:p>
          <a:p>
            <a:r>
              <a:rPr lang="en-US" altLang="ko-KR" sz="1600" b="1" dirty="0">
                <a:effectLst/>
                <a:latin typeface="+mj-lt"/>
              </a:rPr>
              <a:t>  const [topics, </a:t>
            </a:r>
            <a:r>
              <a:rPr lang="en-US" altLang="ko-KR" sz="1600" b="1" dirty="0" err="1">
                <a:effectLst/>
                <a:latin typeface="+mj-lt"/>
              </a:rPr>
              <a:t>setTopics</a:t>
            </a:r>
            <a:r>
              <a:rPr lang="en-US" altLang="ko-KR" sz="1600" b="1" dirty="0">
                <a:effectLst/>
                <a:latin typeface="+mj-lt"/>
              </a:rPr>
              <a:t>] = </a:t>
            </a:r>
            <a:r>
              <a:rPr lang="en-US" altLang="ko-KR" sz="1600" b="1" dirty="0" err="1">
                <a:effectLst/>
                <a:latin typeface="+mj-lt"/>
              </a:rPr>
              <a:t>useState</a:t>
            </a:r>
            <a:r>
              <a:rPr lang="en-US" altLang="ko-KR" sz="1600" b="1" dirty="0">
                <a:effectLst/>
                <a:latin typeface="+mj-lt"/>
              </a:rPr>
              <a:t>([</a:t>
            </a:r>
          </a:p>
          <a:p>
            <a:r>
              <a:rPr lang="en-US" altLang="ko-KR" sz="1600" b="1" dirty="0">
                <a:effectLst/>
                <a:latin typeface="+mj-lt"/>
              </a:rPr>
              <a:t>    { id: 1, title: "html", body: "html is ..." },</a:t>
            </a:r>
          </a:p>
          <a:p>
            <a:r>
              <a:rPr lang="en-US" altLang="ko-KR" sz="1600" b="1" dirty="0">
                <a:effectLst/>
                <a:latin typeface="+mj-lt"/>
              </a:rPr>
              <a:t>    { id: 2, title: "</a:t>
            </a:r>
            <a:r>
              <a:rPr lang="en-US" altLang="ko-KR" sz="1600" b="1" dirty="0" err="1">
                <a:effectLst/>
                <a:latin typeface="+mj-lt"/>
              </a:rPr>
              <a:t>css</a:t>
            </a:r>
            <a:r>
              <a:rPr lang="en-US" altLang="ko-KR" sz="1600" b="1" dirty="0">
                <a:effectLst/>
                <a:latin typeface="+mj-lt"/>
              </a:rPr>
              <a:t>", body: "</a:t>
            </a:r>
            <a:r>
              <a:rPr lang="en-US" altLang="ko-KR" sz="1600" b="1" dirty="0" err="1">
                <a:effectLst/>
                <a:latin typeface="+mj-lt"/>
              </a:rPr>
              <a:t>css</a:t>
            </a:r>
            <a:r>
              <a:rPr lang="en-US" altLang="ko-KR" sz="1600" b="1" dirty="0">
                <a:effectLst/>
                <a:latin typeface="+mj-lt"/>
              </a:rPr>
              <a:t> is ..." },</a:t>
            </a:r>
          </a:p>
          <a:p>
            <a:r>
              <a:rPr lang="en-US" altLang="ko-KR" sz="1600" b="1" dirty="0">
                <a:effectLst/>
                <a:latin typeface="+mj-lt"/>
              </a:rPr>
              <a:t>    { id: 3, title: "</a:t>
            </a:r>
            <a:r>
              <a:rPr lang="en-US" altLang="ko-KR" sz="1600" b="1" dirty="0" err="1">
                <a:effectLst/>
                <a:latin typeface="+mj-lt"/>
              </a:rPr>
              <a:t>javascript</a:t>
            </a:r>
            <a:r>
              <a:rPr lang="en-US" altLang="ko-KR" sz="1600" b="1" dirty="0">
                <a:effectLst/>
                <a:latin typeface="+mj-lt"/>
              </a:rPr>
              <a:t>", body: "</a:t>
            </a:r>
            <a:r>
              <a:rPr lang="en-US" altLang="ko-KR" sz="1600" b="1" dirty="0" err="1">
                <a:effectLst/>
                <a:latin typeface="+mj-lt"/>
              </a:rPr>
              <a:t>javascript</a:t>
            </a:r>
            <a:r>
              <a:rPr lang="en-US" altLang="ko-KR" sz="1600" b="1" dirty="0">
                <a:effectLst/>
                <a:latin typeface="+mj-lt"/>
              </a:rPr>
              <a:t> is ..." },</a:t>
            </a:r>
          </a:p>
          <a:p>
            <a:r>
              <a:rPr lang="en-US" altLang="ko-KR" sz="1600" b="1" dirty="0">
                <a:effectLst/>
                <a:latin typeface="+mj-lt"/>
              </a:rPr>
              <a:t>  ]);</a:t>
            </a:r>
          </a:p>
          <a:p>
            <a:r>
              <a:rPr lang="en-US" altLang="ko-KR" sz="1600" b="1" dirty="0">
                <a:effectLst/>
                <a:latin typeface="+mj-lt"/>
              </a:rPr>
              <a:t>  let content = null;</a:t>
            </a:r>
          </a:p>
          <a:p>
            <a:r>
              <a:rPr lang="en-US" altLang="ko-KR" sz="1600" b="1" dirty="0">
                <a:effectLst/>
                <a:latin typeface="+mj-lt"/>
              </a:rPr>
              <a:t>  let </a:t>
            </a:r>
            <a:r>
              <a:rPr lang="en-US" altLang="ko-KR" sz="1600" b="1" dirty="0" err="1">
                <a:effectLst/>
                <a:latin typeface="+mj-lt"/>
              </a:rPr>
              <a:t>contextControl</a:t>
            </a:r>
            <a:r>
              <a:rPr lang="en-US" altLang="ko-KR" sz="1600" b="1" dirty="0">
                <a:effectLst/>
                <a:latin typeface="+mj-lt"/>
              </a:rPr>
              <a:t> = null;</a:t>
            </a:r>
          </a:p>
          <a:p>
            <a:r>
              <a:rPr lang="en-US" altLang="ko-KR" sz="1600" b="1" dirty="0">
                <a:effectLst/>
                <a:latin typeface="+mj-lt"/>
              </a:rPr>
              <a:t>  if (mode === "WELCOME")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content = &lt;Article title="Welcome" body="Hello, WEB"&gt;&lt;/Article&gt;;</a:t>
            </a:r>
          </a:p>
          <a:p>
            <a:r>
              <a:rPr lang="en-US" altLang="ko-KR" sz="1600" b="1" dirty="0">
                <a:effectLst/>
                <a:latin typeface="+mj-lt"/>
              </a:rPr>
              <a:t>  } else if (mode === "READ")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let title, body = null;</a:t>
            </a:r>
          </a:p>
          <a:p>
            <a:r>
              <a:rPr lang="en-US" altLang="ko-KR" sz="1600" b="1" dirty="0">
                <a:effectLst/>
                <a:latin typeface="+mj-lt"/>
              </a:rPr>
              <a:t>    for (let 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 = 0; 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 &lt; </a:t>
            </a:r>
            <a:r>
              <a:rPr lang="en-US" altLang="ko-KR" sz="1600" b="1" dirty="0" err="1">
                <a:effectLst/>
                <a:latin typeface="+mj-lt"/>
              </a:rPr>
              <a:t>topics.length</a:t>
            </a:r>
            <a:r>
              <a:rPr lang="en-US" altLang="ko-KR" sz="1600" b="1" dirty="0">
                <a:effectLst/>
                <a:latin typeface="+mj-lt"/>
              </a:rPr>
              <a:t>; 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++)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if (topics[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].id === id)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title = topics[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].title;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body = topics[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].body;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}</a:t>
            </a:r>
          </a:p>
          <a:p>
            <a:r>
              <a:rPr lang="en-US" altLang="ko-KR" sz="1600" b="1" dirty="0">
                <a:effectLst/>
                <a:latin typeface="+mj-lt"/>
              </a:rPr>
              <a:t>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8563D-26B5-DC3D-CAB3-B97B98897E51}"/>
              </a:ext>
            </a:extLst>
          </p:cNvPr>
          <p:cNvSpPr txBox="1"/>
          <p:nvPr/>
        </p:nvSpPr>
        <p:spPr>
          <a:xfrm>
            <a:off x="6094396" y="842512"/>
            <a:ext cx="6087978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j-lt"/>
              </a:rPr>
              <a:t>    content = &lt;Article title={title} body={body}&gt;&lt;/Article&gt;;</a:t>
            </a:r>
          </a:p>
          <a:p>
            <a:r>
              <a:rPr lang="en-US" altLang="ko-KR" sz="1600" b="1" dirty="0">
                <a:effectLst/>
                <a:latin typeface="+mj-lt"/>
              </a:rPr>
              <a:t>    </a:t>
            </a:r>
            <a:r>
              <a:rPr lang="en-US" altLang="ko-KR" sz="1600" b="1" dirty="0" err="1">
                <a:effectLst/>
                <a:latin typeface="+mj-lt"/>
              </a:rPr>
              <a:t>contextControl</a:t>
            </a:r>
            <a:r>
              <a:rPr lang="en-US" altLang="ko-KR" sz="1600" b="1" dirty="0">
                <a:effectLst/>
                <a:latin typeface="+mj-lt"/>
              </a:rPr>
              <a:t> = (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&lt;li&gt;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&lt;a </a:t>
            </a:r>
            <a:r>
              <a:rPr lang="en-US" altLang="ko-KR" sz="1600" b="1" dirty="0" err="1">
                <a:effectLst/>
                <a:latin typeface="+mj-lt"/>
              </a:rPr>
              <a:t>href</a:t>
            </a:r>
            <a:r>
              <a:rPr lang="en-US" altLang="ko-KR" sz="1600" b="1" dirty="0">
                <a:effectLst/>
                <a:latin typeface="+mj-lt"/>
              </a:rPr>
              <a:t>={"/update/" + id} </a:t>
            </a:r>
            <a:r>
              <a:rPr lang="en-US" altLang="ko-KR" sz="1600" b="1" dirty="0" err="1">
                <a:effectLst/>
                <a:latin typeface="+mj-lt"/>
              </a:rPr>
              <a:t>onClick</a:t>
            </a:r>
            <a:r>
              <a:rPr lang="en-US" altLang="ko-KR" sz="1600" b="1" dirty="0">
                <a:effectLst/>
                <a:latin typeface="+mj-lt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  </a:t>
            </a:r>
            <a:r>
              <a:rPr lang="en-US" altLang="ko-KR" sz="1600" b="1" dirty="0" err="1">
                <a:effectLst/>
                <a:latin typeface="+mj-lt"/>
              </a:rPr>
              <a:t>event.preventDefault</a:t>
            </a:r>
            <a:r>
              <a:rPr lang="en-US" altLang="ko-KR" sz="1600" b="1" dirty="0">
                <a:effectLst/>
                <a:latin typeface="+mj-lt"/>
              </a:rPr>
              <a:t>();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  </a:t>
            </a:r>
            <a:r>
              <a:rPr lang="en-US" altLang="ko-KR" sz="1600" b="1" dirty="0" err="1">
                <a:effectLst/>
                <a:latin typeface="+mj-lt"/>
              </a:rPr>
              <a:t>setMode</a:t>
            </a:r>
            <a:r>
              <a:rPr lang="en-US" altLang="ko-KR" sz="1600" b="1" dirty="0">
                <a:effectLst/>
                <a:latin typeface="+mj-lt"/>
              </a:rPr>
              <a:t>("UPDATE");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}} 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Update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&lt;/a&gt; &lt;/li&gt;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);</a:t>
            </a:r>
          </a:p>
          <a:p>
            <a:r>
              <a:rPr lang="en-US" altLang="ko-KR" sz="1600" b="1" dirty="0">
                <a:effectLst/>
                <a:latin typeface="+mj-lt"/>
              </a:rPr>
              <a:t>  } else if (mode === "CREATE")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content = ( &lt;Create </a:t>
            </a:r>
            <a:r>
              <a:rPr lang="en-US" altLang="ko-KR" sz="1600" b="1" dirty="0" err="1">
                <a:effectLst/>
                <a:latin typeface="+mj-lt"/>
              </a:rPr>
              <a:t>onCreate</a:t>
            </a:r>
            <a:r>
              <a:rPr lang="en-US" altLang="ko-KR" sz="1600" b="1" dirty="0">
                <a:effectLst/>
                <a:latin typeface="+mj-lt"/>
              </a:rPr>
              <a:t>={(_title, _body) =&gt;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const </a:t>
            </a:r>
            <a:r>
              <a:rPr lang="en-US" altLang="ko-KR" sz="1600" b="1" dirty="0" err="1">
                <a:effectLst/>
                <a:latin typeface="+mj-lt"/>
              </a:rPr>
              <a:t>newTopic</a:t>
            </a:r>
            <a:r>
              <a:rPr lang="en-US" altLang="ko-KR" sz="1600" b="1" dirty="0">
                <a:effectLst/>
                <a:latin typeface="+mj-lt"/>
              </a:rPr>
              <a:t> = { id: </a:t>
            </a:r>
            <a:r>
              <a:rPr lang="en-US" altLang="ko-KR" sz="1600" b="1" dirty="0" err="1">
                <a:effectLst/>
                <a:latin typeface="+mj-lt"/>
              </a:rPr>
              <a:t>nextId</a:t>
            </a:r>
            <a:r>
              <a:rPr lang="en-US" altLang="ko-KR" sz="1600" b="1" dirty="0">
                <a:effectLst/>
                <a:latin typeface="+mj-lt"/>
              </a:rPr>
              <a:t>, title: _title, body: _body };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const </a:t>
            </a:r>
            <a:r>
              <a:rPr lang="en-US" altLang="ko-KR" sz="1600" b="1" dirty="0" err="1">
                <a:effectLst/>
                <a:latin typeface="+mj-lt"/>
              </a:rPr>
              <a:t>newTopics</a:t>
            </a:r>
            <a:r>
              <a:rPr lang="en-US" altLang="ko-KR" sz="1600" b="1" dirty="0">
                <a:effectLst/>
                <a:latin typeface="+mj-lt"/>
              </a:rPr>
              <a:t> = [...topics];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 err="1">
                <a:effectLst/>
                <a:latin typeface="+mj-lt"/>
              </a:rPr>
              <a:t>newTopics.push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R" sz="1600" b="1" dirty="0" err="1">
                <a:effectLst/>
                <a:latin typeface="+mj-lt"/>
              </a:rPr>
              <a:t>newTopic</a:t>
            </a:r>
            <a:r>
              <a:rPr lang="en-US" altLang="ko-KR" sz="1600" b="1" dirty="0">
                <a:effectLst/>
                <a:latin typeface="+mj-lt"/>
              </a:rPr>
              <a:t>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 err="1">
                <a:effectLst/>
                <a:latin typeface="+mj-lt"/>
              </a:rPr>
              <a:t>setTopics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R" sz="1600" b="1" dirty="0" err="1">
                <a:effectLst/>
                <a:latin typeface="+mj-lt"/>
              </a:rPr>
              <a:t>newTopics</a:t>
            </a:r>
            <a:r>
              <a:rPr lang="en-US" altLang="ko-KR" sz="1600" b="1" dirty="0">
                <a:effectLst/>
                <a:latin typeface="+mj-lt"/>
              </a:rPr>
              <a:t>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 err="1">
                <a:effectLst/>
                <a:latin typeface="+mj-lt"/>
              </a:rPr>
              <a:t>setMode</a:t>
            </a:r>
            <a:r>
              <a:rPr lang="en-US" altLang="ko-KR" sz="1600" b="1" dirty="0">
                <a:effectLst/>
                <a:latin typeface="+mj-lt"/>
              </a:rPr>
              <a:t>("READ");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 err="1">
                <a:effectLst/>
                <a:latin typeface="+mj-lt"/>
              </a:rPr>
              <a:t>setId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R" sz="1600" b="1" dirty="0" err="1">
                <a:effectLst/>
                <a:latin typeface="+mj-lt"/>
              </a:rPr>
              <a:t>nextId</a:t>
            </a:r>
            <a:r>
              <a:rPr lang="en-US" altLang="ko-KR" sz="1600" b="1" dirty="0">
                <a:effectLst/>
                <a:latin typeface="+mj-lt"/>
              </a:rPr>
              <a:t>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 err="1">
                <a:effectLst/>
                <a:latin typeface="+mj-lt"/>
              </a:rPr>
              <a:t>setNextId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R" sz="1600" b="1" dirty="0" err="1">
                <a:effectLst/>
                <a:latin typeface="+mj-lt"/>
              </a:rPr>
              <a:t>nextId</a:t>
            </a:r>
            <a:r>
              <a:rPr lang="en-US" altLang="ko-KR" sz="1600" b="1" dirty="0">
                <a:effectLst/>
                <a:latin typeface="+mj-lt"/>
              </a:rPr>
              <a:t> + 1);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&gt;&lt;/Create&gt;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);</a:t>
            </a:r>
          </a:p>
          <a:p>
            <a:r>
              <a:rPr lang="en-US" altLang="ko-KR" sz="1600" b="1" dirty="0">
                <a:effectLst/>
                <a:latin typeface="+mj-lt"/>
              </a:rPr>
              <a:t> 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DFA90-8664-E102-E09F-69FAD40EDDE4}"/>
              </a:ext>
            </a:extLst>
          </p:cNvPr>
          <p:cNvSpPr txBox="1"/>
          <p:nvPr/>
        </p:nvSpPr>
        <p:spPr>
          <a:xfrm>
            <a:off x="255071" y="473180"/>
            <a:ext cx="149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5D599-8606-556F-057A-AB4340712C2E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053AC-961B-D7B7-ED51-7721190698F5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67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1" y="842512"/>
            <a:ext cx="6261232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j-lt"/>
              </a:rPr>
              <a:t>else if (mode === "UPDATE")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let title,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body = null;</a:t>
            </a:r>
          </a:p>
          <a:p>
            <a:r>
              <a:rPr lang="en-US" altLang="ko-KR" sz="1600" b="1" dirty="0">
                <a:effectLst/>
                <a:latin typeface="+mj-lt"/>
              </a:rPr>
              <a:t>    for (let 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 = 0; 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 &lt; </a:t>
            </a:r>
            <a:r>
              <a:rPr lang="en-US" altLang="ko-KR" sz="1600" b="1" dirty="0" err="1">
                <a:effectLst/>
                <a:latin typeface="+mj-lt"/>
              </a:rPr>
              <a:t>topics.length</a:t>
            </a:r>
            <a:r>
              <a:rPr lang="en-US" altLang="ko-KR" sz="1600" b="1" dirty="0">
                <a:effectLst/>
                <a:latin typeface="+mj-lt"/>
              </a:rPr>
              <a:t>; 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++)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if (topics[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].id === id)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title = topics[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].title;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body = topics[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].body;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}     }</a:t>
            </a:r>
          </a:p>
          <a:p>
            <a:r>
              <a:rPr lang="en-US" altLang="ko-KR" sz="1600" b="1" dirty="0">
                <a:effectLst/>
                <a:latin typeface="+mj-lt"/>
              </a:rPr>
              <a:t>    content = ( &lt;Update title={title} body={body}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</a:t>
            </a:r>
            <a:r>
              <a:rPr lang="en-US" altLang="ko-KR" sz="1600" b="1" dirty="0" err="1">
                <a:effectLst/>
                <a:latin typeface="+mj-lt"/>
              </a:rPr>
              <a:t>onUpdate</a:t>
            </a:r>
            <a:r>
              <a:rPr lang="en-US" altLang="ko-KR" sz="1600" b="1" dirty="0">
                <a:effectLst/>
                <a:latin typeface="+mj-lt"/>
              </a:rPr>
              <a:t>={(title, body) =&gt;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console.log(title, body);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const </a:t>
            </a:r>
            <a:r>
              <a:rPr lang="en-US" altLang="ko-KR" sz="1600" b="1" dirty="0" err="1">
                <a:effectLst/>
                <a:latin typeface="+mj-lt"/>
              </a:rPr>
              <a:t>newTopics</a:t>
            </a:r>
            <a:r>
              <a:rPr lang="en-US" altLang="ko-KR" sz="1600" b="1" dirty="0">
                <a:effectLst/>
                <a:latin typeface="+mj-lt"/>
              </a:rPr>
              <a:t> = [...topics];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const </a:t>
            </a:r>
            <a:r>
              <a:rPr lang="en-US" altLang="ko-KR" sz="1600" b="1" dirty="0" err="1">
                <a:effectLst/>
                <a:latin typeface="+mj-lt"/>
              </a:rPr>
              <a:t>updatedTopic</a:t>
            </a:r>
            <a:r>
              <a:rPr lang="en-US" altLang="ko-KR" sz="1600" b="1" dirty="0">
                <a:effectLst/>
                <a:latin typeface="+mj-lt"/>
              </a:rPr>
              <a:t> = { id: id, title: title, body: body };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for (let 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 = 0; 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 &lt; </a:t>
            </a:r>
            <a:r>
              <a:rPr lang="en-US" altLang="ko-KR" sz="1600" b="1" dirty="0" err="1">
                <a:effectLst/>
                <a:latin typeface="+mj-lt"/>
              </a:rPr>
              <a:t>newTopics.length</a:t>
            </a:r>
            <a:r>
              <a:rPr lang="en-US" altLang="ko-KR" sz="1600" b="1" dirty="0">
                <a:effectLst/>
                <a:latin typeface="+mj-lt"/>
              </a:rPr>
              <a:t>; 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++)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  if (</a:t>
            </a:r>
            <a:r>
              <a:rPr lang="en-US" altLang="ko-KR" sz="1600" b="1" dirty="0" err="1">
                <a:effectLst/>
                <a:latin typeface="+mj-lt"/>
              </a:rPr>
              <a:t>newTopics</a:t>
            </a:r>
            <a:r>
              <a:rPr lang="en-US" altLang="ko-KR" sz="1600" b="1" dirty="0">
                <a:effectLst/>
                <a:latin typeface="+mj-lt"/>
              </a:rPr>
              <a:t>[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].id === id)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    </a:t>
            </a:r>
            <a:r>
              <a:rPr lang="en-US" altLang="ko-KR" sz="1600" b="1" dirty="0" err="1">
                <a:effectLst/>
                <a:latin typeface="+mj-lt"/>
              </a:rPr>
              <a:t>newTopics</a:t>
            </a:r>
            <a:r>
              <a:rPr lang="en-US" altLang="ko-KR" sz="1600" b="1" dirty="0">
                <a:effectLst/>
                <a:latin typeface="+mj-lt"/>
              </a:rPr>
              <a:t>[</a:t>
            </a:r>
            <a:r>
              <a:rPr lang="en-US" altLang="ko-KR" sz="1600" b="1" dirty="0" err="1">
                <a:effectLst/>
                <a:latin typeface="+mj-lt"/>
              </a:rPr>
              <a:t>i</a:t>
            </a:r>
            <a:r>
              <a:rPr lang="en-US" altLang="ko-KR" sz="1600" b="1" dirty="0">
                <a:effectLst/>
                <a:latin typeface="+mj-lt"/>
              </a:rPr>
              <a:t>] = </a:t>
            </a:r>
            <a:r>
              <a:rPr lang="en-US" altLang="ko-KR" sz="1600" b="1" dirty="0" err="1">
                <a:effectLst/>
                <a:latin typeface="+mj-lt"/>
              </a:rPr>
              <a:t>updatedTopic</a:t>
            </a:r>
            <a:r>
              <a:rPr lang="en-US" altLang="ko-KR" sz="1600" b="1" dirty="0">
                <a:effectLst/>
                <a:latin typeface="+mj-lt"/>
              </a:rPr>
              <a:t>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    break;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  }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}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 err="1">
                <a:effectLst/>
                <a:latin typeface="+mj-lt"/>
              </a:rPr>
              <a:t>setTopics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R" sz="1600" b="1" dirty="0" err="1">
                <a:effectLst/>
                <a:latin typeface="+mj-lt"/>
              </a:rPr>
              <a:t>newTopics</a:t>
            </a:r>
            <a:r>
              <a:rPr lang="en-US" altLang="ko-KR" sz="1600" b="1" dirty="0">
                <a:effectLst/>
                <a:latin typeface="+mj-lt"/>
              </a:rPr>
              <a:t>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 err="1">
                <a:effectLst/>
                <a:latin typeface="+mj-lt"/>
              </a:rPr>
              <a:t>setMode</a:t>
            </a:r>
            <a:r>
              <a:rPr lang="en-US" altLang="ko-KR" sz="1600" b="1" dirty="0">
                <a:effectLst/>
                <a:latin typeface="+mj-lt"/>
              </a:rPr>
              <a:t>("READ");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&gt;&lt;/Update&gt;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);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C54C-6741-62BC-A84D-A709F7E651A2}"/>
              </a:ext>
            </a:extLst>
          </p:cNvPr>
          <p:cNvSpPr txBox="1"/>
          <p:nvPr/>
        </p:nvSpPr>
        <p:spPr>
          <a:xfrm>
            <a:off x="6720036" y="842512"/>
            <a:ext cx="5378920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j-lt"/>
              </a:rPr>
              <a:t>  return (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&lt;Header  title="WEB“  </a:t>
            </a:r>
            <a:r>
              <a:rPr lang="en-US" altLang="ko-KR" sz="1600" b="1" dirty="0" err="1">
                <a:effectLst/>
                <a:latin typeface="+mj-lt"/>
              </a:rPr>
              <a:t>onChangeMode</a:t>
            </a:r>
            <a:r>
              <a:rPr lang="en-US" altLang="ko-KR" sz="1600" b="1" dirty="0">
                <a:effectLst/>
                <a:latin typeface="+mj-lt"/>
              </a:rPr>
              <a:t>={() =&gt;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 err="1">
                <a:effectLst/>
                <a:latin typeface="+mj-lt"/>
              </a:rPr>
              <a:t>setMode</a:t>
            </a:r>
            <a:r>
              <a:rPr lang="en-US" altLang="ko-KR" sz="1600" b="1" dirty="0">
                <a:effectLst/>
                <a:latin typeface="+mj-lt"/>
              </a:rPr>
              <a:t>("WELCOME");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&gt;&lt;/Header&gt;</a:t>
            </a:r>
          </a:p>
          <a:p>
            <a:endParaRPr lang="en-US" altLang="ko-KR" sz="1600" b="1" dirty="0">
              <a:effectLst/>
              <a:latin typeface="+mj-lt"/>
            </a:endParaRPr>
          </a:p>
          <a:p>
            <a:r>
              <a:rPr lang="en-US" altLang="ko-KR" sz="1600" b="1" dirty="0">
                <a:effectLst/>
                <a:latin typeface="+mj-lt"/>
              </a:rPr>
              <a:t>      &lt;Nav  topics={topics}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</a:t>
            </a:r>
            <a:r>
              <a:rPr lang="en-US" altLang="ko-KR" sz="1600" b="1" dirty="0" err="1">
                <a:effectLst/>
                <a:latin typeface="+mj-lt"/>
              </a:rPr>
              <a:t>onChangeMode</a:t>
            </a:r>
            <a:r>
              <a:rPr lang="en-US" altLang="ko-KR" sz="1600" b="1" dirty="0">
                <a:effectLst/>
                <a:latin typeface="+mj-lt"/>
              </a:rPr>
              <a:t>={(_id) =&gt;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 err="1">
                <a:effectLst/>
                <a:latin typeface="+mj-lt"/>
              </a:rPr>
              <a:t>setMode</a:t>
            </a:r>
            <a:r>
              <a:rPr lang="en-US" altLang="ko-KR" sz="1600" b="1" dirty="0">
                <a:effectLst/>
                <a:latin typeface="+mj-lt"/>
              </a:rPr>
              <a:t>("READ");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 err="1">
                <a:effectLst/>
                <a:latin typeface="+mj-lt"/>
              </a:rPr>
              <a:t>setId</a:t>
            </a:r>
            <a:r>
              <a:rPr lang="en-US" altLang="ko-KR" sz="1600" b="1" dirty="0">
                <a:effectLst/>
                <a:latin typeface="+mj-lt"/>
              </a:rPr>
              <a:t>(_id);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&gt;&lt;/Nav&gt;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{content}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</a:t>
            </a:r>
            <a:r>
              <a:rPr lang="en-US" altLang="ko-KR" sz="1600" b="1" dirty="0" err="1">
                <a:effectLst/>
                <a:latin typeface="+mj-lt"/>
              </a:rPr>
              <a:t>ul</a:t>
            </a:r>
            <a:r>
              <a:rPr lang="en-US" altLang="ko-KR" sz="1600" b="1" dirty="0">
                <a:effectLst/>
                <a:latin typeface="+mj-lt"/>
              </a:rPr>
              <a:t>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&lt;li&gt; &lt;a </a:t>
            </a:r>
            <a:r>
              <a:rPr lang="en-US" altLang="ko-KR" sz="1600" b="1" dirty="0" err="1">
                <a:effectLst/>
                <a:latin typeface="+mj-lt"/>
              </a:rPr>
              <a:t>href</a:t>
            </a:r>
            <a:r>
              <a:rPr lang="en-US" altLang="ko-KR" sz="1600" b="1" dirty="0">
                <a:effectLst/>
                <a:latin typeface="+mj-lt"/>
              </a:rPr>
              <a:t>="/create“ </a:t>
            </a:r>
            <a:r>
              <a:rPr lang="en-US" altLang="ko-KR" sz="1600" b="1" dirty="0" err="1">
                <a:effectLst/>
                <a:latin typeface="+mj-lt"/>
              </a:rPr>
              <a:t>onClick</a:t>
            </a:r>
            <a:r>
              <a:rPr lang="en-US" altLang="ko-KR" sz="1600" b="1" dirty="0">
                <a:effectLst/>
                <a:latin typeface="+mj-lt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    </a:t>
            </a:r>
            <a:r>
              <a:rPr lang="en-US" altLang="ko-KR" sz="1600" b="1" dirty="0" err="1">
                <a:effectLst/>
                <a:latin typeface="+mj-lt"/>
              </a:rPr>
              <a:t>event.preventDefault</a:t>
            </a:r>
            <a:r>
              <a:rPr lang="en-US" altLang="ko-KR" sz="1600" b="1" dirty="0">
                <a:effectLst/>
                <a:latin typeface="+mj-lt"/>
              </a:rPr>
              <a:t>();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    </a:t>
            </a:r>
            <a:r>
              <a:rPr lang="en-US" altLang="ko-KR" sz="1600" b="1" dirty="0" err="1">
                <a:effectLst/>
                <a:latin typeface="+mj-lt"/>
              </a:rPr>
              <a:t>setMode</a:t>
            </a:r>
            <a:r>
              <a:rPr lang="en-US" altLang="ko-KR" sz="1600" b="1" dirty="0">
                <a:effectLst/>
                <a:latin typeface="+mj-lt"/>
              </a:rPr>
              <a:t>("CREATE");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    }} &gt;  Create  &lt;/a&gt;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&lt;/li&gt;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  {</a:t>
            </a:r>
            <a:r>
              <a:rPr lang="en-US" altLang="ko-KR" sz="1600" b="1" dirty="0" err="1">
                <a:effectLst/>
                <a:latin typeface="+mj-lt"/>
              </a:rPr>
              <a:t>contextControl</a:t>
            </a:r>
            <a:r>
              <a:rPr lang="en-US" altLang="ko-KR" sz="1600" b="1" dirty="0">
                <a:effectLst/>
                <a:latin typeface="+mj-lt"/>
              </a:rPr>
              <a:t>}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&lt;/</a:t>
            </a:r>
            <a:r>
              <a:rPr lang="en-US" altLang="ko-KR" sz="1600" b="1" dirty="0" err="1">
                <a:effectLst/>
                <a:latin typeface="+mj-lt"/>
              </a:rPr>
              <a:t>ul</a:t>
            </a:r>
            <a:r>
              <a:rPr lang="en-US" altLang="ko-KR" sz="1600" b="1" dirty="0">
                <a:effectLst/>
                <a:latin typeface="+mj-lt"/>
              </a:rPr>
              <a:t>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); }</a:t>
            </a:r>
            <a:endParaRPr lang="en-US" altLang="ko-KR" sz="1600" kern="0" spc="0" dirty="0"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B916A-BE87-21B3-0AD2-D00C5757F9D1}"/>
              </a:ext>
            </a:extLst>
          </p:cNvPr>
          <p:cNvSpPr txBox="1"/>
          <p:nvPr/>
        </p:nvSpPr>
        <p:spPr>
          <a:xfrm>
            <a:off x="255071" y="473180"/>
            <a:ext cx="149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49F0-334A-4A25-7339-FBEB3F9E894A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53896-55A7-F006-34D6-E6E05A96E899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00CFBC-7C06-934B-4B96-FB215214FD84}"/>
              </a:ext>
            </a:extLst>
          </p:cNvPr>
          <p:cNvSpPr txBox="1"/>
          <p:nvPr/>
        </p:nvSpPr>
        <p:spPr>
          <a:xfrm>
            <a:off x="4608890" y="2011350"/>
            <a:ext cx="4602487" cy="261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 } from "react";   </a:t>
            </a:r>
          </a:p>
          <a:p>
            <a:b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class App extends Component {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render()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const name =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&lt;div&gt;{name}&lt;/div&gt;;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C8C8-82FF-5325-E3A9-0FF92E11E079}"/>
              </a:ext>
            </a:extLst>
          </p:cNvPr>
          <p:cNvSpPr txBox="1"/>
          <p:nvPr/>
        </p:nvSpPr>
        <p:spPr>
          <a:xfrm>
            <a:off x="255070" y="51558"/>
            <a:ext cx="2786082" cy="574966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Class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20AD8-A2E8-E93C-4C89-A65BF8FE6D95}"/>
              </a:ext>
            </a:extLst>
          </p:cNvPr>
          <p:cNvSpPr txBox="1"/>
          <p:nvPr/>
        </p:nvSpPr>
        <p:spPr>
          <a:xfrm>
            <a:off x="294384" y="626524"/>
            <a:ext cx="340431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함수 </a:t>
            </a:r>
            <a:r>
              <a:rPr lang="en-US" altLang="ko-KR" b="1" dirty="0"/>
              <a:t>Component</a:t>
            </a:r>
            <a:r>
              <a:rPr lang="ko-KR" altLang="en-US" b="1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클래스 </a:t>
            </a:r>
            <a:r>
              <a:rPr lang="en-US" altLang="ko-KR" b="1" dirty="0"/>
              <a:t>Component</a:t>
            </a:r>
            <a:r>
              <a:rPr lang="ko-KR" altLang="en-US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ED020-B467-A3BC-2FFE-18C7D17318DA}"/>
              </a:ext>
            </a:extLst>
          </p:cNvPr>
          <p:cNvSpPr txBox="1"/>
          <p:nvPr/>
        </p:nvSpPr>
        <p:spPr>
          <a:xfrm>
            <a:off x="514144" y="2709460"/>
            <a:ext cx="3104499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name = "test";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&lt;div&gt;{name}&lt;/div&gt;;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95746-AF55-8CDC-72EE-ECB55D918875}"/>
              </a:ext>
            </a:extLst>
          </p:cNvPr>
          <p:cNvSpPr txBox="1"/>
          <p:nvPr/>
        </p:nvSpPr>
        <p:spPr>
          <a:xfrm>
            <a:off x="1665357" y="2217018"/>
            <a:ext cx="203334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함수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Component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337E9-0479-A990-0AEA-D4E02ABFD922}"/>
              </a:ext>
            </a:extLst>
          </p:cNvPr>
          <p:cNvSpPr txBox="1"/>
          <p:nvPr/>
        </p:nvSpPr>
        <p:spPr>
          <a:xfrm>
            <a:off x="7284554" y="1713349"/>
            <a:ext cx="2005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클래스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Component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EFB55-A400-A93F-6E77-6E61DEFCDBE1}"/>
              </a:ext>
            </a:extLst>
          </p:cNvPr>
          <p:cNvSpPr txBox="1"/>
          <p:nvPr/>
        </p:nvSpPr>
        <p:spPr>
          <a:xfrm>
            <a:off x="8268193" y="2149849"/>
            <a:ext cx="36567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1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C18AC-9807-5655-73F1-A5F14FF4BFD2}"/>
              </a:ext>
            </a:extLst>
          </p:cNvPr>
          <p:cNvSpPr txBox="1"/>
          <p:nvPr/>
        </p:nvSpPr>
        <p:spPr>
          <a:xfrm>
            <a:off x="8085358" y="2555572"/>
            <a:ext cx="36567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+mn-ea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0B62F-C695-47DB-12C7-AC653B8C4966}"/>
              </a:ext>
            </a:extLst>
          </p:cNvPr>
          <p:cNvSpPr txBox="1"/>
          <p:nvPr/>
        </p:nvSpPr>
        <p:spPr>
          <a:xfrm>
            <a:off x="8770408" y="2863349"/>
            <a:ext cx="36567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+mn-ea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E8806-C924-F0A6-C39C-A6DEBB63E321}"/>
              </a:ext>
            </a:extLst>
          </p:cNvPr>
          <p:cNvSpPr txBox="1"/>
          <p:nvPr/>
        </p:nvSpPr>
        <p:spPr>
          <a:xfrm>
            <a:off x="4539494" y="4879038"/>
            <a:ext cx="3911534" cy="83099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0" indent="-342900" algn="just" fontAlgn="base" latinLnBrk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Component </a:t>
            </a:r>
            <a:r>
              <a:rPr lang="ko-KR" altLang="en-US" sz="1600" b="1" kern="0" dirty="0" err="1">
                <a:solidFill>
                  <a:schemeClr val="bg1"/>
                </a:solidFill>
                <a:latin typeface="+mn-ea"/>
              </a:rPr>
              <a:t>암포트</a:t>
            </a:r>
            <a:endParaRPr lang="en-US" altLang="ko-KR" sz="1600" b="1" kern="0" dirty="0">
              <a:solidFill>
                <a:schemeClr val="bg1"/>
              </a:solidFill>
              <a:latin typeface="+mn-ea"/>
            </a:endParaRPr>
          </a:p>
          <a:p>
            <a:pPr marL="342900" marR="0" indent="-342900" algn="just" fontAlgn="base" latinLnBrk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+mn-ea"/>
              </a:rPr>
              <a:t>Component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 클래스를 상속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L="342900" marR="0" indent="-342900" algn="just" fontAlgn="base" latinLnBrk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render()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함수 구현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5B6DB1-3A2E-5988-484D-1ADE7F8F0EAB}"/>
              </a:ext>
            </a:extLst>
          </p:cNvPr>
          <p:cNvSpPr/>
          <p:nvPr/>
        </p:nvSpPr>
        <p:spPr>
          <a:xfrm>
            <a:off x="4918509" y="3070218"/>
            <a:ext cx="2974207" cy="491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0CF8D1-83FA-7663-68D8-011FB129E4E9}"/>
              </a:ext>
            </a:extLst>
          </p:cNvPr>
          <p:cNvSpPr/>
          <p:nvPr/>
        </p:nvSpPr>
        <p:spPr>
          <a:xfrm>
            <a:off x="518150" y="3039739"/>
            <a:ext cx="2974207" cy="491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같음 기호 17">
            <a:extLst>
              <a:ext uri="{FF2B5EF4-FFF2-40B4-BE49-F238E27FC236}">
                <a16:creationId xmlns:a16="http://schemas.microsoft.com/office/drawing/2014/main" id="{CBAE246F-B7DE-C720-1CFB-188F578FF2D9}"/>
              </a:ext>
            </a:extLst>
          </p:cNvPr>
          <p:cNvSpPr/>
          <p:nvPr/>
        </p:nvSpPr>
        <p:spPr>
          <a:xfrm>
            <a:off x="3768312" y="3039739"/>
            <a:ext cx="545010" cy="47163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4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574F994-689D-E052-A72F-F6050F8D4BCC}"/>
              </a:ext>
            </a:extLst>
          </p:cNvPr>
          <p:cNvSpPr txBox="1"/>
          <p:nvPr/>
        </p:nvSpPr>
        <p:spPr>
          <a:xfrm>
            <a:off x="255069" y="656198"/>
            <a:ext cx="506694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함수</a:t>
            </a:r>
            <a:r>
              <a:rPr lang="en-US" altLang="ko-KR" b="1" dirty="0">
                <a:latin typeface="+mn-ea"/>
              </a:rPr>
              <a:t> Component</a:t>
            </a:r>
            <a:r>
              <a:rPr lang="ko-KR" altLang="en-US" b="1" dirty="0">
                <a:latin typeface="+mn-ea"/>
              </a:rPr>
              <a:t>와 클래스 </a:t>
            </a:r>
            <a:r>
              <a:rPr lang="en-US" altLang="ko-KR" b="1" dirty="0">
                <a:latin typeface="+mn-ea"/>
              </a:rPr>
              <a:t>Component</a:t>
            </a:r>
            <a:endParaRPr lang="ko-KR" altLang="en-US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7FBE0C-831A-6DCE-E0FF-1747129945F7}"/>
              </a:ext>
            </a:extLst>
          </p:cNvPr>
          <p:cNvSpPr txBox="1"/>
          <p:nvPr/>
        </p:nvSpPr>
        <p:spPr>
          <a:xfrm>
            <a:off x="5959855" y="859604"/>
            <a:ext cx="455515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class App extends Component </a:t>
            </a:r>
            <a:r>
              <a:rPr lang="en-US" altLang="ko-KR" sz="1600" b="1" dirty="0">
                <a:effectLst/>
                <a:latin typeface="+mn-ea"/>
              </a:rPr>
              <a:t>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render()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&lt;p&gt;Hello world&lt;/p&gt;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&lt;input type="text"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7705C-2618-DBB0-5854-D3BF1441443C}"/>
              </a:ext>
            </a:extLst>
          </p:cNvPr>
          <p:cNvSpPr txBox="1"/>
          <p:nvPr/>
        </p:nvSpPr>
        <p:spPr>
          <a:xfrm>
            <a:off x="501923" y="1597282"/>
            <a:ext cx="4182175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&lt;p&gt;Hello world&lt;/p&gt;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type="text"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e</a:t>
            </a:r>
            <a:r>
              <a:rPr lang="en-US" altLang="ko-KR" sz="1600" b="1" dirty="0">
                <a:effectLst/>
                <a:latin typeface="+mn-ea"/>
              </a:rPr>
              <a:t>xport default App 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AF7620-E395-3A16-A6B3-2ACB99D9A5E1}"/>
              </a:ext>
            </a:extLst>
          </p:cNvPr>
          <p:cNvSpPr txBox="1"/>
          <p:nvPr/>
        </p:nvSpPr>
        <p:spPr>
          <a:xfrm>
            <a:off x="2624266" y="1243073"/>
            <a:ext cx="203334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함수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Component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64E88-7AEC-6FA8-BF6A-A83CECE1D750}"/>
              </a:ext>
            </a:extLst>
          </p:cNvPr>
          <p:cNvSpPr txBox="1"/>
          <p:nvPr/>
        </p:nvSpPr>
        <p:spPr>
          <a:xfrm>
            <a:off x="8612408" y="545948"/>
            <a:ext cx="2005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클래스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Component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7BE755-8C08-3BC1-E2CA-BF14917E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079" y="4783688"/>
            <a:ext cx="4544059" cy="1581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6CB098-7C79-EAB3-893E-D4835398DFAF}"/>
              </a:ext>
            </a:extLst>
          </p:cNvPr>
          <p:cNvSpPr txBox="1"/>
          <p:nvPr/>
        </p:nvSpPr>
        <p:spPr>
          <a:xfrm>
            <a:off x="255070" y="51558"/>
            <a:ext cx="2786082" cy="574966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Class Component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43322D-81A0-B9C8-D84F-6F4D86DD6F0C}"/>
              </a:ext>
            </a:extLst>
          </p:cNvPr>
          <p:cNvSpPr/>
          <p:nvPr/>
        </p:nvSpPr>
        <p:spPr>
          <a:xfrm>
            <a:off x="6063916" y="1870768"/>
            <a:ext cx="3041583" cy="1543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6ADFB3-A7E8-1410-1149-8EE8831B2695}"/>
              </a:ext>
            </a:extLst>
          </p:cNvPr>
          <p:cNvSpPr/>
          <p:nvPr/>
        </p:nvSpPr>
        <p:spPr>
          <a:xfrm>
            <a:off x="578923" y="1917834"/>
            <a:ext cx="3041583" cy="1540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같음 기호 3">
            <a:extLst>
              <a:ext uri="{FF2B5EF4-FFF2-40B4-BE49-F238E27FC236}">
                <a16:creationId xmlns:a16="http://schemas.microsoft.com/office/drawing/2014/main" id="{DDAF98D6-745F-4374-F266-DF2D11841A9D}"/>
              </a:ext>
            </a:extLst>
          </p:cNvPr>
          <p:cNvSpPr/>
          <p:nvPr/>
        </p:nvSpPr>
        <p:spPr>
          <a:xfrm>
            <a:off x="4958349" y="2383098"/>
            <a:ext cx="545010" cy="47163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7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6077456" y="826700"/>
            <a:ext cx="5087849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class App extends Component {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render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&lt;</a:t>
            </a:r>
            <a:r>
              <a:rPr lang="en-US" altLang="ko-KR" sz="1600" b="1" dirty="0" err="1">
                <a:effectLst/>
                <a:latin typeface="+mn-ea"/>
              </a:rPr>
              <a:t>MyName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name</a:t>
            </a:r>
            <a:r>
              <a:rPr lang="en-US" altLang="ko-KR" sz="1600" b="1" dirty="0">
                <a:effectLst/>
                <a:latin typeface="+mn-ea"/>
              </a:rPr>
              <a:t>="React" /&gt;;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// -----------------------------------------------------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class </a:t>
            </a:r>
            <a:r>
              <a:rPr lang="en-US" altLang="ko-KR" sz="1600" b="1" dirty="0" err="1">
                <a:effectLst/>
                <a:latin typeface="+mn-ea"/>
              </a:rPr>
              <a:t>MyName</a:t>
            </a:r>
            <a:r>
              <a:rPr lang="en-US" altLang="ko-KR" sz="1600" b="1" dirty="0">
                <a:effectLst/>
                <a:latin typeface="+mn-ea"/>
              </a:rPr>
              <a:t> extends Component {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render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ko-KR" altLang="en-US" sz="1600" b="1" dirty="0">
                <a:effectLst/>
                <a:latin typeface="+mn-ea"/>
              </a:rPr>
              <a:t>제 이름은 </a:t>
            </a:r>
            <a:r>
              <a:rPr lang="en-US" altLang="ko-KR" sz="1600" b="1" dirty="0">
                <a:effectLst/>
                <a:latin typeface="+mn-ea"/>
              </a:rPr>
              <a:t>&lt;b&gt;{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this</a:t>
            </a:r>
            <a:r>
              <a:rPr lang="en-US" altLang="ko-KR" sz="1600" b="1" dirty="0">
                <a:effectLst/>
                <a:latin typeface="+mn-ea"/>
              </a:rPr>
              <a:t>.props.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name</a:t>
            </a:r>
            <a:r>
              <a:rPr lang="en-US" altLang="ko-KR" sz="1600" b="1" dirty="0">
                <a:effectLst/>
                <a:latin typeface="+mn-ea"/>
              </a:rPr>
              <a:t>}&lt;/b&gt; </a:t>
            </a:r>
            <a:r>
              <a:rPr lang="ko-KR" altLang="en-US" sz="1600" b="1" dirty="0">
                <a:effectLst/>
                <a:latin typeface="+mn-ea"/>
              </a:rPr>
              <a:t>입니다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3FA21-C9C4-B86E-B774-F42266D40A29}"/>
              </a:ext>
            </a:extLst>
          </p:cNvPr>
          <p:cNvSpPr txBox="1"/>
          <p:nvPr/>
        </p:nvSpPr>
        <p:spPr>
          <a:xfrm>
            <a:off x="9389002" y="443291"/>
            <a:ext cx="213554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77840-CBA3-3195-B6DE-918320A199F7}"/>
              </a:ext>
            </a:extLst>
          </p:cNvPr>
          <p:cNvSpPr txBox="1"/>
          <p:nvPr/>
        </p:nvSpPr>
        <p:spPr>
          <a:xfrm>
            <a:off x="255070" y="815819"/>
            <a:ext cx="5317957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</a:t>
            </a:r>
            <a:r>
              <a:rPr lang="en-US" altLang="ko-KR" sz="1600" b="1" dirty="0" err="1">
                <a:effectLst/>
                <a:latin typeface="+mn-ea"/>
              </a:rPr>
              <a:t>MyName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name="React"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// -----------------------------------------------------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 err="1">
                <a:effectLst/>
                <a:latin typeface="+mn-ea"/>
              </a:rPr>
              <a:t>MyName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props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&lt;div&gt;</a:t>
            </a:r>
            <a:r>
              <a:rPr lang="ko-KR" altLang="en-US" sz="1600" b="1" dirty="0">
                <a:effectLst/>
                <a:latin typeface="+mn-ea"/>
              </a:rPr>
              <a:t>제 이름은 </a:t>
            </a:r>
            <a:r>
              <a:rPr lang="en-US" altLang="ko-KR" sz="1600" b="1" dirty="0">
                <a:effectLst/>
                <a:latin typeface="+mn-ea"/>
              </a:rPr>
              <a:t>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props.name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ko-KR" altLang="en-US" sz="1600" b="1" dirty="0">
                <a:effectLst/>
                <a:latin typeface="+mn-ea"/>
              </a:rPr>
              <a:t>입니다</a:t>
            </a:r>
            <a:r>
              <a:rPr lang="en-US" altLang="ko-KR" sz="1600" b="1" dirty="0">
                <a:effectLst/>
                <a:latin typeface="+mn-ea"/>
              </a:rPr>
              <a:t>.&lt;/div&gt;;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3BC50-9B54-C076-E6FE-46BB23DDEDF6}"/>
              </a:ext>
            </a:extLst>
          </p:cNvPr>
          <p:cNvSpPr txBox="1"/>
          <p:nvPr/>
        </p:nvSpPr>
        <p:spPr>
          <a:xfrm>
            <a:off x="3181712" y="618560"/>
            <a:ext cx="223452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4B7086-E993-41F7-6A4E-B4C76085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6" y="4798730"/>
            <a:ext cx="3086531" cy="504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2F876-51A9-12E0-EDD8-A637F2F78CFA}"/>
              </a:ext>
            </a:extLst>
          </p:cNvPr>
          <p:cNvSpPr txBox="1"/>
          <p:nvPr/>
        </p:nvSpPr>
        <p:spPr>
          <a:xfrm>
            <a:off x="255070" y="51558"/>
            <a:ext cx="2786082" cy="574966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181651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C0F3A4-509E-F9F1-C753-ABEBDAF8291D}"/>
              </a:ext>
            </a:extLst>
          </p:cNvPr>
          <p:cNvSpPr txBox="1"/>
          <p:nvPr/>
        </p:nvSpPr>
        <p:spPr>
          <a:xfrm>
            <a:off x="361429" y="1478135"/>
            <a:ext cx="5134007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Vegetables from "./comp/Vegetables";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DATAS from "./comp/DATAS";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&lt;Vegetables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Vegetables;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9A40F-87E8-FB58-861B-43CD858D2837}"/>
              </a:ext>
            </a:extLst>
          </p:cNvPr>
          <p:cNvSpPr txBox="1"/>
          <p:nvPr/>
        </p:nvSpPr>
        <p:spPr>
          <a:xfrm>
            <a:off x="5705321" y="1413063"/>
            <a:ext cx="5289668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Vegetables = ({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}) =&gt; {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  <a:r>
              <a:rPr lang="ko-KR" altLang="en-US" sz="1600" b="1" dirty="0">
                <a:effectLst/>
                <a:latin typeface="+mn-ea"/>
              </a:rPr>
              <a:t>채소 종류</a:t>
            </a:r>
            <a:r>
              <a:rPr lang="en-US" altLang="ko-KR" sz="1600" b="1" dirty="0">
                <a:effectLst/>
                <a:latin typeface="+mn-ea"/>
              </a:rPr>
              <a:t>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{</a:t>
            </a:r>
            <a:r>
              <a:rPr lang="en-US" altLang="ko-KR" sz="1600" b="1" dirty="0" err="1">
                <a:effectLst/>
                <a:latin typeface="+mn-ea"/>
              </a:rPr>
              <a:t>datas.map</a:t>
            </a:r>
            <a:r>
              <a:rPr lang="en-US" altLang="ko-KR" sz="1600" b="1" dirty="0">
                <a:effectLst/>
                <a:latin typeface="+mn-ea"/>
              </a:rPr>
              <a:t>((data)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return &lt;li key={data.id}&gt;{data.name}&lt;/li&gt;;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})}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Vegetables;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A6AC-9BC0-5712-AE00-D39CD81258EF}"/>
              </a:ext>
            </a:extLst>
          </p:cNvPr>
          <p:cNvSpPr txBox="1"/>
          <p:nvPr/>
        </p:nvSpPr>
        <p:spPr>
          <a:xfrm>
            <a:off x="3144678" y="269791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eek5-1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AB1FD-9339-3C7E-6D61-C9459C83D949}"/>
              </a:ext>
            </a:extLst>
          </p:cNvPr>
          <p:cNvSpPr txBox="1"/>
          <p:nvPr/>
        </p:nvSpPr>
        <p:spPr>
          <a:xfrm>
            <a:off x="151544" y="608345"/>
            <a:ext cx="446155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Compont</a:t>
            </a:r>
            <a:r>
              <a:rPr lang="en-US" altLang="ko-KR" sz="1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두개와</a:t>
            </a:r>
            <a:r>
              <a:rPr lang="en-US" altLang="ko-KR" sz="1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파일로 </a:t>
            </a:r>
            <a:r>
              <a:rPr lang="ko-KR" altLang="en-US" sz="1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800" b="1" kern="0" spc="0" dirty="0"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/>
              <a:t>App.js / </a:t>
            </a:r>
            <a:r>
              <a:rPr lang="en-US" altLang="ko-KR" sz="1800" b="1" dirty="0">
                <a:effectLst/>
                <a:latin typeface="+mn-ea"/>
              </a:rPr>
              <a:t>Vegetables.js /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DATAS</a:t>
            </a:r>
            <a:endParaRPr lang="en-US" altLang="ko-KR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A5991-E66A-EFF1-A0B3-4D9AE4F2343E}"/>
              </a:ext>
            </a:extLst>
          </p:cNvPr>
          <p:cNvSpPr txBox="1"/>
          <p:nvPr/>
        </p:nvSpPr>
        <p:spPr>
          <a:xfrm>
            <a:off x="361429" y="4795897"/>
            <a:ext cx="3690991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DATAS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1, name: "</a:t>
            </a:r>
            <a:r>
              <a:rPr lang="ko-KR" altLang="en-US" sz="1600" b="1" dirty="0">
                <a:effectLst/>
                <a:latin typeface="+mn-ea"/>
              </a:rPr>
              <a:t>당근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2, name: "</a:t>
            </a:r>
            <a:r>
              <a:rPr lang="ko-KR" altLang="en-US" sz="1600" b="1" dirty="0">
                <a:effectLst/>
                <a:latin typeface="+mn-ea"/>
              </a:rPr>
              <a:t>감자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3, name: "</a:t>
            </a:r>
            <a:r>
              <a:rPr lang="ko-KR" altLang="en-US" sz="1600" b="1" dirty="0">
                <a:effectLst/>
                <a:latin typeface="+mn-ea"/>
              </a:rPr>
              <a:t>호박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4, name: "</a:t>
            </a:r>
            <a:r>
              <a:rPr lang="ko-KR" altLang="en-US" sz="1600" b="1" dirty="0">
                <a:effectLst/>
                <a:latin typeface="+mn-ea"/>
              </a:rPr>
              <a:t>고구마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5, name: "</a:t>
            </a:r>
            <a:r>
              <a:rPr lang="ko-KR" altLang="en-US" sz="1600" b="1" dirty="0">
                <a:effectLst/>
                <a:latin typeface="+mn-ea"/>
              </a:rPr>
              <a:t>토마토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DATAS;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7CFE5-D602-CEC7-1D22-3B2980562CEF}"/>
              </a:ext>
            </a:extLst>
          </p:cNvPr>
          <p:cNvSpPr txBox="1"/>
          <p:nvPr/>
        </p:nvSpPr>
        <p:spPr>
          <a:xfrm>
            <a:off x="255070" y="51558"/>
            <a:ext cx="2786082" cy="574966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Class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3E16A-E37D-34AB-0E45-42EC442C72BB}"/>
              </a:ext>
            </a:extLst>
          </p:cNvPr>
          <p:cNvSpPr txBox="1"/>
          <p:nvPr/>
        </p:nvSpPr>
        <p:spPr>
          <a:xfrm>
            <a:off x="4413121" y="287970"/>
            <a:ext cx="3365758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변경하세요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9950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4105176" y="6771674"/>
            <a:ext cx="626123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spc="0" dirty="0"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C8C8-82FF-5325-E3A9-0FF92E11E079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20AD8-A2E8-E93C-4C89-A65BF8FE6D95}"/>
              </a:ext>
            </a:extLst>
          </p:cNvPr>
          <p:cNvSpPr txBox="1"/>
          <p:nvPr/>
        </p:nvSpPr>
        <p:spPr>
          <a:xfrm>
            <a:off x="255070" y="513223"/>
            <a:ext cx="7906045" cy="4444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React </a:t>
            </a:r>
            <a:r>
              <a:rPr lang="en-US" altLang="ko-KR" b="1" dirty="0">
                <a:solidFill>
                  <a:srgbClr val="FF0000"/>
                </a:solidFill>
              </a:rPr>
              <a:t>State</a:t>
            </a: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HTML-CSS-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JavaSctipt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Render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후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자바스크립트로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변경 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React</a:t>
            </a:r>
            <a:r>
              <a:rPr lang="ko-KR" altLang="en-US" b="1" dirty="0"/>
              <a:t>는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중심으로 움직인다</a:t>
            </a:r>
            <a:endParaRPr lang="en-US" altLang="ko-KR" b="1" dirty="0"/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React Component</a:t>
            </a:r>
          </a:p>
          <a:p>
            <a:pPr marL="1657350" lvl="3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UI + data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</a:p>
          <a:p>
            <a:pPr marL="1657350" lvl="3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(UI)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(Props, State)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하나로 묶은 것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바뀌면 화면은 자동으로 </a:t>
            </a:r>
            <a:r>
              <a:rPr lang="en-US" altLang="ko-KR" b="1" dirty="0" err="1">
                <a:solidFill>
                  <a:srgbClr val="FF0000"/>
                </a:solidFill>
              </a:rPr>
              <a:t>Reder</a:t>
            </a:r>
            <a:endParaRPr lang="ko-KR" altLang="en-US" sz="1200" kern="0" spc="0" dirty="0">
              <a:solidFill>
                <a:srgbClr val="FF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27280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E148F-903C-711B-09EC-1AFEED5589BE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367AD-E241-9A55-0181-B2857C010BFB}"/>
              </a:ext>
            </a:extLst>
          </p:cNvPr>
          <p:cNvSpPr txBox="1"/>
          <p:nvPr/>
        </p:nvSpPr>
        <p:spPr>
          <a:xfrm>
            <a:off x="255070" y="513223"/>
            <a:ext cx="3566159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구구단 게임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(</a:t>
            </a:r>
            <a:r>
              <a:rPr lang="ko-KR" altLang="en-US" b="1" dirty="0"/>
              <a:t>변하는</a:t>
            </a:r>
            <a:r>
              <a:rPr lang="en-US" altLang="ko-KR" b="1" dirty="0"/>
              <a:t>)</a:t>
            </a:r>
            <a:r>
              <a:rPr lang="ko-KR" altLang="en-US" b="1" dirty="0"/>
              <a:t> 데이터</a:t>
            </a:r>
            <a:r>
              <a:rPr lang="en-US" altLang="ko-KR" b="1" dirty="0"/>
              <a:t>(State)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숫자</a:t>
            </a:r>
            <a:r>
              <a:rPr lang="en-US" altLang="ko-KR" b="1" dirty="0"/>
              <a:t> 2 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Input element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 결과</a:t>
            </a:r>
            <a:r>
              <a:rPr lang="en-US" altLang="ko-KR" b="1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6DD892D-2898-A335-495C-24ED9A059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8"/>
          <a:stretch/>
        </p:blipFill>
        <p:spPr>
          <a:xfrm>
            <a:off x="5373078" y="3417588"/>
            <a:ext cx="4667101" cy="14105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E959F55-3CB2-011E-7466-15AF7D16C669}"/>
              </a:ext>
            </a:extLst>
          </p:cNvPr>
          <p:cNvGrpSpPr/>
          <p:nvPr/>
        </p:nvGrpSpPr>
        <p:grpSpPr>
          <a:xfrm>
            <a:off x="5243720" y="869970"/>
            <a:ext cx="4796460" cy="2174578"/>
            <a:chOff x="5243720" y="869970"/>
            <a:chExt cx="4796460" cy="217457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A23D039-C09D-9916-7C23-8C33F343F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144"/>
            <a:stretch/>
          </p:blipFill>
          <p:spPr>
            <a:xfrm>
              <a:off x="5373078" y="1295489"/>
              <a:ext cx="4667102" cy="1334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73A149-5B8E-E088-13FB-95E1DD8EBFAB}"/>
                </a:ext>
              </a:extLst>
            </p:cNvPr>
            <p:cNvSpPr txBox="1"/>
            <p:nvPr/>
          </p:nvSpPr>
          <p:spPr>
            <a:xfrm>
              <a:off x="5243720" y="869970"/>
              <a:ext cx="79289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first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C4784C-9220-4234-8B6C-28F9AC21B938}"/>
                </a:ext>
              </a:extLst>
            </p:cNvPr>
            <p:cNvSpPr txBox="1"/>
            <p:nvPr/>
          </p:nvSpPr>
          <p:spPr>
            <a:xfrm>
              <a:off x="6497167" y="905791"/>
              <a:ext cx="961937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second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4E4E88-7D4C-6F24-6F93-DA4AC8D1EF14}"/>
                </a:ext>
              </a:extLst>
            </p:cNvPr>
            <p:cNvSpPr txBox="1"/>
            <p:nvPr/>
          </p:nvSpPr>
          <p:spPr>
            <a:xfrm>
              <a:off x="6417549" y="1962498"/>
              <a:ext cx="79289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030B02-E8C6-0735-5E63-DC8CD6159AAB}"/>
                </a:ext>
              </a:extLst>
            </p:cNvPr>
            <p:cNvSpPr txBox="1"/>
            <p:nvPr/>
          </p:nvSpPr>
          <p:spPr>
            <a:xfrm>
              <a:off x="5870444" y="2705994"/>
              <a:ext cx="79289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result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F25C144-7442-0399-6FC6-5FB73C61D9E1}"/>
              </a:ext>
            </a:extLst>
          </p:cNvPr>
          <p:cNvSpPr txBox="1"/>
          <p:nvPr/>
        </p:nvSpPr>
        <p:spPr>
          <a:xfrm>
            <a:off x="2490160" y="174669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eek5-2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255FEDD-C4FA-C5FD-CFFB-0E0C3E8F5A20}"/>
              </a:ext>
            </a:extLst>
          </p:cNvPr>
          <p:cNvSpPr/>
          <p:nvPr/>
        </p:nvSpPr>
        <p:spPr>
          <a:xfrm>
            <a:off x="3821229" y="1727514"/>
            <a:ext cx="664144" cy="404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0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B7E8CB-7F79-2997-1034-FF7ACB30E98E}"/>
              </a:ext>
            </a:extLst>
          </p:cNvPr>
          <p:cNvSpPr/>
          <p:nvPr/>
        </p:nvSpPr>
        <p:spPr>
          <a:xfrm>
            <a:off x="299124" y="1820601"/>
            <a:ext cx="6939815" cy="962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1342E-D559-AF9C-1226-820C1C02F5D4}"/>
              </a:ext>
            </a:extLst>
          </p:cNvPr>
          <p:cNvSpPr txBox="1"/>
          <p:nvPr/>
        </p:nvSpPr>
        <p:spPr>
          <a:xfrm>
            <a:off x="166141" y="1051020"/>
            <a:ext cx="7197115" cy="57554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React,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useRef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first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setFirst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Math.ceil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Math.random</a:t>
            </a:r>
            <a:r>
              <a:rPr lang="en-US" altLang="ko-KR" sz="1600" b="1" dirty="0">
                <a:effectLst/>
                <a:latin typeface="+mn-ea"/>
              </a:rPr>
              <a:t>() * 9));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second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setSecond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Math.ceil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Math.random</a:t>
            </a:r>
            <a:r>
              <a:rPr lang="en-US" altLang="ko-KR" sz="1600" b="1" dirty="0">
                <a:effectLst/>
                <a:latin typeface="+mn-ea"/>
              </a:rPr>
              <a:t>() * 9));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value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result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setResult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inputEl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useRef</a:t>
            </a:r>
            <a:r>
              <a:rPr lang="en-US" altLang="ko-KR" sz="1600" b="1" dirty="0">
                <a:effectLst/>
                <a:latin typeface="+mn-ea"/>
              </a:rPr>
              <a:t>(null);   // input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box</a:t>
            </a:r>
            <a:r>
              <a:rPr lang="ko-KR" altLang="en-US" sz="1600" b="1" dirty="0">
                <a:effectLst/>
                <a:latin typeface="+mn-ea"/>
              </a:rPr>
              <a:t>를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effectLst/>
                <a:latin typeface="+mn-ea"/>
              </a:rPr>
              <a:t>지칭</a:t>
            </a:r>
            <a:endParaRPr lang="en-US" altLang="ko-KR" sz="1600" b="1" dirty="0">
              <a:effectLst/>
              <a:latin typeface="+mn-ea"/>
            </a:endParaRP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onSubmitForm</a:t>
            </a:r>
            <a:r>
              <a:rPr lang="en-US" altLang="ko-KR" sz="1600" b="1" dirty="0">
                <a:effectLst/>
                <a:latin typeface="+mn-ea"/>
              </a:rPr>
              <a:t> = (e)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e.preventDefault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if (</a:t>
            </a:r>
            <a:r>
              <a:rPr lang="en-US" altLang="ko-KR" sz="1600" b="1" dirty="0" err="1">
                <a:effectLst/>
                <a:latin typeface="+mn-ea"/>
              </a:rPr>
              <a:t>parseInt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value</a:t>
            </a:r>
            <a:r>
              <a:rPr lang="en-US" altLang="ko-KR" sz="1600" b="1" dirty="0">
                <a:effectLst/>
                <a:latin typeface="+mn-ea"/>
              </a:rPr>
              <a:t>) ===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first</a:t>
            </a:r>
            <a:r>
              <a:rPr lang="en-US" altLang="ko-KR" sz="1600" b="1" dirty="0">
                <a:effectLst/>
                <a:latin typeface="+mn-ea"/>
              </a:rPr>
              <a:t> *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second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setResult</a:t>
            </a:r>
            <a:r>
              <a:rPr lang="en-US" altLang="ko-KR" sz="1600" b="1" dirty="0">
                <a:effectLst/>
                <a:latin typeface="+mn-ea"/>
              </a:rPr>
              <a:t>("</a:t>
            </a:r>
            <a:r>
              <a:rPr lang="ko-KR" altLang="en-US" sz="1600" b="1" dirty="0">
                <a:effectLst/>
                <a:latin typeface="+mn-ea"/>
              </a:rPr>
              <a:t>정답</a:t>
            </a:r>
            <a:r>
              <a:rPr lang="en-US" altLang="ko-KR" sz="1600" b="1" dirty="0">
                <a:effectLst/>
                <a:latin typeface="+mn-ea"/>
              </a:rPr>
              <a:t>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setFirst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Math.ceil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Math.random</a:t>
            </a:r>
            <a:r>
              <a:rPr lang="en-US" altLang="ko-KR" sz="1600" b="1" dirty="0">
                <a:effectLst/>
                <a:latin typeface="+mn-ea"/>
              </a:rPr>
              <a:t>() * 9));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setSecond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Math.ceil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Math.random</a:t>
            </a:r>
            <a:r>
              <a:rPr lang="en-US" altLang="ko-KR" sz="1600" b="1" dirty="0">
                <a:effectLst/>
                <a:latin typeface="+mn-ea"/>
              </a:rPr>
              <a:t>() * 9));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inputEl</a:t>
            </a:r>
            <a:r>
              <a:rPr lang="en-US" altLang="ko-KR" sz="1600" b="1" dirty="0" err="1">
                <a:effectLst/>
                <a:latin typeface="+mn-ea"/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current</a:t>
            </a:r>
            <a:r>
              <a:rPr lang="en-US" altLang="ko-KR" sz="1600" b="1" dirty="0" err="1">
                <a:effectLst/>
                <a:latin typeface="+mn-ea"/>
              </a:rPr>
              <a:t>.focus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 else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setResult</a:t>
            </a:r>
            <a:r>
              <a:rPr lang="en-US" altLang="ko-KR" sz="1600" b="1" dirty="0">
                <a:effectLst/>
                <a:latin typeface="+mn-ea"/>
              </a:rPr>
              <a:t>("</a:t>
            </a:r>
            <a:r>
              <a:rPr lang="ko-KR" altLang="en-US" sz="1600" b="1" dirty="0">
                <a:effectLst/>
                <a:latin typeface="+mn-ea"/>
              </a:rPr>
              <a:t>땡</a:t>
            </a:r>
            <a:r>
              <a:rPr lang="en-US" altLang="ko-KR" sz="1600" b="1" dirty="0">
                <a:effectLst/>
                <a:latin typeface="+mn-ea"/>
              </a:rPr>
              <a:t>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inputEl.current.focus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679DE-EC4A-4F83-9962-6904F1ECB2AE}"/>
              </a:ext>
            </a:extLst>
          </p:cNvPr>
          <p:cNvSpPr txBox="1"/>
          <p:nvPr/>
        </p:nvSpPr>
        <p:spPr>
          <a:xfrm>
            <a:off x="6139724" y="2394213"/>
            <a:ext cx="546842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first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ko-KR" altLang="en-US" sz="1600" b="1" dirty="0">
                <a:effectLst/>
                <a:latin typeface="+mn-ea"/>
              </a:rPr>
              <a:t>곱하기 </a:t>
            </a:r>
            <a:r>
              <a:rPr lang="en-US" altLang="ko-KR" sz="1600" b="1" dirty="0">
                <a:effectLst/>
                <a:latin typeface="+mn-ea"/>
              </a:rPr>
              <a:t>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second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r>
              <a:rPr lang="ko-KR" altLang="en-US" sz="1600" b="1" dirty="0">
                <a:effectLst/>
                <a:latin typeface="+mn-ea"/>
              </a:rPr>
              <a:t>는</a:t>
            </a:r>
            <a:r>
              <a:rPr lang="en-US" altLang="ko-KR" sz="1600" b="1" dirty="0">
                <a:effectLst/>
                <a:latin typeface="+mn-ea"/>
              </a:rPr>
              <a:t>?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&lt;form </a:t>
            </a:r>
            <a:r>
              <a:rPr lang="en-US" altLang="ko-KR" sz="1600" b="1" dirty="0" err="1">
                <a:effectLst/>
                <a:latin typeface="+mn-ea"/>
              </a:rPr>
              <a:t>onSubmit</a:t>
            </a:r>
            <a:r>
              <a:rPr lang="en-US" altLang="ko-KR" sz="1600" b="1" dirty="0">
                <a:effectLst/>
                <a:latin typeface="+mn-ea"/>
              </a:rPr>
              <a:t> = {</a:t>
            </a:r>
            <a:r>
              <a:rPr lang="en-US" altLang="ko-KR" sz="1600" b="1" dirty="0" err="1">
                <a:effectLst/>
                <a:latin typeface="+mn-ea"/>
              </a:rPr>
              <a:t>onSubmitForm</a:t>
            </a:r>
            <a:r>
              <a:rPr lang="en-US" altLang="ko-KR" sz="1600" b="1" dirty="0">
                <a:effectLst/>
                <a:latin typeface="+mn-ea"/>
              </a:rPr>
              <a:t>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&lt;input ref={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inputEl</a:t>
            </a:r>
            <a:r>
              <a:rPr lang="en-US" altLang="ko-KR" sz="1600" b="1" dirty="0">
                <a:effectLst/>
                <a:latin typeface="+mn-ea"/>
              </a:rPr>
              <a:t>}  type="number"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={(e) =&gt;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e.target.value</a:t>
            </a:r>
            <a:r>
              <a:rPr lang="en-US" altLang="ko-KR" sz="1600" b="1" dirty="0">
                <a:effectLst/>
                <a:latin typeface="+mn-ea"/>
              </a:rPr>
              <a:t>)}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&lt;button&gt;</a:t>
            </a:r>
            <a:r>
              <a:rPr lang="ko-KR" altLang="en-US" sz="1600" b="1" dirty="0">
                <a:effectLst/>
                <a:latin typeface="+mn-ea"/>
              </a:rPr>
              <a:t>입력</a:t>
            </a:r>
            <a:r>
              <a:rPr lang="en-US" altLang="ko-KR" sz="1600" b="1" dirty="0">
                <a:effectLst/>
                <a:latin typeface="+mn-ea"/>
              </a:rPr>
              <a:t>!&lt;/button&gt;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&lt;/form&gt;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&lt;div id="result"&gt;{result}&lt;/div&gt;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1CB37A-D0CC-427C-3C26-C53CE10F766E}"/>
              </a:ext>
            </a:extLst>
          </p:cNvPr>
          <p:cNvSpPr txBox="1"/>
          <p:nvPr/>
        </p:nvSpPr>
        <p:spPr>
          <a:xfrm>
            <a:off x="6035098" y="1419989"/>
            <a:ext cx="79289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4766A-4389-AF72-D6AE-0EBC030973D5}"/>
              </a:ext>
            </a:extLst>
          </p:cNvPr>
          <p:cNvSpPr txBox="1"/>
          <p:nvPr/>
        </p:nvSpPr>
        <p:spPr>
          <a:xfrm>
            <a:off x="3764698" y="3425417"/>
            <a:ext cx="151067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54A7B-4F24-9709-6CFB-D808300BE680}"/>
              </a:ext>
            </a:extLst>
          </p:cNvPr>
          <p:cNvSpPr txBox="1"/>
          <p:nvPr/>
        </p:nvSpPr>
        <p:spPr>
          <a:xfrm>
            <a:off x="2729991" y="121501"/>
            <a:ext cx="151067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DEEA8-12F4-D56A-C3EE-BD5BB24EC36F}"/>
              </a:ext>
            </a:extLst>
          </p:cNvPr>
          <p:cNvSpPr txBox="1"/>
          <p:nvPr/>
        </p:nvSpPr>
        <p:spPr>
          <a:xfrm>
            <a:off x="5149574" y="2359323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1AF4F9-48D2-493D-B34D-4F2B652262DE}"/>
              </a:ext>
            </a:extLst>
          </p:cNvPr>
          <p:cNvSpPr/>
          <p:nvPr/>
        </p:nvSpPr>
        <p:spPr>
          <a:xfrm>
            <a:off x="6507418" y="3884301"/>
            <a:ext cx="4965895" cy="129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C7682D-CAD4-6D8F-AB81-FD4B2D6651E0}"/>
              </a:ext>
            </a:extLst>
          </p:cNvPr>
          <p:cNvSpPr txBox="1"/>
          <p:nvPr/>
        </p:nvSpPr>
        <p:spPr>
          <a:xfrm>
            <a:off x="10363671" y="3635144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05DA5-5BFB-4C3A-554A-AC4F714EF35C}"/>
              </a:ext>
            </a:extLst>
          </p:cNvPr>
          <p:cNvSpPr txBox="1"/>
          <p:nvPr/>
        </p:nvSpPr>
        <p:spPr>
          <a:xfrm>
            <a:off x="8951865" y="2862926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2B0-8CD8-4A92-89A6-10A434FFF656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D346AB5-2228-F9FE-356A-46DBEE6C5D98}"/>
              </a:ext>
            </a:extLst>
          </p:cNvPr>
          <p:cNvGrpSpPr/>
          <p:nvPr/>
        </p:nvGrpSpPr>
        <p:grpSpPr>
          <a:xfrm>
            <a:off x="7452185" y="514035"/>
            <a:ext cx="4226632" cy="1978402"/>
            <a:chOff x="5243720" y="869970"/>
            <a:chExt cx="4796460" cy="21745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9A9885-98CC-990D-A338-B39F68D82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144"/>
            <a:stretch/>
          </p:blipFill>
          <p:spPr>
            <a:xfrm>
              <a:off x="5373078" y="1295488"/>
              <a:ext cx="4667102" cy="1334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840B4B-FA82-BADC-DE9C-F5FD2B0BFF88}"/>
                </a:ext>
              </a:extLst>
            </p:cNvPr>
            <p:cNvSpPr txBox="1"/>
            <p:nvPr/>
          </p:nvSpPr>
          <p:spPr>
            <a:xfrm>
              <a:off x="5243720" y="869970"/>
              <a:ext cx="792894" cy="3721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first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CFFCBB-E2F0-A740-E8B5-A5E4D85BD30D}"/>
                </a:ext>
              </a:extLst>
            </p:cNvPr>
            <p:cNvSpPr txBox="1"/>
            <p:nvPr/>
          </p:nvSpPr>
          <p:spPr>
            <a:xfrm>
              <a:off x="6497167" y="905789"/>
              <a:ext cx="1008894" cy="3721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6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second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AF2665-FDAC-8629-37B3-9765C1ABBD50}"/>
                </a:ext>
              </a:extLst>
            </p:cNvPr>
            <p:cNvSpPr txBox="1"/>
            <p:nvPr/>
          </p:nvSpPr>
          <p:spPr>
            <a:xfrm>
              <a:off x="6417549" y="1962498"/>
              <a:ext cx="79289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6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2978E1-59F6-0A30-1043-549ED582FA07}"/>
                </a:ext>
              </a:extLst>
            </p:cNvPr>
            <p:cNvSpPr txBox="1"/>
            <p:nvPr/>
          </p:nvSpPr>
          <p:spPr>
            <a:xfrm>
              <a:off x="5870444" y="2705994"/>
              <a:ext cx="79289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6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result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2FD4D1F-9D9A-E140-99A6-A2E63EF6BBA9}"/>
              </a:ext>
            </a:extLst>
          </p:cNvPr>
          <p:cNvSpPr txBox="1"/>
          <p:nvPr/>
        </p:nvSpPr>
        <p:spPr>
          <a:xfrm>
            <a:off x="269508" y="60725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 err="1">
                <a:solidFill>
                  <a:srgbClr val="101518"/>
                </a:solidFill>
                <a:latin typeface="+mn-ea"/>
              </a:rPr>
              <a:t>u</a:t>
            </a:r>
            <a:r>
              <a:rPr lang="en-US" altLang="ko-KR" b="1" i="0" dirty="0" err="1">
                <a:solidFill>
                  <a:srgbClr val="101518"/>
                </a:solidFill>
                <a:effectLst/>
                <a:latin typeface="+mn-ea"/>
              </a:rPr>
              <a:t>seRef</a:t>
            </a:r>
            <a:r>
              <a:rPr lang="ko-KR" altLang="en-US" b="1" i="0" dirty="0">
                <a:solidFill>
                  <a:srgbClr val="101518"/>
                </a:solidFill>
                <a:effectLst/>
                <a:latin typeface="+mn-ea"/>
              </a:rPr>
              <a:t> </a:t>
            </a:r>
            <a:r>
              <a:rPr lang="en-US" altLang="ko-KR" b="1" i="0" dirty="0">
                <a:solidFill>
                  <a:srgbClr val="101518"/>
                </a:solidFill>
                <a:effectLst/>
                <a:latin typeface="+mn-ea"/>
              </a:rPr>
              <a:t>: DOM</a:t>
            </a:r>
            <a:r>
              <a:rPr lang="ko-KR" altLang="en-US" b="1" i="0" dirty="0">
                <a:solidFill>
                  <a:srgbClr val="101518"/>
                </a:solidFill>
                <a:effectLst/>
                <a:latin typeface="+mn-ea"/>
              </a:rPr>
              <a:t>요소에 접근하기 위해 사용되는 </a:t>
            </a:r>
            <a:r>
              <a:rPr lang="en-US" altLang="ko-KR" b="1" i="0" dirty="0">
                <a:solidFill>
                  <a:srgbClr val="101518"/>
                </a:solidFill>
                <a:effectLst/>
                <a:latin typeface="+mn-ea"/>
              </a:rPr>
              <a:t>Hook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0EBA8-EB70-C7E3-176F-9392CB6D91E2}"/>
              </a:ext>
            </a:extLst>
          </p:cNvPr>
          <p:cNvSpPr txBox="1"/>
          <p:nvPr/>
        </p:nvSpPr>
        <p:spPr>
          <a:xfrm>
            <a:off x="3610723" y="3080424"/>
            <a:ext cx="3079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4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48575</TotalTime>
  <Words>4326</Words>
  <Application>Microsoft Office PowerPoint</Application>
  <PresentationFormat>와이드스크린</PresentationFormat>
  <Paragraphs>832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FC Sans</vt:lpstr>
      <vt:lpstr>맑은 고딕</vt:lpstr>
      <vt:lpstr>한컴바탕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창복</dc:creator>
  <cp:lastModifiedBy>김 창복</cp:lastModifiedBy>
  <cp:revision>185</cp:revision>
  <dcterms:created xsi:type="dcterms:W3CDTF">2023-07-11T00:25:36Z</dcterms:created>
  <dcterms:modified xsi:type="dcterms:W3CDTF">2023-10-03T05:29:20Z</dcterms:modified>
</cp:coreProperties>
</file>