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8" r:id="rId2"/>
    <p:sldId id="714" r:id="rId3"/>
    <p:sldId id="713" r:id="rId4"/>
    <p:sldId id="716" r:id="rId5"/>
    <p:sldId id="697" r:id="rId6"/>
    <p:sldId id="717" r:id="rId7"/>
    <p:sldId id="719" r:id="rId8"/>
    <p:sldId id="703" r:id="rId9"/>
    <p:sldId id="720" r:id="rId10"/>
    <p:sldId id="725" r:id="rId11"/>
    <p:sldId id="718" r:id="rId12"/>
    <p:sldId id="548" r:id="rId13"/>
    <p:sldId id="547" r:id="rId14"/>
    <p:sldId id="707" r:id="rId15"/>
    <p:sldId id="546" r:id="rId16"/>
    <p:sldId id="271" r:id="rId17"/>
    <p:sldId id="708" r:id="rId18"/>
    <p:sldId id="274" r:id="rId19"/>
    <p:sldId id="572" r:id="rId20"/>
    <p:sldId id="272" r:id="rId21"/>
    <p:sldId id="671" r:id="rId22"/>
    <p:sldId id="584" r:id="rId23"/>
    <p:sldId id="676" r:id="rId24"/>
    <p:sldId id="677" r:id="rId25"/>
    <p:sldId id="679" r:id="rId26"/>
    <p:sldId id="672" r:id="rId27"/>
    <p:sldId id="593" r:id="rId28"/>
    <p:sldId id="585" r:id="rId29"/>
    <p:sldId id="680" r:id="rId30"/>
    <p:sldId id="682" r:id="rId31"/>
    <p:sldId id="591" r:id="rId32"/>
    <p:sldId id="673" r:id="rId33"/>
    <p:sldId id="727" r:id="rId34"/>
    <p:sldId id="609" r:id="rId35"/>
    <p:sldId id="610" r:id="rId36"/>
    <p:sldId id="612" r:id="rId37"/>
    <p:sldId id="675" r:id="rId38"/>
    <p:sldId id="611" r:id="rId39"/>
    <p:sldId id="728" r:id="rId40"/>
    <p:sldId id="616" r:id="rId41"/>
    <p:sldId id="729" r:id="rId42"/>
    <p:sldId id="617" r:id="rId43"/>
    <p:sldId id="684" r:id="rId44"/>
    <p:sldId id="685" r:id="rId45"/>
    <p:sldId id="686" r:id="rId46"/>
    <p:sldId id="687" r:id="rId47"/>
    <p:sldId id="618" r:id="rId48"/>
    <p:sldId id="619" r:id="rId49"/>
    <p:sldId id="638" r:id="rId50"/>
    <p:sldId id="639" r:id="rId51"/>
    <p:sldId id="640" r:id="rId52"/>
    <p:sldId id="642" r:id="rId53"/>
    <p:sldId id="641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372" autoAdjust="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1D18D-27E6-6640-4795-05E913165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C5A74-723D-55B2-529F-98A2EE765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22029-020F-8C2D-EF24-A7E9B401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D4E5B-0B6D-6DBE-BDBE-8FE9E8F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80C2A-06CD-45FA-AB69-1FDE5A63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E0DFE-1B8D-D26E-7D8E-733F2346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2905A-C835-5711-A548-E2CE4B752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6CBAF-7032-AAB4-6B02-9202DD0F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09A6-CE23-CAC2-CD7A-C1D86A1E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9AEE3-B354-B9E6-AA6A-A72602EC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D19B27-9059-C08B-DF3E-8689E009E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737F67-4070-355F-A5D0-2CF73BB92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A7274-3D4A-BFE5-5B67-EB41F376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9BFBC-45DF-EA18-E58A-ADA2ECBF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90A6B-C13F-3A0E-9588-A663BA11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19E94-6C56-C611-94E8-52F3FFF8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05EBA-60DE-59A3-9E9D-C9F5C152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C5800-271A-6904-77FC-3A894795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4987F-83B1-027A-03AD-6A67AC36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33D70-1695-A74B-E521-57CFE3B1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4028-4D6C-25A9-DA8A-67C18A8F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52A97-1D11-B10B-922F-A31D6BF9A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1835B-A777-0DED-308B-F64965CD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E82F0-864D-E97E-22B5-4A024D74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8DAAF-2030-188A-AB76-E20DFF78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0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65D1C-0A01-CCEA-F01B-15C64AFE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724BC-0606-9E83-E370-CE697F406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6D87AE-A5A6-7D9E-EA09-4DCF9FAF4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E775F-6564-BC14-E898-E4C2F0C9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A762D-68C7-2252-692F-513A8D0E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7C23C-2B4D-FB1A-C895-579BE49B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AD394-2978-DC3A-F5DD-54AA7706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9E74BF-05D5-EFC1-9DEE-5AD848904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F15E0-E966-96B8-5EC3-BED3D9131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55000C-3F0D-7C2A-205A-BED4DFE7C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00102F-059F-7423-11CC-88F6DE491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D93BE2-ED2E-EAE6-AA24-855DFEB6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A76349-ACDF-D5D1-A30B-71B37A87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2AC03C-12D3-99F7-B40F-DE276303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3EFB8-4B25-188F-BA8A-BF73C2C7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5A82DF-C8E4-03BA-8A3A-CC6E231C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8BFF9-A1EF-1D0A-EB72-33979E34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8E5F3-C8B9-5303-F73A-10820A2E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0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4432C4-7717-72C6-2BEA-28B9376F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DA855-A4FD-CDC2-09B7-ED94DE09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BAF5A-5BBA-A710-28CA-E9B4B13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7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7FB9A-5718-72A6-E59A-77A7E856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FB6CE-5528-EE65-FBB3-9E65A37A3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428CB-19D8-18EF-AD8F-180C9078E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6B37E-95C3-A346-F425-F8328972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7EF97-0612-67AF-7657-32DF6A2A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C1D64-8E4D-F24F-C513-7B6B7225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3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84854-9CCF-8929-1186-E9B2B320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76FE8B-765E-2DC7-6A29-732C4D0EF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FC4C6-43DE-8D8B-2A51-43AC975F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FA901-065D-D5BB-EEB2-AADD86C2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5A4B0-9CE0-837E-19AA-BFA7D98C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44D90-13EA-4DA5-698E-CE18552A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0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CDC827-26B4-3848-10BB-B4F68BE0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D8819-2686-3E9C-1442-2C76D45A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A45B2-3447-5113-EFE1-47482BBB8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2B59B-50E3-4017-9C3B-6AC299E4452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F824B-9EBC-4216-DF29-E257F3509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AFA7A-6AE1-DE13-E59A-1FB887238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6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0B39AA-A0CE-A5F7-AA78-2CC0C52F051A}"/>
              </a:ext>
            </a:extLst>
          </p:cNvPr>
          <p:cNvSpPr txBox="1"/>
          <p:nvPr/>
        </p:nvSpPr>
        <p:spPr>
          <a:xfrm>
            <a:off x="250253" y="552898"/>
            <a:ext cx="5362354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effectLst/>
                <a:latin typeface="Spoqa Han Sans Neo"/>
              </a:rPr>
              <a:t>상품 </a:t>
            </a:r>
            <a:r>
              <a:rPr lang="en-US" altLang="ko-KR" b="1" i="0" dirty="0">
                <a:effectLst/>
                <a:latin typeface="+mn-ea"/>
              </a:rPr>
              <a:t>Component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사용자 입력</a:t>
            </a:r>
            <a:r>
              <a:rPr lang="en-US" altLang="ko-KR" b="1" i="0" dirty="0">
                <a:effectLst/>
                <a:latin typeface="+mn-ea"/>
              </a:rPr>
              <a:t> Component</a:t>
            </a: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상품명 입력</a:t>
            </a:r>
            <a:endParaRPr lang="en-US" altLang="ko-KR" b="1" i="0" dirty="0">
              <a:solidFill>
                <a:srgbClr val="373D3F"/>
              </a:solidFill>
              <a:effectLst/>
              <a:latin typeface="Spoqa Han Sans Ne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재고 상품만 보이기</a:t>
            </a: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제품 출력</a:t>
            </a:r>
            <a:r>
              <a:rPr lang="en-US" altLang="ko-KR" b="1" i="0" dirty="0">
                <a:effectLst/>
                <a:latin typeface="+mn-ea"/>
              </a:rPr>
              <a:t> Component</a:t>
            </a:r>
            <a:endParaRPr lang="en-US" altLang="ko-KR" b="1" i="0" dirty="0">
              <a:solidFill>
                <a:srgbClr val="373D3F"/>
              </a:solidFill>
              <a:effectLst/>
              <a:latin typeface="Spoqa Han Sans Ne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헤더 출력</a:t>
            </a:r>
            <a:r>
              <a:rPr lang="en-US" altLang="ko-KR" b="1" i="0" dirty="0">
                <a:effectLst/>
                <a:latin typeface="+mn-ea"/>
              </a:rPr>
              <a:t> Component</a:t>
            </a: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각 제품 출력</a:t>
            </a:r>
            <a:r>
              <a:rPr lang="en-US" altLang="ko-KR" b="1" i="0" dirty="0">
                <a:effectLst/>
                <a:latin typeface="+mn-ea"/>
              </a:rPr>
              <a:t> Component</a:t>
            </a:r>
            <a:endParaRPr lang="en-US" altLang="ko-KR" b="1" i="0" dirty="0">
              <a:solidFill>
                <a:srgbClr val="373D3F"/>
              </a:solidFill>
              <a:effectLst/>
              <a:latin typeface="Spoqa Han Sans Ne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i="0" dirty="0">
              <a:solidFill>
                <a:srgbClr val="373D3F"/>
              </a:solidFill>
              <a:effectLst/>
              <a:latin typeface="Spoqa Han Sans Neo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상품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데이터</a:t>
            </a:r>
            <a:endParaRPr lang="en-US" altLang="ko-KR" b="1" i="0" dirty="0">
              <a:solidFill>
                <a:srgbClr val="373D3F"/>
              </a:solidFill>
              <a:effectLst/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373D3F"/>
                </a:solidFill>
                <a:latin typeface="+mn-ea"/>
              </a:rPr>
              <a:t>상품</a:t>
            </a:r>
            <a:r>
              <a:rPr lang="en-US" altLang="ko-KR" b="1" dirty="0">
                <a:solidFill>
                  <a:srgbClr val="373D3F"/>
                </a:solidFill>
                <a:latin typeface="+mn-ea"/>
              </a:rPr>
              <a:t>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분류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(Category),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가격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(Price),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재고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(Stock)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 여부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,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 상품명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(Name)</a:t>
            </a:r>
            <a:endParaRPr lang="en-US" altLang="ko-KR" b="1" dirty="0">
              <a:solidFill>
                <a:srgbClr val="373D3F"/>
              </a:solidFill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C2CF5D5-E8E1-860E-4448-1B575E236629}"/>
              </a:ext>
            </a:extLst>
          </p:cNvPr>
          <p:cNvGrpSpPr/>
          <p:nvPr/>
        </p:nvGrpSpPr>
        <p:grpSpPr>
          <a:xfrm>
            <a:off x="6006944" y="555304"/>
            <a:ext cx="5955240" cy="5234117"/>
            <a:chOff x="7585487" y="325426"/>
            <a:chExt cx="6276893" cy="570771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62E11F-4581-32C5-4D77-45E874B872EE}"/>
                </a:ext>
              </a:extLst>
            </p:cNvPr>
            <p:cNvSpPr txBox="1"/>
            <p:nvPr/>
          </p:nvSpPr>
          <p:spPr>
            <a:xfrm>
              <a:off x="8005911" y="325426"/>
              <a:ext cx="1703202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</a:t>
              </a: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Component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081906-11CB-FD3D-0803-EA50B906B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5487" y="824861"/>
              <a:ext cx="2911178" cy="520827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65734-92B9-89C7-79D3-8C67A3B7D17B}"/>
                </a:ext>
              </a:extLst>
            </p:cNvPr>
            <p:cNvSpPr/>
            <p:nvPr/>
          </p:nvSpPr>
          <p:spPr>
            <a:xfrm>
              <a:off x="7618829" y="776735"/>
              <a:ext cx="2923309" cy="10409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A18E79-190B-8868-6B1E-804E17FDADA1}"/>
                </a:ext>
              </a:extLst>
            </p:cNvPr>
            <p:cNvSpPr txBox="1"/>
            <p:nvPr/>
          </p:nvSpPr>
          <p:spPr>
            <a:xfrm>
              <a:off x="9791870" y="1976648"/>
              <a:ext cx="1457286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출력 기능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BC7605F-0A1C-50B0-8F7B-E1D1DA166D5F}"/>
                </a:ext>
              </a:extLst>
            </p:cNvPr>
            <p:cNvSpPr/>
            <p:nvPr/>
          </p:nvSpPr>
          <p:spPr>
            <a:xfrm>
              <a:off x="7587931" y="2292846"/>
              <a:ext cx="2954207" cy="36343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9BCF75-14DA-F608-E16E-4BA0811B936A}"/>
                </a:ext>
              </a:extLst>
            </p:cNvPr>
            <p:cNvSpPr txBox="1"/>
            <p:nvPr/>
          </p:nvSpPr>
          <p:spPr>
            <a:xfrm>
              <a:off x="9791869" y="910816"/>
              <a:ext cx="1707544" cy="335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 </a:t>
              </a: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CD3C24E-8A82-6CFF-C41C-673850DD9488}"/>
                </a:ext>
              </a:extLst>
            </p:cNvPr>
            <p:cNvSpPr/>
            <p:nvPr/>
          </p:nvSpPr>
          <p:spPr>
            <a:xfrm>
              <a:off x="7618829" y="2293515"/>
              <a:ext cx="2923309" cy="7960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9D6B953-03D4-C6AA-29AB-21109EF2357F}"/>
                </a:ext>
              </a:extLst>
            </p:cNvPr>
            <p:cNvSpPr/>
            <p:nvPr/>
          </p:nvSpPr>
          <p:spPr>
            <a:xfrm>
              <a:off x="7589954" y="4378695"/>
              <a:ext cx="2923309" cy="384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C92E8F-748D-696F-46AA-4FF9C75FC02F}"/>
                </a:ext>
              </a:extLst>
            </p:cNvPr>
            <p:cNvSpPr txBox="1"/>
            <p:nvPr/>
          </p:nvSpPr>
          <p:spPr>
            <a:xfrm>
              <a:off x="10042127" y="2737641"/>
              <a:ext cx="1457286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헤더 출력 기능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417053-47EE-39E7-4B9B-E726C507BEAF}"/>
                </a:ext>
              </a:extLst>
            </p:cNvPr>
            <p:cNvSpPr txBox="1"/>
            <p:nvPr/>
          </p:nvSpPr>
          <p:spPr>
            <a:xfrm>
              <a:off x="10164306" y="3701422"/>
              <a:ext cx="1712941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</a:t>
              </a:r>
              <a:r>
                <a:rPr lang="ko-KR" altLang="en-US" sz="14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 출력 기능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37457C-914B-9F32-0AAD-D24BF0A00C7D}"/>
                </a:ext>
              </a:extLst>
            </p:cNvPr>
            <p:cNvSpPr txBox="1"/>
            <p:nvPr/>
          </p:nvSpPr>
          <p:spPr>
            <a:xfrm>
              <a:off x="10233728" y="326874"/>
              <a:ext cx="2037992" cy="3356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App() / </a:t>
              </a:r>
              <a:r>
                <a:rPr lang="en-US" altLang="ko-KR" sz="1400" b="1" kern="0" spc="0" dirty="0" err="1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Productable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1E6441-5D3C-CBF4-0B6C-B21C6DE669E7}"/>
                </a:ext>
              </a:extLst>
            </p:cNvPr>
            <p:cNvSpPr txBox="1"/>
            <p:nvPr/>
          </p:nvSpPr>
          <p:spPr>
            <a:xfrm>
              <a:off x="11558400" y="914228"/>
              <a:ext cx="1110165" cy="3356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kern="0" spc="0" dirty="0" err="1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SearchBar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F999E6-95B1-9B6D-9F4A-0BD98EE9FE02}"/>
                </a:ext>
              </a:extLst>
            </p:cNvPr>
            <p:cNvSpPr txBox="1"/>
            <p:nvPr/>
          </p:nvSpPr>
          <p:spPr>
            <a:xfrm>
              <a:off x="11339551" y="1978190"/>
              <a:ext cx="1265685" cy="347876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Product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EAA868-6134-C956-CB77-6A52427EAA78}"/>
                </a:ext>
              </a:extLst>
            </p:cNvPr>
            <p:cNvSpPr txBox="1"/>
            <p:nvPr/>
          </p:nvSpPr>
          <p:spPr>
            <a:xfrm>
              <a:off x="11642932" y="2713487"/>
              <a:ext cx="1457286" cy="3356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CategoryRow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4722F1-4BD8-EB81-546A-E7D428F13E7B}"/>
                </a:ext>
              </a:extLst>
            </p:cNvPr>
            <p:cNvSpPr txBox="1"/>
            <p:nvPr/>
          </p:nvSpPr>
          <p:spPr>
            <a:xfrm>
              <a:off x="12023150" y="3710524"/>
              <a:ext cx="1839230" cy="3356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ProductRow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ECED95-FA92-2788-9C47-FB61A13A36A6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50E8E-F9F6-2B3B-426D-5EC03D90B7E0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60B875-E7D8-E0F7-D9FE-0ED96BDFF1EC}"/>
              </a:ext>
            </a:extLst>
          </p:cNvPr>
          <p:cNvSpPr/>
          <p:nvPr/>
        </p:nvSpPr>
        <p:spPr>
          <a:xfrm>
            <a:off x="744649" y="1079063"/>
            <a:ext cx="3721473" cy="11154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6461B5-3337-61B7-6B9E-D5D40DA908C5}"/>
              </a:ext>
            </a:extLst>
          </p:cNvPr>
          <p:cNvSpPr/>
          <p:nvPr/>
        </p:nvSpPr>
        <p:spPr>
          <a:xfrm>
            <a:off x="744649" y="2748200"/>
            <a:ext cx="3721473" cy="11154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E986BED-AC73-08D2-85DC-37078A738693}"/>
              </a:ext>
            </a:extLst>
          </p:cNvPr>
          <p:cNvSpPr/>
          <p:nvPr/>
        </p:nvSpPr>
        <p:spPr>
          <a:xfrm>
            <a:off x="4774131" y="1549667"/>
            <a:ext cx="741145" cy="412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9BC39F5-2F49-C298-AF74-7A587FC8A07F}"/>
              </a:ext>
            </a:extLst>
          </p:cNvPr>
          <p:cNvSpPr/>
          <p:nvPr/>
        </p:nvSpPr>
        <p:spPr>
          <a:xfrm>
            <a:off x="4860460" y="3145716"/>
            <a:ext cx="741145" cy="412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5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AFD366-60F9-95CB-49E5-34D58BAAD0EE}"/>
              </a:ext>
            </a:extLst>
          </p:cNvPr>
          <p:cNvSpPr txBox="1"/>
          <p:nvPr/>
        </p:nvSpPr>
        <p:spPr>
          <a:xfrm>
            <a:off x="2490868" y="119324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A9035-5C6B-7F45-9200-80A1D142CAE9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473D3-5A48-8EC7-553B-1F0E33588093}"/>
              </a:ext>
            </a:extLst>
          </p:cNvPr>
          <p:cNvSpPr txBox="1"/>
          <p:nvPr/>
        </p:nvSpPr>
        <p:spPr>
          <a:xfrm>
            <a:off x="511214" y="599178"/>
            <a:ext cx="9576062" cy="5755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= (props)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{</a:t>
            </a:r>
            <a:r>
              <a:rPr lang="en-US" altLang="ko-KR" sz="1600" b="1" dirty="0" err="1">
                <a:effectLst/>
                <a:latin typeface="+mn-ea"/>
              </a:rPr>
              <a:t>filterText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inStockOnly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changeFilterText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changeInStockOnly</a:t>
            </a:r>
            <a:r>
              <a:rPr lang="en-US" altLang="ko-KR" sz="1600" b="1" dirty="0">
                <a:effectLst/>
                <a:latin typeface="+mn-ea"/>
              </a:rPr>
              <a:t>} = props 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&lt;input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type="text"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placeholder="Search..."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value={</a:t>
            </a:r>
            <a:r>
              <a:rPr lang="en-US" altLang="ko-KR" sz="1600" b="1" dirty="0" err="1">
                <a:effectLst/>
                <a:latin typeface="+mn-ea"/>
              </a:rPr>
              <a:t>filterText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changeFilterText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&lt;input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type="checkbox"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checked={</a:t>
            </a:r>
            <a:r>
              <a:rPr lang="en-US" altLang="ko-KR" sz="1600" b="1" dirty="0" err="1">
                <a:effectLst/>
                <a:latin typeface="+mn-ea"/>
              </a:rPr>
              <a:t>inStockOnly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changeInStockOnly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Only show products in stock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F0A05-573E-F4B6-9E42-7537FD87D2F2}"/>
              </a:ext>
            </a:extLst>
          </p:cNvPr>
          <p:cNvSpPr txBox="1"/>
          <p:nvPr/>
        </p:nvSpPr>
        <p:spPr>
          <a:xfrm>
            <a:off x="4488180" y="336139"/>
            <a:ext cx="88271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Search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C7267-C790-7B32-8947-7A9932641145}"/>
              </a:ext>
            </a:extLst>
          </p:cNvPr>
          <p:cNvSpPr txBox="1"/>
          <p:nvPr/>
        </p:nvSpPr>
        <p:spPr>
          <a:xfrm>
            <a:off x="4709561" y="2264998"/>
            <a:ext cx="88271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State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 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59A6B-B710-9B15-46AB-8C98B3A2EF3D}"/>
              </a:ext>
            </a:extLst>
          </p:cNvPr>
          <p:cNvSpPr txBox="1"/>
          <p:nvPr/>
        </p:nvSpPr>
        <p:spPr>
          <a:xfrm>
            <a:off x="4563045" y="2643425"/>
            <a:ext cx="11757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State 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변경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 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07103-1375-7580-5FC5-5D45BD6CAFD0}"/>
              </a:ext>
            </a:extLst>
          </p:cNvPr>
          <p:cNvSpPr txBox="1"/>
          <p:nvPr/>
        </p:nvSpPr>
        <p:spPr>
          <a:xfrm>
            <a:off x="4709561" y="3593160"/>
            <a:ext cx="88271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State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 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02F98-A279-1F27-AF46-D95DD7D553E9}"/>
              </a:ext>
            </a:extLst>
          </p:cNvPr>
          <p:cNvSpPr txBox="1"/>
          <p:nvPr/>
        </p:nvSpPr>
        <p:spPr>
          <a:xfrm>
            <a:off x="4649267" y="4064851"/>
            <a:ext cx="11757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State 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변경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 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4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B9727D-884C-0196-985B-4F5962951F64}"/>
              </a:ext>
            </a:extLst>
          </p:cNvPr>
          <p:cNvSpPr txBox="1"/>
          <p:nvPr/>
        </p:nvSpPr>
        <p:spPr>
          <a:xfrm>
            <a:off x="109171" y="111309"/>
            <a:ext cx="10801985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CategoryRow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CategoryRow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r>
              <a:rPr lang="en-US" altLang="ko-KR" sz="1600" b="1" dirty="0">
                <a:effectLst/>
                <a:latin typeface="+mn-ea"/>
              </a:rPr>
              <a:t>const Product = ({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filterText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inStockOnly</a:t>
            </a:r>
            <a:r>
              <a:rPr lang="en-US" altLang="ko-KR" sz="1600" b="1" dirty="0">
                <a:effectLst/>
                <a:latin typeface="+mn-ea"/>
              </a:rPr>
              <a:t> })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rows = [];</a:t>
            </a:r>
          </a:p>
          <a:p>
            <a:r>
              <a:rPr lang="en-US" altLang="ko-KR" sz="1600" b="1" dirty="0">
                <a:effectLst/>
                <a:latin typeface="+mn-ea"/>
              </a:rPr>
              <a:t>  let </a:t>
            </a:r>
            <a:r>
              <a:rPr lang="en-US" altLang="ko-KR" sz="1600" b="1" dirty="0" err="1">
                <a:effectLst/>
                <a:latin typeface="+mn-ea"/>
              </a:rPr>
              <a:t>lastCategory</a:t>
            </a:r>
            <a:r>
              <a:rPr lang="en-US" altLang="ko-KR" sz="1600" b="1" dirty="0">
                <a:effectLst/>
                <a:latin typeface="+mn-ea"/>
              </a:rPr>
              <a:t> = null;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en-US" altLang="ko-KR" sz="1600" b="1" dirty="0" err="1">
                <a:effectLst/>
                <a:latin typeface="+mn-ea"/>
              </a:rPr>
              <a:t>datas.forEach</a:t>
            </a:r>
            <a:r>
              <a:rPr lang="en-US" altLang="ko-KR" sz="1600" b="1" dirty="0">
                <a:effectLst/>
                <a:latin typeface="+mn-ea"/>
              </a:rPr>
              <a:t>((data)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if (</a:t>
            </a:r>
            <a:r>
              <a:rPr lang="en-US" altLang="ko-KR" sz="1600" b="1" dirty="0" err="1">
                <a:effectLst/>
                <a:latin typeface="+mn-ea"/>
              </a:rPr>
              <a:t>data.name.indexOf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filterText</a:t>
            </a:r>
            <a:r>
              <a:rPr lang="en-US" altLang="ko-KR" sz="1600" b="1" dirty="0">
                <a:effectLst/>
                <a:latin typeface="+mn-ea"/>
              </a:rPr>
              <a:t>) === -1) return;</a:t>
            </a:r>
          </a:p>
          <a:p>
            <a:r>
              <a:rPr lang="en-US" altLang="ko-KR" sz="1600" b="1" dirty="0">
                <a:effectLst/>
                <a:latin typeface="+mn-ea"/>
              </a:rPr>
              <a:t>    if (</a:t>
            </a:r>
            <a:r>
              <a:rPr lang="en-US" altLang="ko-KR" sz="1600" b="1" dirty="0" err="1">
                <a:effectLst/>
                <a:latin typeface="+mn-ea"/>
              </a:rPr>
              <a:t>inStockOnly</a:t>
            </a:r>
            <a:r>
              <a:rPr lang="en-US" altLang="ko-KR" sz="1600" b="1" dirty="0">
                <a:effectLst/>
                <a:latin typeface="+mn-ea"/>
              </a:rPr>
              <a:t> &amp;&amp; !</a:t>
            </a:r>
            <a:r>
              <a:rPr lang="en-US" altLang="ko-KR" sz="1600" b="1" dirty="0" err="1">
                <a:effectLst/>
                <a:latin typeface="+mn-ea"/>
              </a:rPr>
              <a:t>data.stocked</a:t>
            </a:r>
            <a:r>
              <a:rPr lang="en-US" altLang="ko-KR" sz="1600" b="1" dirty="0">
                <a:effectLst/>
                <a:latin typeface="+mn-ea"/>
              </a:rPr>
              <a:t>) return;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if (</a:t>
            </a:r>
            <a:r>
              <a:rPr lang="en-US" altLang="ko-KR" sz="1600" b="1" dirty="0" err="1">
                <a:effectLst/>
                <a:latin typeface="+mn-ea"/>
              </a:rPr>
              <a:t>data.category</a:t>
            </a:r>
            <a:r>
              <a:rPr lang="en-US" altLang="ko-KR" sz="1600" b="1" dirty="0">
                <a:effectLst/>
                <a:latin typeface="+mn-ea"/>
              </a:rPr>
              <a:t> !== </a:t>
            </a:r>
            <a:r>
              <a:rPr lang="en-US" altLang="ko-KR" sz="1600" b="1" dirty="0" err="1">
                <a:effectLst/>
                <a:latin typeface="+mn-ea"/>
              </a:rPr>
              <a:t>lastCategory</a:t>
            </a:r>
            <a:r>
              <a:rPr lang="en-US" altLang="ko-KR" sz="1600" b="1" dirty="0">
                <a:effectLst/>
                <a:latin typeface="+mn-ea"/>
              </a:rPr>
              <a:t>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rows.push</a:t>
            </a:r>
            <a:r>
              <a:rPr lang="en-US" altLang="ko-KR" sz="1600" b="1" dirty="0">
                <a:effectLst/>
                <a:latin typeface="+mn-ea"/>
              </a:rPr>
              <a:t>( &lt;</a:t>
            </a:r>
            <a:r>
              <a:rPr lang="en-US" altLang="ko-KR" sz="1600" b="1" dirty="0" err="1">
                <a:effectLst/>
                <a:latin typeface="+mn-ea"/>
              </a:rPr>
              <a:t>CategoryRow</a:t>
            </a:r>
            <a:r>
              <a:rPr lang="en-US" altLang="ko-KR" sz="1600" b="1" dirty="0">
                <a:effectLst/>
                <a:latin typeface="+mn-ea"/>
              </a:rPr>
              <a:t> category={</a:t>
            </a:r>
            <a:r>
              <a:rPr lang="en-US" altLang="ko-KR" sz="1600" b="1" dirty="0" err="1">
                <a:effectLst/>
                <a:latin typeface="+mn-ea"/>
              </a:rPr>
              <a:t>data.category</a:t>
            </a:r>
            <a:r>
              <a:rPr lang="en-US" altLang="ko-KR" sz="1600" b="1" dirty="0">
                <a:effectLst/>
                <a:latin typeface="+mn-ea"/>
              </a:rPr>
              <a:t>} key={</a:t>
            </a:r>
            <a:r>
              <a:rPr lang="en-US" altLang="ko-KR" sz="1600" b="1" dirty="0" err="1">
                <a:effectLst/>
                <a:latin typeface="+mn-ea"/>
              </a:rPr>
              <a:t>data.category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rows.push</a:t>
            </a:r>
            <a:r>
              <a:rPr lang="en-US" altLang="ko-KR" sz="1600" b="1" dirty="0">
                <a:effectLst/>
                <a:latin typeface="+mn-ea"/>
              </a:rPr>
              <a:t>(&lt;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 data={data} key={data.name} /&gt;);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lastCategory</a:t>
            </a:r>
            <a:r>
              <a:rPr lang="en-US" altLang="ko-KR" sz="1600" b="1" dirty="0">
                <a:effectLst/>
                <a:latin typeface="+mn-ea"/>
              </a:rPr>
              <a:t> = </a:t>
            </a:r>
            <a:r>
              <a:rPr lang="en-US" altLang="ko-KR" sz="1600" b="1" dirty="0" err="1">
                <a:effectLst/>
                <a:latin typeface="+mn-ea"/>
              </a:rPr>
              <a:t>data.category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});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&lt;table&gt;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&lt;tr&gt;&lt;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&gt;Name&lt;/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 &lt;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&gt;Price&lt;/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 &lt;/tr&gt;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{rows}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&lt;/table&gt;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Product 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A4A11-ED0B-B8E8-14CE-33A08E523457}"/>
              </a:ext>
            </a:extLst>
          </p:cNvPr>
          <p:cNvSpPr txBox="1"/>
          <p:nvPr/>
        </p:nvSpPr>
        <p:spPr>
          <a:xfrm>
            <a:off x="8706733" y="111309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98EF31-20B2-D735-25D8-DA09FF26A571}"/>
              </a:ext>
            </a:extLst>
          </p:cNvPr>
          <p:cNvSpPr txBox="1"/>
          <p:nvPr/>
        </p:nvSpPr>
        <p:spPr>
          <a:xfrm>
            <a:off x="6470935" y="0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82340-05C7-83E1-AA6D-596FCBF43480}"/>
              </a:ext>
            </a:extLst>
          </p:cNvPr>
          <p:cNvSpPr txBox="1"/>
          <p:nvPr/>
        </p:nvSpPr>
        <p:spPr>
          <a:xfrm>
            <a:off x="5213283" y="28875"/>
            <a:ext cx="88271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Product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6CED2-05BA-0D28-DDC5-38FA92EFB608}"/>
              </a:ext>
            </a:extLst>
          </p:cNvPr>
          <p:cNvSpPr txBox="1"/>
          <p:nvPr/>
        </p:nvSpPr>
        <p:spPr>
          <a:xfrm>
            <a:off x="5578593" y="1703730"/>
            <a:ext cx="4922569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상품명과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동일한 상품이 없으면 반복 다시 시작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Checkbox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에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Check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되어 있거나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stocked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가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false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FDB24AC-5F12-6AD5-EDA6-B04E937BC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48" y="1719729"/>
            <a:ext cx="2372288" cy="47993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5585983-385E-636C-BD93-B20FD3379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371" y="1721825"/>
            <a:ext cx="2178721" cy="4830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96DC68B-F23E-DF58-4E79-212F1F9D8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482" y="1722921"/>
            <a:ext cx="2129081" cy="48470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39B66BC-F158-66D6-EA47-FA61AD126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3635" y="1722922"/>
            <a:ext cx="2440964" cy="4847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2EE17A-F475-9518-DE96-D039066128D2}"/>
              </a:ext>
            </a:extLst>
          </p:cNvPr>
          <p:cNvSpPr txBox="1"/>
          <p:nvPr/>
        </p:nvSpPr>
        <p:spPr>
          <a:xfrm>
            <a:off x="255070" y="570934"/>
            <a:ext cx="4933379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+mn-ea"/>
              </a:rPr>
              <a:t>Nav Component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+mn-ea"/>
              </a:rPr>
              <a:t>를 클릭 할 경우</a:t>
            </a:r>
            <a:endParaRPr lang="en-US" altLang="ko-KR" b="1" i="0" dirty="0">
              <a:solidFill>
                <a:srgbClr val="222222"/>
              </a:solidFill>
              <a:effectLst/>
              <a:latin typeface="+mn-ea"/>
            </a:endParaRPr>
          </a:p>
          <a:p>
            <a:pPr marL="285750" indent="-285750" algn="l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+mn-ea"/>
              </a:rPr>
              <a:t>Article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+mn-ea"/>
              </a:rPr>
              <a:t>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+mn-ea"/>
              </a:rPr>
              <a:t>Component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+mn-ea"/>
              </a:rPr>
              <a:t>에 다음과 같이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+mn-ea"/>
              </a:rPr>
              <a:t>Render</a:t>
            </a:r>
            <a:endParaRPr lang="ko-KR" altLang="en-US" b="1" i="0" dirty="0">
              <a:solidFill>
                <a:srgbClr val="222222"/>
              </a:solidFill>
              <a:effectLst/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1B63A-6F60-2774-818C-748A82F69C69}"/>
              </a:ext>
            </a:extLst>
          </p:cNvPr>
          <p:cNvSpPr/>
          <p:nvPr/>
        </p:nvSpPr>
        <p:spPr>
          <a:xfrm>
            <a:off x="490748" y="1655733"/>
            <a:ext cx="2065927" cy="819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24985-0D4C-7921-E684-8D1DB128A4B6}"/>
              </a:ext>
            </a:extLst>
          </p:cNvPr>
          <p:cNvSpPr/>
          <p:nvPr/>
        </p:nvSpPr>
        <p:spPr>
          <a:xfrm>
            <a:off x="524139" y="5029822"/>
            <a:ext cx="2380407" cy="1670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89193F-2A3C-F51D-0CD3-87C954C988DB}"/>
              </a:ext>
            </a:extLst>
          </p:cNvPr>
          <p:cNvSpPr/>
          <p:nvPr/>
        </p:nvSpPr>
        <p:spPr>
          <a:xfrm>
            <a:off x="3161734" y="3138364"/>
            <a:ext cx="2065927" cy="56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195E75-7C91-5A0D-32C3-3DBFAD2C73F0}"/>
              </a:ext>
            </a:extLst>
          </p:cNvPr>
          <p:cNvSpPr/>
          <p:nvPr/>
        </p:nvSpPr>
        <p:spPr>
          <a:xfrm>
            <a:off x="3161734" y="5194972"/>
            <a:ext cx="2380407" cy="1670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AA2355-FC25-E82F-8A70-FC4015B536D8}"/>
              </a:ext>
            </a:extLst>
          </p:cNvPr>
          <p:cNvSpPr/>
          <p:nvPr/>
        </p:nvSpPr>
        <p:spPr>
          <a:xfrm>
            <a:off x="5814789" y="3475871"/>
            <a:ext cx="2065927" cy="500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F47325-121B-ADB2-FDB4-2330536841CF}"/>
              </a:ext>
            </a:extLst>
          </p:cNvPr>
          <p:cNvSpPr/>
          <p:nvPr/>
        </p:nvSpPr>
        <p:spPr>
          <a:xfrm>
            <a:off x="5814789" y="5194972"/>
            <a:ext cx="2380407" cy="1670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90C82B-B51A-8553-390B-98246C89A498}"/>
              </a:ext>
            </a:extLst>
          </p:cNvPr>
          <p:cNvSpPr/>
          <p:nvPr/>
        </p:nvSpPr>
        <p:spPr>
          <a:xfrm>
            <a:off x="8254783" y="4103067"/>
            <a:ext cx="2065927" cy="536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56D60A-367F-53F2-03B9-7253939B8859}"/>
              </a:ext>
            </a:extLst>
          </p:cNvPr>
          <p:cNvSpPr/>
          <p:nvPr/>
        </p:nvSpPr>
        <p:spPr>
          <a:xfrm>
            <a:off x="8254783" y="5088898"/>
            <a:ext cx="2380407" cy="1670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A7BD7-88D9-A510-8357-58FEE84CB37B}"/>
              </a:ext>
            </a:extLst>
          </p:cNvPr>
          <p:cNvSpPr txBox="1"/>
          <p:nvPr/>
        </p:nvSpPr>
        <p:spPr>
          <a:xfrm>
            <a:off x="1968979" y="1433141"/>
            <a:ext cx="982694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C5D03-2B6D-4206-5747-3206F036979B}"/>
              </a:ext>
            </a:extLst>
          </p:cNvPr>
          <p:cNvSpPr txBox="1"/>
          <p:nvPr/>
        </p:nvSpPr>
        <p:spPr>
          <a:xfrm>
            <a:off x="1936867" y="2760546"/>
            <a:ext cx="982694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Nav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9D0D21-9D12-D367-4527-E874724AF5A0}"/>
              </a:ext>
            </a:extLst>
          </p:cNvPr>
          <p:cNvSpPr txBox="1"/>
          <p:nvPr/>
        </p:nvSpPr>
        <p:spPr>
          <a:xfrm>
            <a:off x="1871740" y="4698294"/>
            <a:ext cx="982694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Article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A93913-CFBD-5C3F-DF18-E590546F58D7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BDF3CC-B19A-5E2F-544C-13B249733397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eek6-6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94496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ED46E9-9253-8271-C374-559D090A8F7A}"/>
              </a:ext>
            </a:extLst>
          </p:cNvPr>
          <p:cNvSpPr txBox="1"/>
          <p:nvPr/>
        </p:nvSpPr>
        <p:spPr>
          <a:xfrm>
            <a:off x="206944" y="165403"/>
            <a:ext cx="7279105" cy="649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Header from "./comp/Header";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Nav from "./comp/Nav";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Article from "./comp/Article";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[mode, </a:t>
            </a:r>
            <a:r>
              <a:rPr lang="en-US" altLang="ko-KR" sz="1600" b="1" dirty="0" err="1">
                <a:effectLst/>
                <a:latin typeface="+mn-ea"/>
              </a:rPr>
              <a:t>setMode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("WELCOME");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[id,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setId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("");</a:t>
            </a:r>
          </a:p>
          <a:p>
            <a:r>
              <a:rPr lang="en-US" altLang="ko-KR" sz="1600" b="1" dirty="0">
                <a:effectLst/>
                <a:latin typeface="+mn-ea"/>
              </a:rPr>
              <a:t>  let content = null;</a:t>
            </a:r>
          </a:p>
          <a:p>
            <a:r>
              <a:rPr lang="en-US" altLang="ko-KR" sz="1600" b="1" dirty="0">
                <a:effectLst/>
                <a:latin typeface="+mn-ea"/>
              </a:rPr>
              <a:t>  if (mode === "WELCOME")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// WELCOME </a:t>
            </a:r>
            <a:r>
              <a:rPr lang="ko-KR" altLang="en-US" sz="1600" b="1" dirty="0">
                <a:effectLst/>
                <a:latin typeface="+mn-ea"/>
              </a:rPr>
              <a:t>일 경우 실행</a:t>
            </a: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content = &lt;Article title="Welcome" body="Hello, WEB"&gt;&lt;/Article&gt;;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else if (mode === "READ")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let title, body = null;</a:t>
            </a:r>
          </a:p>
          <a:p>
            <a:b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</a:b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for (let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= 0;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&lt;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datas.length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;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++) {    // READ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일 경우 실행</a:t>
            </a: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console.log(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[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].id, id);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if 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[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].id === number(id))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title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[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].title;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body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[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].body;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}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content = &lt;Article title={title} body={body}&gt;&lt;/Article&gt;;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A1741-4936-3002-63FF-18B615DAAB40}"/>
              </a:ext>
            </a:extLst>
          </p:cNvPr>
          <p:cNvSpPr txBox="1"/>
          <p:nvPr/>
        </p:nvSpPr>
        <p:spPr>
          <a:xfrm>
            <a:off x="7717055" y="165402"/>
            <a:ext cx="4199021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&lt;Header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title="WEB"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={()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setMode</a:t>
            </a:r>
            <a:r>
              <a:rPr lang="en-US" altLang="ko-KR" sz="1600" b="1" dirty="0">
                <a:effectLst/>
                <a:latin typeface="+mn-ea"/>
              </a:rPr>
              <a:t>("WELCOME");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&gt;&lt;/Header&gt;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  &lt;Nav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={(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_id</a:t>
            </a:r>
            <a:r>
              <a:rPr lang="en-US" altLang="ko-KR" sz="1600" b="1" dirty="0">
                <a:effectLst/>
                <a:latin typeface="+mn-ea"/>
              </a:rPr>
              <a:t>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setMode</a:t>
            </a:r>
            <a:r>
              <a:rPr lang="en-US" altLang="ko-KR" sz="1600" b="1" dirty="0">
                <a:effectLst/>
                <a:latin typeface="+mn-ea"/>
              </a:rPr>
              <a:t>("READ");  // mode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변경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chemeClr val="accent2"/>
                </a:solidFill>
                <a:effectLst/>
                <a:latin typeface="+mn-ea"/>
              </a:rPr>
              <a:t>setId</a:t>
            </a:r>
            <a:r>
              <a:rPr lang="en-US" altLang="ko-KR" sz="1600" b="1" dirty="0">
                <a:solidFill>
                  <a:schemeClr val="accent2"/>
                </a:solidFill>
                <a:effectLst/>
                <a:latin typeface="+mn-ea"/>
              </a:rPr>
              <a:t>(_id);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&gt;&lt;/Nav&gt;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  {content}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634DD-3DD5-485F-40F0-9BD1F8E1CB78}"/>
              </a:ext>
            </a:extLst>
          </p:cNvPr>
          <p:cNvSpPr txBox="1"/>
          <p:nvPr/>
        </p:nvSpPr>
        <p:spPr>
          <a:xfrm>
            <a:off x="3818221" y="4901328"/>
            <a:ext cx="2787716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클릭한 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id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와 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dat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에서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동일한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id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DB128-C5F2-1D9D-4C95-A30F3AEDDC70}"/>
              </a:ext>
            </a:extLst>
          </p:cNvPr>
          <p:cNvSpPr txBox="1"/>
          <p:nvPr/>
        </p:nvSpPr>
        <p:spPr>
          <a:xfrm>
            <a:off x="4267602" y="2222810"/>
            <a:ext cx="33327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D9D41-12B3-8E4B-58C0-D9BBB422B4EF}"/>
              </a:ext>
            </a:extLst>
          </p:cNvPr>
          <p:cNvSpPr txBox="1"/>
          <p:nvPr/>
        </p:nvSpPr>
        <p:spPr>
          <a:xfrm>
            <a:off x="3603459" y="3450946"/>
            <a:ext cx="33327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18498-085A-8114-FE39-3D157F58E71F}"/>
              </a:ext>
            </a:extLst>
          </p:cNvPr>
          <p:cNvSpPr txBox="1"/>
          <p:nvPr/>
        </p:nvSpPr>
        <p:spPr>
          <a:xfrm>
            <a:off x="9816565" y="3258556"/>
            <a:ext cx="33327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39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4551A59-5939-6C68-03FF-D263BDC59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246" y="831225"/>
            <a:ext cx="1933432" cy="4170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B3E544-A9B9-92D6-A2DD-6563991FD611}"/>
              </a:ext>
            </a:extLst>
          </p:cNvPr>
          <p:cNvSpPr txBox="1"/>
          <p:nvPr/>
        </p:nvSpPr>
        <p:spPr>
          <a:xfrm>
            <a:off x="255070" y="570934"/>
            <a:ext cx="6323797" cy="74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0"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Event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 예제</a:t>
            </a:r>
            <a:endParaRPr lang="en-US" altLang="ko-KR" b="1" dirty="0">
              <a:solidFill>
                <a:srgbClr val="222222"/>
              </a:solidFill>
              <a:latin typeface="FC Sans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Props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 </a:t>
            </a:r>
            <a:endParaRPr lang="ko-KR" altLang="en-US" b="1" i="0" dirty="0">
              <a:solidFill>
                <a:srgbClr val="222222"/>
              </a:solidFill>
              <a:effectLst/>
              <a:latin typeface="FC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9D86-6529-0731-51BC-633336528349}"/>
              </a:ext>
            </a:extLst>
          </p:cNvPr>
          <p:cNvSpPr txBox="1"/>
          <p:nvPr/>
        </p:nvSpPr>
        <p:spPr>
          <a:xfrm>
            <a:off x="481263" y="1441980"/>
            <a:ext cx="6097604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= [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1, title: "html", body: "html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2, title: "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", body: "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3, title: "</a:t>
            </a:r>
            <a:r>
              <a:rPr lang="en-US" altLang="ko-KR" sz="1600" b="1" dirty="0" err="1">
                <a:effectLst/>
                <a:latin typeface="+mn-ea"/>
              </a:rPr>
              <a:t>javascript</a:t>
            </a:r>
            <a:r>
              <a:rPr lang="en-US" altLang="ko-KR" sz="1600" b="1" dirty="0">
                <a:effectLst/>
                <a:latin typeface="+mn-ea"/>
              </a:rPr>
              <a:t>", body: "</a:t>
            </a:r>
            <a:r>
              <a:rPr lang="en-US" altLang="ko-KR" sz="1600" b="1" dirty="0" err="1">
                <a:effectLst/>
                <a:latin typeface="+mn-ea"/>
              </a:rPr>
              <a:t>javascript</a:t>
            </a:r>
            <a:r>
              <a:rPr lang="en-US" altLang="ko-KR" sz="1600" b="1" dirty="0">
                <a:effectLst/>
                <a:latin typeface="+mn-ea"/>
              </a:rPr>
              <a:t>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4, title: "react", body: "react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668A4F-9D50-466D-890C-5F908DCCEA30}"/>
              </a:ext>
            </a:extLst>
          </p:cNvPr>
          <p:cNvSpPr/>
          <p:nvPr/>
        </p:nvSpPr>
        <p:spPr>
          <a:xfrm>
            <a:off x="7190072" y="1684420"/>
            <a:ext cx="1654159" cy="1744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AE5EC9C-6288-C7D1-56D0-4DDE5F53BFB2}"/>
              </a:ext>
            </a:extLst>
          </p:cNvPr>
          <p:cNvSpPr/>
          <p:nvPr/>
        </p:nvSpPr>
        <p:spPr>
          <a:xfrm>
            <a:off x="6176257" y="1978757"/>
            <a:ext cx="699436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581F5-51E5-8CF9-4B2E-3EBC646466C2}"/>
              </a:ext>
            </a:extLst>
          </p:cNvPr>
          <p:cNvSpPr txBox="1"/>
          <p:nvPr/>
        </p:nvSpPr>
        <p:spPr>
          <a:xfrm>
            <a:off x="9141057" y="2508146"/>
            <a:ext cx="148163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&lt;li&gt;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EBA97-C801-8D67-06E5-374061E85551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90594-8843-C5C0-2D59-AF6C84471AC2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eek6-6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04834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168101" y="573337"/>
            <a:ext cx="5481586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Header(props)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="/“  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</a:t>
            </a:r>
            <a:r>
              <a:rPr lang="en-US" altLang="ko-KR" sz="1600" b="1" dirty="0" err="1">
                <a:effectLst/>
                <a:latin typeface="+mn-ea"/>
              </a:rPr>
              <a:t>props.onChangeMode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}}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{</a:t>
            </a:r>
            <a:r>
              <a:rPr lang="en-US" altLang="ko-KR" sz="1600" b="1" dirty="0" err="1">
                <a:effectLst/>
                <a:latin typeface="+mn-ea"/>
              </a:rPr>
              <a:t>props.title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Header 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80126-39AD-401D-D681-EC1DCFF68ABE}"/>
              </a:ext>
            </a:extLst>
          </p:cNvPr>
          <p:cNvSpPr txBox="1"/>
          <p:nvPr/>
        </p:nvSpPr>
        <p:spPr>
          <a:xfrm>
            <a:off x="5926295" y="282390"/>
            <a:ext cx="6097604" cy="649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Nav(props)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const 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 = [];</a:t>
            </a:r>
          </a:p>
          <a:p>
            <a:r>
              <a:rPr lang="en-US" altLang="ko-KR" sz="1600" b="1" dirty="0">
                <a:effectLst/>
                <a:latin typeface="+mn-ea"/>
              </a:rPr>
              <a:t>    for (let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= 0;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&lt; </a:t>
            </a:r>
            <a:r>
              <a:rPr lang="en-US" altLang="ko-KR" sz="1600" b="1" dirty="0" err="1">
                <a:effectLst/>
                <a:latin typeface="+mn-ea"/>
              </a:rPr>
              <a:t>props.datas.length</a:t>
            </a:r>
            <a:r>
              <a:rPr lang="en-US" altLang="ko-KR" sz="1600" b="1" dirty="0">
                <a:effectLst/>
                <a:latin typeface="+mn-ea"/>
              </a:rPr>
              <a:t>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++)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let t = </a:t>
            </a:r>
            <a:r>
              <a:rPr lang="en-US" altLang="ko-KR" sz="1600" b="1" dirty="0" err="1">
                <a:effectLst/>
                <a:latin typeface="+mn-ea"/>
              </a:rPr>
              <a:t>props.datas</a:t>
            </a:r>
            <a:r>
              <a:rPr lang="en-US" altLang="ko-KR" sz="1600" b="1" dirty="0">
                <a:effectLst/>
                <a:latin typeface="+mn-ea"/>
              </a:rPr>
              <a:t>[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lis.push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 key={t.id}&gt;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&lt;a id={t.id} 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={"/read/" + t.id}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onClick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props.onChangeMode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(event.target.id);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  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t.title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&gt;{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}&lt;/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Nav 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92222-D024-7B3F-309B-DB7726E9D974}"/>
              </a:ext>
            </a:extLst>
          </p:cNvPr>
          <p:cNvSpPr txBox="1"/>
          <p:nvPr/>
        </p:nvSpPr>
        <p:spPr>
          <a:xfrm>
            <a:off x="168101" y="4392198"/>
            <a:ext cx="548158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Article(props)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&lt;h2&gt;{</a:t>
            </a:r>
            <a:r>
              <a:rPr lang="en-US" altLang="ko-KR" sz="1600" b="1" dirty="0" err="1">
                <a:effectLst/>
                <a:latin typeface="+mn-ea"/>
              </a:rPr>
              <a:t>props.title</a:t>
            </a:r>
            <a:r>
              <a:rPr lang="en-US" altLang="ko-KR" sz="1600" b="1" dirty="0">
                <a:effectLst/>
                <a:latin typeface="+mn-ea"/>
              </a:rPr>
              <a:t>}&lt;/h2&gt;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 err="1">
                <a:effectLst/>
                <a:latin typeface="+mn-ea"/>
              </a:rPr>
              <a:t>props.body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Article 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162F0-58B7-5D32-77EC-26D02AA9E8EF}"/>
              </a:ext>
            </a:extLst>
          </p:cNvPr>
          <p:cNvSpPr txBox="1"/>
          <p:nvPr/>
        </p:nvSpPr>
        <p:spPr>
          <a:xfrm>
            <a:off x="9520044" y="2813098"/>
            <a:ext cx="151305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문자열을 숫자로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B22EE-CFA4-6D81-ED5B-42C6E4D08DA4}"/>
              </a:ext>
            </a:extLst>
          </p:cNvPr>
          <p:cNvSpPr txBox="1"/>
          <p:nvPr/>
        </p:nvSpPr>
        <p:spPr>
          <a:xfrm>
            <a:off x="6343049" y="2475497"/>
            <a:ext cx="33327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AD567F-C615-0631-6BD9-4055F7BBDAF4}"/>
              </a:ext>
            </a:extLst>
          </p:cNvPr>
          <p:cNvSpPr/>
          <p:nvPr/>
        </p:nvSpPr>
        <p:spPr>
          <a:xfrm>
            <a:off x="6198669" y="1376413"/>
            <a:ext cx="5650030" cy="2839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654D3-9356-14AE-6AAF-A5BF9A4EC3B8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43063-171D-E675-D6AD-4E835C3011BA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eek6-6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27167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52544" y="539995"/>
            <a:ext cx="1496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Create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8CB753-7FE0-6A30-5CA6-374A174CA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33" y="1068797"/>
            <a:ext cx="2244548" cy="4720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BEFCF80-925D-B874-33E4-2D8832404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501" y="770021"/>
            <a:ext cx="2779310" cy="5615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E854E9-7C75-E231-6AF5-843D9BA9F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446" y="842512"/>
            <a:ext cx="2214444" cy="534124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E050331D-DBDD-2489-2CC3-F61BD98E0EF3}"/>
              </a:ext>
            </a:extLst>
          </p:cNvPr>
          <p:cNvGrpSpPr/>
          <p:nvPr/>
        </p:nvGrpSpPr>
        <p:grpSpPr>
          <a:xfrm>
            <a:off x="777240" y="842512"/>
            <a:ext cx="11311137" cy="6015488"/>
            <a:chOff x="777240" y="842512"/>
            <a:chExt cx="11311137" cy="601548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E862F0-D183-6747-35C2-2611C9396933}"/>
                </a:ext>
              </a:extLst>
            </p:cNvPr>
            <p:cNvSpPr/>
            <p:nvPr/>
          </p:nvSpPr>
          <p:spPr>
            <a:xfrm>
              <a:off x="9257183" y="1168828"/>
              <a:ext cx="2804196" cy="50149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ACB8838-EBB5-BF93-B012-F99D051A9857}"/>
                </a:ext>
              </a:extLst>
            </p:cNvPr>
            <p:cNvSpPr/>
            <p:nvPr/>
          </p:nvSpPr>
          <p:spPr>
            <a:xfrm>
              <a:off x="9481500" y="1375016"/>
              <a:ext cx="2292199" cy="9143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Header</a:t>
              </a:r>
            </a:p>
            <a:p>
              <a:pPr algn="ctr"/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Conponent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8D2182-CA84-4370-494F-4DBBDDCEDC72}"/>
                </a:ext>
              </a:extLst>
            </p:cNvPr>
            <p:cNvSpPr/>
            <p:nvPr/>
          </p:nvSpPr>
          <p:spPr>
            <a:xfrm>
              <a:off x="9481500" y="2559096"/>
              <a:ext cx="2292199" cy="9143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Nav</a:t>
              </a:r>
            </a:p>
            <a:p>
              <a:pPr algn="ctr"/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Conponent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C682851-54CF-9487-0F00-EC8DB3301ED7}"/>
                </a:ext>
              </a:extLst>
            </p:cNvPr>
            <p:cNvSpPr/>
            <p:nvPr/>
          </p:nvSpPr>
          <p:spPr>
            <a:xfrm>
              <a:off x="9481500" y="3684083"/>
              <a:ext cx="2292199" cy="9143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Article</a:t>
              </a:r>
            </a:p>
            <a:p>
              <a:pPr algn="ctr"/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Conponent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3614E2-D5A2-B35A-2A37-C62F939FCF0E}"/>
                </a:ext>
              </a:extLst>
            </p:cNvPr>
            <p:cNvSpPr txBox="1"/>
            <p:nvPr/>
          </p:nvSpPr>
          <p:spPr>
            <a:xfrm>
              <a:off x="11199091" y="842512"/>
              <a:ext cx="889286" cy="42146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50000"/>
                </a:lnSpc>
              </a:pPr>
              <a:r>
                <a:rPr lang="en-US" altLang="ko-KR" sz="1600" b="1" kern="0" spc="0" dirty="0">
                  <a:solidFill>
                    <a:schemeClr val="bg1"/>
                  </a:solidFill>
                  <a:effectLst/>
                  <a:latin typeface="한컴바탕"/>
                </a:rPr>
                <a:t>App.js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6192ACB-F00B-0A1E-F963-C7ACAE587BD6}"/>
                </a:ext>
              </a:extLst>
            </p:cNvPr>
            <p:cNvSpPr/>
            <p:nvPr/>
          </p:nvSpPr>
          <p:spPr>
            <a:xfrm>
              <a:off x="9513181" y="4843533"/>
              <a:ext cx="2292199" cy="9143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Create</a:t>
              </a:r>
            </a:p>
            <a:p>
              <a:pPr algn="ctr"/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Conponent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1E9FE7-E453-3D04-68B4-0A31015F56DF}"/>
                </a:ext>
              </a:extLst>
            </p:cNvPr>
            <p:cNvSpPr txBox="1"/>
            <p:nvPr/>
          </p:nvSpPr>
          <p:spPr>
            <a:xfrm>
              <a:off x="777240" y="6384820"/>
              <a:ext cx="1266418" cy="42344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50000"/>
                </a:lnSpc>
              </a:pPr>
              <a:r>
                <a:rPr lang="en-US" altLang="ko-KR" sz="1600" b="1" kern="0" spc="0" dirty="0">
                  <a:solidFill>
                    <a:schemeClr val="bg1"/>
                  </a:solidFill>
                  <a:effectLst/>
                  <a:latin typeface="한컴바탕"/>
                </a:rPr>
                <a:t>Welcome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04A706-0202-8D37-E1F7-9E38EC13E1EB}"/>
                </a:ext>
              </a:extLst>
            </p:cNvPr>
            <p:cNvSpPr txBox="1"/>
            <p:nvPr/>
          </p:nvSpPr>
          <p:spPr>
            <a:xfrm>
              <a:off x="3900584" y="6434551"/>
              <a:ext cx="1266418" cy="42344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50000"/>
                </a:lnSpc>
              </a:pPr>
              <a:r>
                <a:rPr lang="en-US" altLang="ko-KR" sz="1600" b="1" kern="0" spc="0" dirty="0">
                  <a:solidFill>
                    <a:schemeClr val="bg1"/>
                  </a:solidFill>
                  <a:effectLst/>
                  <a:latin typeface="한컴바탕"/>
                </a:rPr>
                <a:t>Create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8FA4BC-6AA3-C93E-D3B8-5AB6154D0635}"/>
                </a:ext>
              </a:extLst>
            </p:cNvPr>
            <p:cNvSpPr txBox="1"/>
            <p:nvPr/>
          </p:nvSpPr>
          <p:spPr>
            <a:xfrm>
              <a:off x="7124720" y="6279044"/>
              <a:ext cx="1266418" cy="42344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50000"/>
                </a:lnSpc>
              </a:pPr>
              <a:r>
                <a:rPr lang="en-US" altLang="ko-KR" sz="1600" b="1" kern="0" spc="0" dirty="0">
                  <a:solidFill>
                    <a:schemeClr val="bg1"/>
                  </a:solidFill>
                  <a:effectLst/>
                  <a:latin typeface="한컴바탕"/>
                </a:rPr>
                <a:t>Read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5573DE-8601-6F67-5D17-DBBF1050A665}"/>
              </a:ext>
            </a:extLst>
          </p:cNvPr>
          <p:cNvSpPr/>
          <p:nvPr/>
        </p:nvSpPr>
        <p:spPr>
          <a:xfrm>
            <a:off x="3164440" y="3080084"/>
            <a:ext cx="2994751" cy="2709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208F8-D8A0-FD29-1ECC-460A2E9C537A}"/>
              </a:ext>
            </a:extLst>
          </p:cNvPr>
          <p:cNvSpPr/>
          <p:nvPr/>
        </p:nvSpPr>
        <p:spPr>
          <a:xfrm flipV="1">
            <a:off x="386621" y="5270643"/>
            <a:ext cx="247987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EB2E3-5BC4-631E-3109-8085D843A39B}"/>
              </a:ext>
            </a:extLst>
          </p:cNvPr>
          <p:cNvSpPr/>
          <p:nvPr/>
        </p:nvSpPr>
        <p:spPr>
          <a:xfrm>
            <a:off x="6625975" y="4232953"/>
            <a:ext cx="2334437" cy="1376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79CB6-CCBD-8818-02D5-DF8EB82B928E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7E6359-36F8-ADC0-E168-02FE79152FF8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eek6-6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0176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1BB0B7-0498-7856-828A-44929AFFC353}"/>
              </a:ext>
            </a:extLst>
          </p:cNvPr>
          <p:cNvSpPr txBox="1"/>
          <p:nvPr/>
        </p:nvSpPr>
        <p:spPr>
          <a:xfrm>
            <a:off x="55804" y="635055"/>
            <a:ext cx="5094601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import Header from "./comp/Header";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Nav from "./comp/Nav";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Article from "./comp/Article";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Create from "./comp/Create";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  const [mode, </a:t>
            </a:r>
            <a:r>
              <a:rPr lang="en-US" altLang="ko-KR" sz="1600" b="1" dirty="0" err="1">
                <a:effectLst/>
                <a:latin typeface="+mn-ea"/>
              </a:rPr>
              <a:t>setMode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("WELCOME");</a:t>
            </a:r>
          </a:p>
          <a:p>
            <a:r>
              <a:rPr lang="en-US" altLang="ko-KR" sz="1600" b="1" dirty="0">
                <a:effectLst/>
                <a:latin typeface="+mn-ea"/>
              </a:rPr>
              <a:t>  const [id, </a:t>
            </a:r>
            <a:r>
              <a:rPr lang="en-US" altLang="ko-KR" sz="1600" b="1" dirty="0" err="1">
                <a:effectLst/>
                <a:latin typeface="+mn-ea"/>
              </a:rPr>
              <a:t>setId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(null);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 const [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nextId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,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setNextId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(4);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 const [topics,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setTopics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58308-BAD5-E8B7-88C4-E70E24774292}"/>
              </a:ext>
            </a:extLst>
          </p:cNvPr>
          <p:cNvSpPr txBox="1"/>
          <p:nvPr/>
        </p:nvSpPr>
        <p:spPr>
          <a:xfrm>
            <a:off x="3870285" y="2500329"/>
            <a:ext cx="846049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데이터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7219B-E5EC-3674-3399-DAFD6257B799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4A1FA6-1D20-39F8-DFE0-5E44667FB4A6}"/>
              </a:ext>
            </a:extLst>
          </p:cNvPr>
          <p:cNvSpPr/>
          <p:nvPr/>
        </p:nvSpPr>
        <p:spPr>
          <a:xfrm>
            <a:off x="55804" y="2194134"/>
            <a:ext cx="3747066" cy="206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FA653-9348-4B84-D2F9-03625FD2AB3D}"/>
              </a:ext>
            </a:extLst>
          </p:cNvPr>
          <p:cNvSpPr txBox="1"/>
          <p:nvPr/>
        </p:nvSpPr>
        <p:spPr>
          <a:xfrm>
            <a:off x="5176095" y="38298"/>
            <a:ext cx="6960101" cy="69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 let content = null;</a:t>
            </a:r>
          </a:p>
          <a:p>
            <a:r>
              <a:rPr lang="en-US" altLang="ko-KR" sz="1600" b="1" dirty="0">
                <a:effectLst/>
                <a:latin typeface="+mn-ea"/>
              </a:rPr>
              <a:t>  if (mode === "WELCOME") {</a:t>
            </a:r>
          </a:p>
          <a:p>
            <a:r>
              <a:rPr lang="en-US" altLang="ko-KR" sz="1600" b="1" dirty="0">
                <a:effectLst/>
                <a:latin typeface="+mn-ea"/>
              </a:rPr>
              <a:t>    content = &lt;Article title="Welcome" body="Hello, WEB"&gt;&lt;/Article&gt;;</a:t>
            </a:r>
          </a:p>
          <a:p>
            <a:r>
              <a:rPr lang="en-US" altLang="ko-KR" sz="1600" b="1" dirty="0">
                <a:effectLst/>
                <a:latin typeface="+mn-ea"/>
              </a:rPr>
              <a:t>  } else if (mode === "READ") {</a:t>
            </a:r>
          </a:p>
          <a:p>
            <a:r>
              <a:rPr lang="en-US" altLang="ko-KR" sz="1600" b="1" dirty="0">
                <a:effectLst/>
                <a:latin typeface="+mn-ea"/>
              </a:rPr>
              <a:t>    let title, body = null;</a:t>
            </a:r>
          </a:p>
          <a:p>
            <a:r>
              <a:rPr lang="en-US" altLang="ko-KR" sz="1600" b="1" dirty="0">
                <a:effectLst/>
                <a:latin typeface="+mn-ea"/>
              </a:rPr>
              <a:t>    for (let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= 0;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&lt; </a:t>
            </a:r>
            <a:r>
              <a:rPr lang="en-US" altLang="ko-KR" sz="1600" b="1" dirty="0" err="1">
                <a:effectLst/>
                <a:latin typeface="+mn-ea"/>
              </a:rPr>
              <a:t>topics.length</a:t>
            </a:r>
            <a:r>
              <a:rPr lang="en-US" altLang="ko-KR" sz="1600" b="1" dirty="0">
                <a:effectLst/>
                <a:latin typeface="+mn-ea"/>
              </a:rPr>
              <a:t>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++) {</a:t>
            </a:r>
          </a:p>
          <a:p>
            <a:r>
              <a:rPr lang="en-US" altLang="ko-KR" sz="1600" b="1" dirty="0">
                <a:effectLst/>
                <a:latin typeface="+mn-ea"/>
              </a:rPr>
              <a:t>      if (topics[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].id === Number(id)) {</a:t>
            </a:r>
          </a:p>
          <a:p>
            <a:r>
              <a:rPr lang="en-US" altLang="ko-KR" sz="1600" b="1" dirty="0">
                <a:effectLst/>
                <a:latin typeface="+mn-ea"/>
              </a:rPr>
              <a:t>        title = topics[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].title;</a:t>
            </a:r>
          </a:p>
          <a:p>
            <a:r>
              <a:rPr lang="en-US" altLang="ko-KR" sz="1600" b="1" dirty="0">
                <a:effectLst/>
                <a:latin typeface="+mn-ea"/>
              </a:rPr>
              <a:t>        body = topics[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].body;</a:t>
            </a:r>
          </a:p>
          <a:p>
            <a:r>
              <a:rPr lang="en-US" altLang="ko-KR" sz="1600" b="1" dirty="0">
                <a:effectLst/>
                <a:latin typeface="+mn-ea"/>
              </a:rPr>
              <a:t>      }</a:t>
            </a:r>
          </a:p>
          <a:p>
            <a:r>
              <a:rPr lang="en-US" altLang="ko-KR" sz="1600" b="1" dirty="0">
                <a:effectLst/>
                <a:latin typeface="+mn-ea"/>
              </a:rPr>
              <a:t>    }</a:t>
            </a:r>
          </a:p>
          <a:p>
            <a:r>
              <a:rPr lang="en-US" altLang="ko-KR" sz="1600" b="1" dirty="0">
                <a:effectLst/>
                <a:latin typeface="+mn-ea"/>
              </a:rPr>
              <a:t>    content = &lt;Article title={title} body={body}&gt;&lt;/Article&gt;;</a:t>
            </a:r>
          </a:p>
          <a:p>
            <a:r>
              <a:rPr lang="en-US" altLang="ko-KR" sz="1600" b="1" dirty="0">
                <a:effectLst/>
                <a:latin typeface="+mn-ea"/>
              </a:rPr>
              <a:t>  }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else if (mode === "CREATE")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   content = (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     &lt;Create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      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onCreate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={(_title, _body)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         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newTopic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= { id: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nextId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, title: _title, body: _body };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         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newTopics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= [...topics]; //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기존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topics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        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newTopics.push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newTopic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); //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기존 추가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topics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        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setTopics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newTopics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        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setMode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("READ"); // READ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모드</a:t>
            </a: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         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setNextId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nextId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+ 1); // Id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증가</a:t>
            </a: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       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}}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     &gt;&lt;/Create&gt;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   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 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B807A6-B084-DCCE-E3FA-5026175551FD}"/>
              </a:ext>
            </a:extLst>
          </p:cNvPr>
          <p:cNvSpPr/>
          <p:nvPr/>
        </p:nvSpPr>
        <p:spPr>
          <a:xfrm>
            <a:off x="5341334" y="3277457"/>
            <a:ext cx="6353359" cy="3431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6C2CE8-7A30-93DD-92A0-E42CD51784A2}"/>
              </a:ext>
            </a:extLst>
          </p:cNvPr>
          <p:cNvSpPr/>
          <p:nvPr/>
        </p:nvSpPr>
        <p:spPr>
          <a:xfrm>
            <a:off x="267560" y="3367651"/>
            <a:ext cx="4218702" cy="565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7406A8-BAAD-9C1E-9037-534B77078623}"/>
              </a:ext>
            </a:extLst>
          </p:cNvPr>
          <p:cNvSpPr txBox="1"/>
          <p:nvPr/>
        </p:nvSpPr>
        <p:spPr>
          <a:xfrm>
            <a:off x="4473282" y="3239174"/>
            <a:ext cx="34505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659260-FC4A-D6F3-C986-F4E578D2DF67}"/>
              </a:ext>
            </a:extLst>
          </p:cNvPr>
          <p:cNvSpPr txBox="1"/>
          <p:nvPr/>
        </p:nvSpPr>
        <p:spPr>
          <a:xfrm>
            <a:off x="2031860" y="2545622"/>
            <a:ext cx="34505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CFF687-FCB3-8D32-8CEE-12AD85C69439}"/>
              </a:ext>
            </a:extLst>
          </p:cNvPr>
          <p:cNvSpPr txBox="1"/>
          <p:nvPr/>
        </p:nvSpPr>
        <p:spPr>
          <a:xfrm>
            <a:off x="9163981" y="3655929"/>
            <a:ext cx="33961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C6BB02-7D12-9BA7-D086-FD99AB86BE14}"/>
              </a:ext>
            </a:extLst>
          </p:cNvPr>
          <p:cNvSpPr txBox="1"/>
          <p:nvPr/>
        </p:nvSpPr>
        <p:spPr>
          <a:xfrm>
            <a:off x="9163980" y="4972681"/>
            <a:ext cx="212551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입력한 </a:t>
            </a:r>
            <a:r>
              <a:rPr lang="en-US" altLang="ko-KR" sz="1600" b="1" dirty="0">
                <a:solidFill>
                  <a:schemeClr val="bg1"/>
                </a:solidFill>
              </a:rPr>
              <a:t>id, title, topics</a:t>
            </a:r>
            <a:r>
              <a:rPr lang="ko-KR" altLang="en-US" sz="1600" b="1" dirty="0">
                <a:solidFill>
                  <a:schemeClr val="bg1"/>
                </a:solidFill>
              </a:rPr>
              <a:t>를 추가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E7B64-59B7-5464-9571-20CF4697CCDB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eek6-6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16856F-EAF4-2EA2-4A73-5A2E9D78E962}"/>
              </a:ext>
            </a:extLst>
          </p:cNvPr>
          <p:cNvSpPr txBox="1"/>
          <p:nvPr/>
        </p:nvSpPr>
        <p:spPr>
          <a:xfrm>
            <a:off x="671274" y="4045983"/>
            <a:ext cx="131339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추가 데이터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B6739-F648-9E1B-8726-FF1442AC1372}"/>
              </a:ext>
            </a:extLst>
          </p:cNvPr>
          <p:cNvSpPr txBox="1"/>
          <p:nvPr/>
        </p:nvSpPr>
        <p:spPr>
          <a:xfrm>
            <a:off x="671274" y="4513576"/>
            <a:ext cx="235105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다음</a:t>
            </a:r>
            <a:r>
              <a:rPr lang="en-US" altLang="ko-KR" sz="1600" b="1" dirty="0">
                <a:solidFill>
                  <a:schemeClr val="bg1"/>
                </a:solidFill>
              </a:rPr>
              <a:t> id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초기 </a:t>
            </a:r>
            <a:r>
              <a:rPr lang="en-US" altLang="ko-KR" sz="1600" b="1" dirty="0" err="1">
                <a:solidFill>
                  <a:schemeClr val="bg1"/>
                </a:solidFill>
              </a:rPr>
              <a:t>tiopis</a:t>
            </a:r>
            <a:r>
              <a:rPr lang="ko-KR" altLang="en-US" sz="1600" b="1" dirty="0">
                <a:solidFill>
                  <a:schemeClr val="bg1"/>
                </a:solidFill>
              </a:rPr>
              <a:t>는 </a:t>
            </a:r>
            <a:r>
              <a:rPr lang="en-US" altLang="ko-KR" sz="1600" b="1" dirty="0" err="1">
                <a:solidFill>
                  <a:schemeClr val="bg1"/>
                </a:solidFill>
              </a:rPr>
              <a:t>datas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EE272-1480-E336-8CBE-69727D451B45}"/>
              </a:ext>
            </a:extLst>
          </p:cNvPr>
          <p:cNvSpPr txBox="1"/>
          <p:nvPr/>
        </p:nvSpPr>
        <p:spPr>
          <a:xfrm>
            <a:off x="9567884" y="3247907"/>
            <a:ext cx="2356556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CREATE</a:t>
            </a:r>
            <a:r>
              <a:rPr lang="ko-KR" altLang="en-US" sz="1400" b="1" dirty="0">
                <a:solidFill>
                  <a:schemeClr val="bg1"/>
                </a:solidFill>
              </a:rPr>
              <a:t>를 클릭하면 실행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D24C1-1A1F-D414-03D8-8270BB311EB9}"/>
              </a:ext>
            </a:extLst>
          </p:cNvPr>
          <p:cNvSpPr txBox="1"/>
          <p:nvPr/>
        </p:nvSpPr>
        <p:spPr>
          <a:xfrm>
            <a:off x="10315792" y="3876706"/>
            <a:ext cx="43037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31192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255070" y="620765"/>
            <a:ext cx="5520087" cy="62478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&lt;Header  title="WEB“ 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={()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setMode</a:t>
            </a:r>
            <a:r>
              <a:rPr lang="en-US" altLang="ko-KR" sz="1600" b="1" dirty="0">
                <a:effectLst/>
                <a:latin typeface="+mn-ea"/>
              </a:rPr>
              <a:t>("WELCOME");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  &gt;</a:t>
            </a:r>
          </a:p>
          <a:p>
            <a:r>
              <a:rPr lang="en-US" altLang="ko-KR" sz="1600" b="1" dirty="0">
                <a:latin typeface="+mn-ea"/>
              </a:rPr>
              <a:t>      </a:t>
            </a:r>
            <a:r>
              <a:rPr lang="en-US" altLang="ko-KR" sz="1600" b="1" dirty="0">
                <a:effectLst/>
                <a:latin typeface="+mn-ea"/>
              </a:rPr>
              <a:t>&lt;/Header&gt;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&lt;Nav   topics={topics}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={(_id)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setMode</a:t>
            </a:r>
            <a:r>
              <a:rPr lang="en-US" altLang="ko-KR" sz="1600" b="1" dirty="0">
                <a:effectLst/>
                <a:latin typeface="+mn-ea"/>
              </a:rPr>
              <a:t>("READ");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setId</a:t>
            </a:r>
            <a:r>
              <a:rPr lang="en-US" altLang="ko-KR" sz="1600" b="1" dirty="0">
                <a:effectLst/>
                <a:latin typeface="+mn-ea"/>
              </a:rPr>
              <a:t>(_id);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 &gt;</a:t>
            </a:r>
          </a:p>
          <a:p>
            <a:r>
              <a:rPr lang="en-US" altLang="ko-KR" sz="1600" b="1" dirty="0">
                <a:latin typeface="+mn-ea"/>
              </a:rPr>
              <a:t>     </a:t>
            </a:r>
            <a:r>
              <a:rPr lang="en-US" altLang="ko-KR" sz="1600" b="1" dirty="0">
                <a:effectLst/>
                <a:latin typeface="+mn-ea"/>
              </a:rPr>
              <a:t>&lt;/Nav&gt;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{content}</a:t>
            </a:r>
          </a:p>
          <a:p>
            <a:r>
              <a:rPr lang="en-US" altLang="ko-KR" sz="1600" b="1" dirty="0">
                <a:effectLst/>
                <a:latin typeface="+mn-ea"/>
              </a:rPr>
              <a:t> </a:t>
            </a:r>
          </a:p>
          <a:p>
            <a:r>
              <a:rPr lang="en-US" altLang="ko-KR" sz="1600" b="1" dirty="0">
                <a:effectLst/>
                <a:latin typeface="+mn-ea"/>
              </a:rPr>
              <a:t>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&lt;a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href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="/create“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onClick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setMode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("CREATE");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}}  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Create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61E592-E6A0-743B-7771-8C88032DE1F8}"/>
              </a:ext>
            </a:extLst>
          </p:cNvPr>
          <p:cNvGrpSpPr/>
          <p:nvPr/>
        </p:nvGrpSpPr>
        <p:grpSpPr>
          <a:xfrm>
            <a:off x="8641165" y="733097"/>
            <a:ext cx="2223144" cy="4163566"/>
            <a:chOff x="9257183" y="1168828"/>
            <a:chExt cx="2804196" cy="501492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A9018EA-F910-5498-20BD-29414CDB336B}"/>
                </a:ext>
              </a:extLst>
            </p:cNvPr>
            <p:cNvSpPr/>
            <p:nvPr/>
          </p:nvSpPr>
          <p:spPr>
            <a:xfrm>
              <a:off x="9257183" y="1168828"/>
              <a:ext cx="2804196" cy="50149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B8EE95C-56BC-1492-9558-C5E55BDEE0C2}"/>
                </a:ext>
              </a:extLst>
            </p:cNvPr>
            <p:cNvSpPr/>
            <p:nvPr/>
          </p:nvSpPr>
          <p:spPr>
            <a:xfrm>
              <a:off x="9481500" y="1375016"/>
              <a:ext cx="2292199" cy="9143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Header</a:t>
              </a:r>
            </a:p>
            <a:p>
              <a:pPr algn="ctr"/>
              <a:r>
                <a:rPr lang="en-US" altLang="ko-KR" sz="1600" b="1" dirty="0" err="1">
                  <a:solidFill>
                    <a:srgbClr val="FF0000"/>
                  </a:solidFill>
                  <a:latin typeface="+mn-ea"/>
                </a:rPr>
                <a:t>Conponent</a:t>
              </a:r>
              <a:endParaRPr lang="ko-KR" altLang="en-US" sz="16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8D29BCA-3C0F-CD64-DFEC-0564C6F7405C}"/>
                </a:ext>
              </a:extLst>
            </p:cNvPr>
            <p:cNvSpPr/>
            <p:nvPr/>
          </p:nvSpPr>
          <p:spPr>
            <a:xfrm>
              <a:off x="9481500" y="2559096"/>
              <a:ext cx="2292199" cy="9143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Nav</a:t>
              </a:r>
            </a:p>
            <a:p>
              <a:pPr algn="ctr"/>
              <a:r>
                <a:rPr lang="en-US" altLang="ko-KR" sz="1600" b="1" dirty="0" err="1">
                  <a:solidFill>
                    <a:srgbClr val="FF0000"/>
                  </a:solidFill>
                  <a:latin typeface="+mn-ea"/>
                </a:rPr>
                <a:t>Conponent</a:t>
              </a:r>
              <a:endParaRPr lang="ko-KR" altLang="en-US" sz="16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6468865-5E56-DAAC-F893-73923BA7FC15}"/>
                </a:ext>
              </a:extLst>
            </p:cNvPr>
            <p:cNvSpPr/>
            <p:nvPr/>
          </p:nvSpPr>
          <p:spPr>
            <a:xfrm>
              <a:off x="9481500" y="3684083"/>
              <a:ext cx="2292199" cy="9143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chemeClr val="tx1"/>
                  </a:solidFill>
                  <a:effectLst/>
                  <a:latin typeface="+mn-ea"/>
                </a:rPr>
                <a:t>      {content}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03D4B9-E43F-2F09-9EE0-FACE2010724B}"/>
                </a:ext>
              </a:extLst>
            </p:cNvPr>
            <p:cNvSpPr/>
            <p:nvPr/>
          </p:nvSpPr>
          <p:spPr>
            <a:xfrm>
              <a:off x="9513181" y="4843533"/>
              <a:ext cx="2292199" cy="87648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Create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87862CE-9983-0B25-5E13-6664D994C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44" y="840804"/>
            <a:ext cx="1948099" cy="40969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5B627D-9B54-796C-DFDA-940DE6FEEEC0}"/>
              </a:ext>
            </a:extLst>
          </p:cNvPr>
          <p:cNvSpPr txBox="1"/>
          <p:nvPr/>
        </p:nvSpPr>
        <p:spPr>
          <a:xfrm>
            <a:off x="6330019" y="343946"/>
            <a:ext cx="175628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First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Rendering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A8598-241E-2C13-DB5F-D8C7CD0115F5}"/>
              </a:ext>
            </a:extLst>
          </p:cNvPr>
          <p:cNvSpPr txBox="1"/>
          <p:nvPr/>
        </p:nvSpPr>
        <p:spPr>
          <a:xfrm>
            <a:off x="3711474" y="4188906"/>
            <a:ext cx="1120408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추가코드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F7F5A4-A7AF-FC25-E3A4-110CE5265A0F}"/>
              </a:ext>
            </a:extLst>
          </p:cNvPr>
          <p:cNvSpPr/>
          <p:nvPr/>
        </p:nvSpPr>
        <p:spPr>
          <a:xfrm>
            <a:off x="567891" y="4552749"/>
            <a:ext cx="4263991" cy="1482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2AEF77-A06D-6634-3DA1-61C6107D02EA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282358-2BFA-7A18-0912-3C7916447271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8F4F5F-3D74-CE1D-004A-33361B707FD1}"/>
              </a:ext>
            </a:extLst>
          </p:cNvPr>
          <p:cNvSpPr/>
          <p:nvPr/>
        </p:nvSpPr>
        <p:spPr>
          <a:xfrm flipV="1">
            <a:off x="6392481" y="4496642"/>
            <a:ext cx="903468" cy="338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63BA8D-E80D-CD5C-2563-B2873BDE5E87}"/>
              </a:ext>
            </a:extLst>
          </p:cNvPr>
          <p:cNvSpPr txBox="1"/>
          <p:nvPr/>
        </p:nvSpPr>
        <p:spPr>
          <a:xfrm>
            <a:off x="6672135" y="4937760"/>
            <a:ext cx="344159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F6C4FD-2C8E-A672-D86F-68BBC09FCCDB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eek6-6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928F4-2180-6D32-2D79-AEA7E8CCC595}"/>
              </a:ext>
            </a:extLst>
          </p:cNvPr>
          <p:cNvSpPr txBox="1"/>
          <p:nvPr/>
        </p:nvSpPr>
        <p:spPr>
          <a:xfrm>
            <a:off x="4099598" y="5124617"/>
            <a:ext cx="344159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760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255071" y="842512"/>
            <a:ext cx="4490184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Header(props)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&lt;a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</a:t>
            </a:r>
            <a:r>
              <a:rPr lang="en-US" altLang="ko-KR" sz="1600" b="1" dirty="0" err="1">
                <a:effectLst/>
                <a:latin typeface="+mn-ea"/>
              </a:rPr>
              <a:t>props.onChangeMode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{</a:t>
            </a:r>
            <a:r>
              <a:rPr lang="en-US" altLang="ko-KR" sz="1600" b="1" dirty="0" err="1">
                <a:effectLst/>
                <a:latin typeface="+mn-ea"/>
              </a:rPr>
              <a:t>props.title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Header;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DB242-9A47-462B-8136-DD2BA964ADAE}"/>
              </a:ext>
            </a:extLst>
          </p:cNvPr>
          <p:cNvSpPr txBox="1"/>
          <p:nvPr/>
        </p:nvSpPr>
        <p:spPr>
          <a:xfrm>
            <a:off x="5038824" y="318609"/>
            <a:ext cx="6694371" cy="649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Nav({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topics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})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const 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 = [];</a:t>
            </a:r>
          </a:p>
          <a:p>
            <a:r>
              <a:rPr lang="en-US" altLang="ko-KR" sz="1600" b="1" dirty="0">
                <a:effectLst/>
                <a:latin typeface="+mn-ea"/>
              </a:rPr>
              <a:t>   for (let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= 0;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&lt;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topics</a:t>
            </a:r>
            <a:r>
              <a:rPr lang="en-US" altLang="ko-KR" sz="1600" b="1" dirty="0" err="1">
                <a:effectLst/>
                <a:latin typeface="+mn-ea"/>
              </a:rPr>
              <a:t>.length</a:t>
            </a:r>
            <a:r>
              <a:rPr lang="en-US" altLang="ko-KR" sz="1600" b="1" dirty="0">
                <a:effectLst/>
                <a:latin typeface="+mn-ea"/>
              </a:rPr>
              <a:t>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++)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let t =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topics</a:t>
            </a:r>
            <a:r>
              <a:rPr lang="en-US" altLang="ko-KR" sz="1600" b="1" dirty="0">
                <a:effectLst/>
                <a:latin typeface="+mn-ea"/>
              </a:rPr>
              <a:t>[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r>
              <a:rPr lang="en-US" altLang="ko-KR" sz="1600" b="1" dirty="0">
                <a:effectLst/>
                <a:latin typeface="+mn-ea"/>
              </a:rPr>
              <a:t>   </a:t>
            </a:r>
            <a:r>
              <a:rPr lang="en-US" altLang="ko-KR" sz="1600" b="1" dirty="0" err="1">
                <a:effectLst/>
                <a:latin typeface="+mn-ea"/>
              </a:rPr>
              <a:t>lis.push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&lt;li key={t.id}&gt;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&lt;a id={t.id}  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={"/read/" + t.id}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(event.target.id);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{</a:t>
            </a:r>
            <a:r>
              <a:rPr lang="en-US" altLang="ko-KR" sz="1600" b="1" dirty="0" err="1">
                <a:effectLst/>
                <a:latin typeface="+mn-ea"/>
              </a:rPr>
              <a:t>t.title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);</a:t>
            </a:r>
          </a:p>
          <a:p>
            <a:r>
              <a:rPr lang="en-US" altLang="ko-KR" sz="1600" b="1" dirty="0">
                <a:effectLst/>
                <a:latin typeface="+mn-ea"/>
              </a:rPr>
              <a:t>   }</a:t>
            </a:r>
          </a:p>
          <a:p>
            <a:r>
              <a:rPr lang="en-US" altLang="ko-KR" sz="1600" b="1" dirty="0">
                <a:effectLst/>
                <a:latin typeface="+mn-ea"/>
              </a:rPr>
              <a:t>   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&lt;nav&gt;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&gt;{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}&lt;/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);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</a:p>
          <a:p>
            <a:r>
              <a:rPr lang="en-US" altLang="ko-KR" sz="1600" b="1" dirty="0">
                <a:effectLst/>
                <a:latin typeface="+mn-ea"/>
              </a:rPr>
              <a:t>  export default Nav 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18B53-7374-727B-A0D3-A37E6F1A4A83}"/>
              </a:ext>
            </a:extLst>
          </p:cNvPr>
          <p:cNvSpPr txBox="1"/>
          <p:nvPr/>
        </p:nvSpPr>
        <p:spPr>
          <a:xfrm>
            <a:off x="7919186" y="4230824"/>
            <a:ext cx="365038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Article(props)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&lt;h2&gt;{</a:t>
            </a:r>
            <a:r>
              <a:rPr lang="en-US" altLang="ko-KR" sz="1600" b="1" dirty="0" err="1">
                <a:effectLst/>
                <a:latin typeface="+mn-ea"/>
              </a:rPr>
              <a:t>props.title</a:t>
            </a:r>
            <a:r>
              <a:rPr lang="en-US" altLang="ko-KR" sz="1600" b="1" dirty="0">
                <a:effectLst/>
                <a:latin typeface="+mn-ea"/>
              </a:rPr>
              <a:t>}&lt;/h2&gt;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 err="1">
                <a:effectLst/>
                <a:latin typeface="+mn-ea"/>
              </a:rPr>
              <a:t>props.body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02C1D-2F22-C33C-9C65-3275BC94C251}"/>
              </a:ext>
            </a:extLst>
          </p:cNvPr>
          <p:cNvSpPr txBox="1"/>
          <p:nvPr/>
        </p:nvSpPr>
        <p:spPr>
          <a:xfrm>
            <a:off x="10459545" y="4061547"/>
            <a:ext cx="112502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 없음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EE0F1-267B-269F-EF19-07A9552EF5E6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1A5ED-AFBA-5E72-32B8-BC70BFC2459E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7E88A4-2FE5-F88C-9563-4667CFC7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24" y="3459677"/>
            <a:ext cx="1590970" cy="3345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5B2A4A-CB0F-108C-0248-DB0ADEA815AF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eek6-6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CD75E9-05F7-FE4F-9833-13518D55EE33}"/>
              </a:ext>
            </a:extLst>
          </p:cNvPr>
          <p:cNvSpPr txBox="1"/>
          <p:nvPr/>
        </p:nvSpPr>
        <p:spPr>
          <a:xfrm>
            <a:off x="3379181" y="557732"/>
            <a:ext cx="112502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 있음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32122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B9727D-884C-0196-985B-4F5962951F64}"/>
              </a:ext>
            </a:extLst>
          </p:cNvPr>
          <p:cNvSpPr txBox="1"/>
          <p:nvPr/>
        </p:nvSpPr>
        <p:spPr>
          <a:xfrm>
            <a:off x="418161" y="548479"/>
            <a:ext cx="496908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" 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4853D-6BFB-27B4-51D1-B65784209583}"/>
              </a:ext>
            </a:extLst>
          </p:cNvPr>
          <p:cNvSpPr txBox="1"/>
          <p:nvPr/>
        </p:nvSpPr>
        <p:spPr>
          <a:xfrm>
            <a:off x="373711" y="3275815"/>
            <a:ext cx="501353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Product from './Product' 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Product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833C9F6-3BD2-6409-DE5E-0FCF4D97D34E}"/>
              </a:ext>
            </a:extLst>
          </p:cNvPr>
          <p:cNvGrpSpPr/>
          <p:nvPr/>
        </p:nvGrpSpPr>
        <p:grpSpPr>
          <a:xfrm>
            <a:off x="4263913" y="3275815"/>
            <a:ext cx="2104269" cy="3440459"/>
            <a:chOff x="3399850" y="2502851"/>
            <a:chExt cx="2520287" cy="421550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CDE5C09-EA37-B30D-89A3-24C5391A2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4977" y="2543720"/>
              <a:ext cx="2239261" cy="400617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0AA60D5-C8F2-B3D1-F791-D441B640F568}"/>
                </a:ext>
              </a:extLst>
            </p:cNvPr>
            <p:cNvSpPr/>
            <p:nvPr/>
          </p:nvSpPr>
          <p:spPr>
            <a:xfrm>
              <a:off x="3408019" y="2502851"/>
              <a:ext cx="2512118" cy="8686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F9AE208-BC8B-32FF-B628-EFE10AE433EC}"/>
                </a:ext>
              </a:extLst>
            </p:cNvPr>
            <p:cNvSpPr/>
            <p:nvPr/>
          </p:nvSpPr>
          <p:spPr>
            <a:xfrm>
              <a:off x="3399850" y="3409878"/>
              <a:ext cx="2512118" cy="33084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00A0638-42A8-A0CA-3460-C89EA7065FDF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393AF-0722-A287-C9E8-F9FD7975A5A9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23543-4AF0-4D3A-74FD-A79F4943AD81}"/>
              </a:ext>
            </a:extLst>
          </p:cNvPr>
          <p:cNvSpPr txBox="1"/>
          <p:nvPr/>
        </p:nvSpPr>
        <p:spPr>
          <a:xfrm>
            <a:off x="6416312" y="3249196"/>
            <a:ext cx="1053276" cy="307777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SearchBar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2899B-E307-4D5B-AB2C-AD24479264AC}"/>
              </a:ext>
            </a:extLst>
          </p:cNvPr>
          <p:cNvSpPr txBox="1"/>
          <p:nvPr/>
        </p:nvSpPr>
        <p:spPr>
          <a:xfrm>
            <a:off x="6406682" y="4018336"/>
            <a:ext cx="956644" cy="307777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121935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255070" y="697386"/>
            <a:ext cx="7610905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Create(props)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// const { </a:t>
            </a:r>
            <a:r>
              <a:rPr lang="en-US" altLang="ko-KR" sz="1600" b="1" dirty="0" err="1">
                <a:effectLst/>
                <a:latin typeface="+mn-ea"/>
              </a:rPr>
              <a:t>onCreate</a:t>
            </a:r>
            <a:r>
              <a:rPr lang="en-US" altLang="ko-KR" sz="1600" b="1" dirty="0">
                <a:effectLst/>
                <a:latin typeface="+mn-ea"/>
              </a:rPr>
              <a:t> } = props;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&lt;h2&gt;Create&lt;/h2&gt;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&lt;form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onSubmit</a:t>
            </a:r>
            <a:r>
              <a:rPr lang="en-US" altLang="ko-KR" sz="1600" b="1" dirty="0"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const title = </a:t>
            </a:r>
            <a:r>
              <a:rPr lang="en-US" altLang="ko-KR" sz="1600" b="1" dirty="0" err="1">
                <a:effectLst/>
                <a:latin typeface="+mn-ea"/>
              </a:rPr>
              <a:t>event.target.title.value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const body = </a:t>
            </a:r>
            <a:r>
              <a:rPr lang="en-US" altLang="ko-KR" sz="1600" b="1" dirty="0" err="1">
                <a:effectLst/>
                <a:latin typeface="+mn-ea"/>
              </a:rPr>
              <a:t>event.target.body.value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props.onCreate</a:t>
            </a:r>
            <a:r>
              <a:rPr lang="en-US" altLang="ko-KR" sz="1600" b="1" dirty="0">
                <a:effectLst/>
                <a:latin typeface="+mn-ea"/>
              </a:rPr>
              <a:t>(title, body);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&lt;p&gt; &lt;input type="text" name="title" placeholder="title" /&gt; 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&lt;p&gt; &lt;</a:t>
            </a:r>
            <a:r>
              <a:rPr lang="en-US" altLang="ko-KR" sz="1600" b="1" dirty="0" err="1">
                <a:effectLst/>
                <a:latin typeface="+mn-ea"/>
              </a:rPr>
              <a:t>textarea</a:t>
            </a:r>
            <a:r>
              <a:rPr lang="en-US" altLang="ko-KR" sz="1600" b="1" dirty="0">
                <a:effectLst/>
                <a:latin typeface="+mn-ea"/>
              </a:rPr>
              <a:t> name="body" placeholder="body"&gt;&lt;/</a:t>
            </a:r>
            <a:r>
              <a:rPr lang="en-US" altLang="ko-KR" sz="1600" b="1" dirty="0" err="1">
                <a:effectLst/>
                <a:latin typeface="+mn-ea"/>
              </a:rPr>
              <a:t>textarea</a:t>
            </a:r>
            <a:r>
              <a:rPr lang="en-US" altLang="ko-KR" sz="1600" b="1" dirty="0">
                <a:effectLst/>
                <a:latin typeface="+mn-ea"/>
              </a:rPr>
              <a:t>&gt; 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&lt;p&gt; &lt;input type="submit" value="Create"&gt;&lt;/input&gt;    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Create;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B768BF-F8D2-288B-2D84-BF65882F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148" y="489608"/>
            <a:ext cx="2462414" cy="50167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C377009-8BCE-29D4-F989-88569B9AD2F1}"/>
              </a:ext>
            </a:extLst>
          </p:cNvPr>
          <p:cNvSpPr/>
          <p:nvPr/>
        </p:nvSpPr>
        <p:spPr>
          <a:xfrm>
            <a:off x="9044148" y="2774200"/>
            <a:ext cx="2462414" cy="2271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1228C-607E-8DCF-A456-179FC59BF228}"/>
              </a:ext>
            </a:extLst>
          </p:cNvPr>
          <p:cNvSpPr txBox="1"/>
          <p:nvPr/>
        </p:nvSpPr>
        <p:spPr>
          <a:xfrm>
            <a:off x="5212484" y="687945"/>
            <a:ext cx="156695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C0F2086-C41F-12CF-80BD-F732BF4CEADA}"/>
              </a:ext>
            </a:extLst>
          </p:cNvPr>
          <p:cNvSpPr/>
          <p:nvPr/>
        </p:nvSpPr>
        <p:spPr>
          <a:xfrm>
            <a:off x="8088821" y="3577717"/>
            <a:ext cx="697045" cy="37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20F7F9-E825-BEEA-BA34-0A8F271845E2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69F81-869C-B1CE-4480-71F6F2D2784C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F60CB-4FBA-ED32-C051-95DF4537D58A}"/>
              </a:ext>
            </a:extLst>
          </p:cNvPr>
          <p:cNvSpPr txBox="1"/>
          <p:nvPr/>
        </p:nvSpPr>
        <p:spPr>
          <a:xfrm>
            <a:off x="3895657" y="489608"/>
            <a:ext cx="43037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1E53F-3133-3EB4-9BD3-0DFE725110D4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eek6-6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6FB02-6BF3-395A-B1A9-B2B9F4578751}"/>
              </a:ext>
            </a:extLst>
          </p:cNvPr>
          <p:cNvSpPr txBox="1"/>
          <p:nvPr/>
        </p:nvSpPr>
        <p:spPr>
          <a:xfrm>
            <a:off x="5212484" y="2435646"/>
            <a:ext cx="43037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04277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06B937-1EE1-9BB0-786D-E8C8C64ED368}"/>
              </a:ext>
            </a:extLst>
          </p:cNvPr>
          <p:cNvSpPr txBox="1"/>
          <p:nvPr/>
        </p:nvSpPr>
        <p:spPr>
          <a:xfrm>
            <a:off x="363353" y="291783"/>
            <a:ext cx="3169119" cy="52322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고급웹프로그래밍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B757D-DBB7-1689-20F2-CCD248862477}"/>
              </a:ext>
            </a:extLst>
          </p:cNvPr>
          <p:cNvSpPr txBox="1"/>
          <p:nvPr/>
        </p:nvSpPr>
        <p:spPr>
          <a:xfrm>
            <a:off x="4174957" y="2390090"/>
            <a:ext cx="3169119" cy="52322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7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주차 수업자료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67AAE3-AF99-2ED4-C99A-4A201C5F7301}"/>
              </a:ext>
            </a:extLst>
          </p:cNvPr>
          <p:cNvSpPr txBox="1"/>
          <p:nvPr/>
        </p:nvSpPr>
        <p:spPr>
          <a:xfrm>
            <a:off x="4150493" y="3130989"/>
            <a:ext cx="31935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b="1" i="0" u="none" strike="noStrike" baseline="0" dirty="0">
                <a:solidFill>
                  <a:srgbClr val="000000"/>
                </a:solidFill>
                <a:latin typeface="+mn-ea"/>
              </a:rPr>
              <a:t>네비게이션</a:t>
            </a:r>
            <a:endParaRPr lang="en-US" altLang="ko-KR" sz="2000" b="1" i="0" u="none" strike="noStrike" baseline="0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i="0" u="none" strike="noStrike" baseline="0" dirty="0">
                <a:solidFill>
                  <a:srgbClr val="000000"/>
                </a:solidFill>
                <a:latin typeface="+mn-ea"/>
              </a:rPr>
              <a:t>React 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웹 만들기</a:t>
            </a:r>
            <a:r>
              <a:rPr lang="ko-KR" altLang="en-US" sz="2000" b="1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2000" b="1" i="0" u="none" strike="noStrike" baseline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A8A68-8FC1-D568-4D5F-A7610C678772}"/>
              </a:ext>
            </a:extLst>
          </p:cNvPr>
          <p:cNvSpPr txBox="1"/>
          <p:nvPr/>
        </p:nvSpPr>
        <p:spPr>
          <a:xfrm>
            <a:off x="4150493" y="4056554"/>
            <a:ext cx="31411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/>
              <a:t>https://velopert.com/3275</a:t>
            </a:r>
          </a:p>
        </p:txBody>
      </p:sp>
    </p:spTree>
    <p:extLst>
      <p:ext uri="{BB962C8B-B14F-4D97-AF65-F5344CB8AC3E}">
        <p14:creationId xmlns:p14="http://schemas.microsoft.com/office/powerpoint/2010/main" val="3681371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E1EAF6-1648-0073-5662-E10B51DBCC56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99DCD-AF9D-9C91-3C42-09982E8CFD33}"/>
              </a:ext>
            </a:extLst>
          </p:cNvPr>
          <p:cNvSpPr txBox="1"/>
          <p:nvPr/>
        </p:nvSpPr>
        <p:spPr>
          <a:xfrm>
            <a:off x="202293" y="548903"/>
            <a:ext cx="8219812" cy="6271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웹 페이지</a:t>
            </a:r>
            <a:r>
              <a:rPr lang="en-US" altLang="ko-KR" b="1" dirty="0"/>
              <a:t> </a:t>
            </a:r>
            <a:r>
              <a:rPr lang="ko-KR" altLang="en-US" b="1" dirty="0"/>
              <a:t>이동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HTML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dirty="0"/>
              <a:t>&lt;a </a:t>
            </a:r>
            <a:r>
              <a:rPr lang="en-US" altLang="ko-KR" sz="1800" b="1" dirty="0" err="1"/>
              <a:t>href</a:t>
            </a:r>
            <a:r>
              <a:rPr lang="en-US" altLang="ko-KR" sz="1800" b="1" dirty="0"/>
              <a:t>="#" /&gt;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React </a:t>
            </a:r>
            <a:r>
              <a:rPr lang="ko-KR" altLang="en-US" b="1" dirty="0"/>
              <a:t>환경에서도</a:t>
            </a:r>
            <a:r>
              <a:rPr lang="en-US" altLang="ko-KR" b="1" dirty="0"/>
              <a:t> </a:t>
            </a:r>
            <a:r>
              <a:rPr lang="ko-KR" altLang="en-US" b="1" dirty="0"/>
              <a:t>사용 가능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새 페이지가 열람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React </a:t>
            </a:r>
            <a:r>
              <a:rPr lang="ko-KR" altLang="en-US" b="1" dirty="0"/>
              <a:t>기능은 없어짐 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필요한 부분만 </a:t>
            </a:r>
            <a:r>
              <a:rPr lang="en-US" altLang="ko-KR" b="1" dirty="0"/>
              <a:t>Render</a:t>
            </a:r>
            <a:r>
              <a:rPr lang="ko-KR" altLang="en-US" b="1" dirty="0"/>
              <a:t>하는 </a:t>
            </a:r>
            <a:r>
              <a:rPr lang="en-US" altLang="ko-KR" b="1" dirty="0"/>
              <a:t>React</a:t>
            </a:r>
            <a:r>
              <a:rPr lang="ko-KR" altLang="en-US" b="1" dirty="0"/>
              <a:t> 장점이 없어짐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React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&lt;Link to={＂#“} /&gt;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/>
              <a:t>Npm</a:t>
            </a:r>
            <a:r>
              <a:rPr lang="en-US" altLang="ko-KR" b="1" dirty="0"/>
              <a:t> install react-router-dom@5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effectLst/>
                <a:latin typeface="+mn-ea"/>
              </a:rPr>
              <a:t>"react-router-</a:t>
            </a:r>
            <a:r>
              <a:rPr lang="en-US" altLang="ko-KR" b="1" dirty="0" err="1">
                <a:effectLst/>
                <a:latin typeface="+mn-ea"/>
              </a:rPr>
              <a:t>dom</a:t>
            </a:r>
            <a:r>
              <a:rPr lang="en-US" altLang="ko-KR" b="1" dirty="0">
                <a:effectLst/>
                <a:latin typeface="+mn-ea"/>
              </a:rPr>
              <a:t>": "^5.3.4",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/>
              <a:t>Npm</a:t>
            </a:r>
            <a:r>
              <a:rPr lang="en-US" altLang="ko-KR" b="1" dirty="0"/>
              <a:t> install react-router-dom@6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"react-router-</a:t>
            </a:r>
            <a:r>
              <a:rPr lang="en-US" altLang="ko-KR" b="1" dirty="0" err="1"/>
              <a:t>dom</a:t>
            </a:r>
            <a:r>
              <a:rPr lang="en-US" altLang="ko-KR" b="1" dirty="0"/>
              <a:t>": "^6.17.0",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Version</a:t>
            </a:r>
            <a:r>
              <a:rPr lang="ko-KR" altLang="en-US" b="1" dirty="0"/>
              <a:t>에 따라 사용법이 차이가 있음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9497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E1EAF6-1648-0073-5662-E10B51DBCC56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99DCD-AF9D-9C91-3C42-09982E8CFD33}"/>
              </a:ext>
            </a:extLst>
          </p:cNvPr>
          <p:cNvSpPr txBox="1"/>
          <p:nvPr/>
        </p:nvSpPr>
        <p:spPr>
          <a:xfrm>
            <a:off x="202293" y="510401"/>
            <a:ext cx="8219812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라우팅</a:t>
            </a:r>
            <a:r>
              <a:rPr lang="en-US" altLang="ko-KR" b="1" dirty="0"/>
              <a:t>(Routing)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/>
              <a:t>BrowserRouter</a:t>
            </a:r>
            <a:r>
              <a:rPr lang="en-US" altLang="ko-KR" b="1" dirty="0"/>
              <a:t>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최상 단 </a:t>
            </a:r>
            <a:r>
              <a:rPr lang="en-US" altLang="ko-KR" b="1" dirty="0"/>
              <a:t>component</a:t>
            </a:r>
            <a:r>
              <a:rPr lang="ko-KR" altLang="en-US" b="1" dirty="0"/>
              <a:t> 감싸주기 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Link : a </a:t>
            </a:r>
            <a:r>
              <a:rPr lang="ko-KR" altLang="en-US" b="1" dirty="0"/>
              <a:t>태그와 동일 기능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&lt;Link to="</a:t>
            </a:r>
            <a:r>
              <a:rPr lang="ko-KR" altLang="en-US" b="1" dirty="0"/>
              <a:t>경로</a:t>
            </a:r>
            <a:r>
              <a:rPr lang="en-US" altLang="ko-KR" b="1" dirty="0"/>
              <a:t>"&gt;</a:t>
            </a:r>
            <a:r>
              <a:rPr lang="ko-KR" altLang="en-US" b="1" dirty="0" err="1"/>
              <a:t>링크명</a:t>
            </a:r>
            <a:r>
              <a:rPr lang="en-US" altLang="ko-KR" b="1" dirty="0"/>
              <a:t>&lt;/Link&gt;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9CF0F-5E42-315A-E827-98015F691E7E}"/>
              </a:ext>
            </a:extLst>
          </p:cNvPr>
          <p:cNvSpPr txBox="1"/>
          <p:nvPr/>
        </p:nvSpPr>
        <p:spPr>
          <a:xfrm>
            <a:off x="739541" y="2784480"/>
            <a:ext cx="5635592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Link</a:t>
            </a:r>
            <a:r>
              <a:rPr lang="en-US" altLang="ko-KR" sz="1600" b="1" dirty="0">
                <a:effectLst/>
                <a:latin typeface="+mn-ea"/>
              </a:rPr>
              <a:t>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  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BrowserRouter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&lt;p&gt;</a:t>
            </a:r>
            <a:r>
              <a:rPr lang="ko-KR" altLang="en-US" sz="1600" b="1" dirty="0">
                <a:effectLst/>
                <a:latin typeface="+mn-ea"/>
              </a:rPr>
              <a:t>라우팅</a:t>
            </a:r>
            <a:r>
              <a:rPr lang="en-US" altLang="ko-KR" sz="1600" b="1" dirty="0">
                <a:effectLst/>
                <a:latin typeface="+mn-ea"/>
              </a:rPr>
              <a:t>(Routing)&lt;/p&gt;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="http://naver.com"&gt; </a:t>
            </a:r>
            <a:r>
              <a:rPr lang="ko-KR" altLang="en-US" sz="1600" b="1" dirty="0">
                <a:effectLst/>
                <a:latin typeface="+mn-ea"/>
              </a:rPr>
              <a:t>네이버 </a:t>
            </a:r>
            <a:r>
              <a:rPr lang="en-US" altLang="ko-KR" sz="1600" b="1" dirty="0">
                <a:effectLst/>
                <a:latin typeface="+mn-ea"/>
              </a:rPr>
              <a:t>&lt;/a&gt;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Link</a:t>
            </a:r>
            <a:r>
              <a:rPr lang="en-US" altLang="ko-KR" sz="1600" b="1" dirty="0">
                <a:effectLst/>
                <a:latin typeface="+mn-ea"/>
              </a:rPr>
              <a:t> to={"http://naver.com"}&gt; </a:t>
            </a:r>
            <a:r>
              <a:rPr lang="ko-KR" altLang="en-US" sz="1600" b="1" dirty="0">
                <a:effectLst/>
                <a:latin typeface="+mn-ea"/>
              </a:rPr>
              <a:t>네이버 </a:t>
            </a:r>
            <a:r>
              <a:rPr lang="en-US" altLang="ko-KR" sz="1600" b="1" dirty="0">
                <a:effectLst/>
                <a:latin typeface="+mn-ea"/>
              </a:rPr>
              <a:t>&lt;/Link&gt;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&lt;/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BrowserRouter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406E54-81D0-EDDC-8626-3EC81283D78B}"/>
              </a:ext>
            </a:extLst>
          </p:cNvPr>
          <p:cNvSpPr txBox="1"/>
          <p:nvPr/>
        </p:nvSpPr>
        <p:spPr>
          <a:xfrm>
            <a:off x="2154689" y="92333"/>
            <a:ext cx="11467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936603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9CF0F-5E42-315A-E827-98015F691E7E}"/>
              </a:ext>
            </a:extLst>
          </p:cNvPr>
          <p:cNvSpPr txBox="1"/>
          <p:nvPr/>
        </p:nvSpPr>
        <p:spPr>
          <a:xfrm>
            <a:off x="0" y="2028616"/>
            <a:ext cx="7316804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, Route, Link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 err="1"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to="/"&gt;</a:t>
            </a:r>
            <a:r>
              <a:rPr lang="ko-KR" altLang="en-US" sz="1600" b="1" dirty="0">
                <a:effectLst/>
                <a:latin typeface="+mn-ea"/>
              </a:rPr>
              <a:t>홈</a:t>
            </a:r>
            <a:r>
              <a:rPr lang="en-US" altLang="ko-KR" sz="1600" b="1" dirty="0">
                <a:effectLst/>
                <a:latin typeface="+mn-ea"/>
              </a:rPr>
              <a:t>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to="/about"&gt;</a:t>
            </a:r>
            <a:r>
              <a:rPr lang="ko-KR" altLang="en-US" sz="1600" b="1" dirty="0">
                <a:effectLst/>
                <a:latin typeface="+mn-ea"/>
              </a:rPr>
              <a:t>소개</a:t>
            </a:r>
            <a:r>
              <a:rPr lang="en-US" altLang="ko-KR" sz="1600" b="1" dirty="0">
                <a:effectLst/>
                <a:latin typeface="+mn-ea"/>
              </a:rPr>
              <a:t>&lt;/Link&gt; &lt;</a:t>
            </a:r>
            <a:r>
              <a:rPr lang="en-US" altLang="ko-KR" sz="1600" b="1" dirty="0" err="1">
                <a:effectLst/>
                <a:latin typeface="+mn-ea"/>
              </a:rPr>
              <a:t>hr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&lt;Route exact path="/"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component</a:t>
            </a:r>
            <a:r>
              <a:rPr lang="en-US" altLang="ko-KR" sz="1600" b="1" dirty="0">
                <a:effectLst/>
                <a:latin typeface="+mn-ea"/>
              </a:rPr>
              <a:t>={Home}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&lt;Route path="/about"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component</a:t>
            </a:r>
            <a:r>
              <a:rPr lang="en-US" altLang="ko-KR" sz="1600" b="1" dirty="0">
                <a:effectLst/>
                <a:latin typeface="+mn-ea"/>
              </a:rPr>
              <a:t>={About}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 err="1"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6C813-7483-F36A-3273-89223ECA2C8D}"/>
              </a:ext>
            </a:extLst>
          </p:cNvPr>
          <p:cNvSpPr txBox="1"/>
          <p:nvPr/>
        </p:nvSpPr>
        <p:spPr>
          <a:xfrm>
            <a:off x="163630" y="415007"/>
            <a:ext cx="4201429" cy="1285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Route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Path </a:t>
            </a:r>
            <a:r>
              <a:rPr lang="ko-KR" altLang="en-US" b="1" dirty="0"/>
              <a:t>속성 </a:t>
            </a:r>
            <a:r>
              <a:rPr lang="en-US" altLang="ko-KR" b="1" dirty="0"/>
              <a:t>: </a:t>
            </a:r>
            <a:r>
              <a:rPr lang="ko-KR" altLang="en-US" b="1" dirty="0"/>
              <a:t> 경로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Element</a:t>
            </a:r>
            <a:r>
              <a:rPr lang="ko-KR" altLang="en-US" b="1" dirty="0"/>
              <a:t>속성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component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9C52FC-98C2-FAB4-26D9-D5A381C7473D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205E8-5897-70D7-ED1C-A50E086EE192}"/>
              </a:ext>
            </a:extLst>
          </p:cNvPr>
          <p:cNvSpPr txBox="1"/>
          <p:nvPr/>
        </p:nvSpPr>
        <p:spPr>
          <a:xfrm>
            <a:off x="2154689" y="92333"/>
            <a:ext cx="11467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6479E-73BD-ED34-D302-998038F83BC1}"/>
              </a:ext>
            </a:extLst>
          </p:cNvPr>
          <p:cNvSpPr txBox="1"/>
          <p:nvPr/>
        </p:nvSpPr>
        <p:spPr>
          <a:xfrm>
            <a:off x="7826943" y="1441504"/>
            <a:ext cx="4113193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Home()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</a:t>
            </a:r>
            <a:r>
              <a:rPr lang="ko-KR" altLang="en-US" sz="1600" b="1" dirty="0">
                <a:effectLst/>
                <a:latin typeface="+mn-ea"/>
              </a:rPr>
              <a:t>홈페이지입니다</a:t>
            </a:r>
            <a:r>
              <a:rPr lang="en-US" altLang="ko-KR" sz="1600" b="1" dirty="0">
                <a:effectLst/>
                <a:latin typeface="+mn-ea"/>
              </a:rPr>
              <a:t>.&lt;/h2&gt;{" "}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// -----------------------------------------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function About()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&lt;h2&gt;About</a:t>
            </a:r>
            <a:r>
              <a:rPr lang="ko-KR" altLang="en-US" sz="1600" b="1" dirty="0">
                <a:effectLst/>
                <a:latin typeface="+mn-ea"/>
              </a:rPr>
              <a:t>페이지 입니다</a:t>
            </a:r>
            <a:r>
              <a:rPr lang="en-US" altLang="ko-KR" sz="1600" b="1" dirty="0">
                <a:effectLst/>
                <a:latin typeface="+mn-ea"/>
              </a:rPr>
              <a:t>.&lt;/h2&gt;;{" "}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727C6-2B01-8757-6A68-006105DF4BA4}"/>
              </a:ext>
            </a:extLst>
          </p:cNvPr>
          <p:cNvSpPr txBox="1"/>
          <p:nvPr/>
        </p:nvSpPr>
        <p:spPr>
          <a:xfrm>
            <a:off x="4162929" y="1493283"/>
            <a:ext cx="302714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"react-router-</a:t>
            </a:r>
            <a:r>
              <a:rPr lang="en-US" altLang="ko-KR" sz="1600" b="1" dirty="0" err="1">
                <a:solidFill>
                  <a:schemeClr val="bg1"/>
                </a:solidFill>
                <a:effectLst/>
                <a:latin typeface="+mn-ea"/>
              </a:rPr>
              <a:t>dom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": "^5.3.4",</a:t>
            </a:r>
          </a:p>
        </p:txBody>
      </p:sp>
    </p:spTree>
    <p:extLst>
      <p:ext uri="{BB962C8B-B14F-4D97-AF65-F5344CB8AC3E}">
        <p14:creationId xmlns:p14="http://schemas.microsoft.com/office/powerpoint/2010/main" val="1966057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D9CF0F-5E42-315A-E827-98015F691E7E}"/>
              </a:ext>
            </a:extLst>
          </p:cNvPr>
          <p:cNvSpPr txBox="1"/>
          <p:nvPr/>
        </p:nvSpPr>
        <p:spPr>
          <a:xfrm>
            <a:off x="364155" y="676547"/>
            <a:ext cx="7441933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Routes</a:t>
            </a:r>
            <a:r>
              <a:rPr lang="en-US" altLang="ko-KR" sz="1600" b="1" dirty="0">
                <a:effectLst/>
                <a:latin typeface="+mn-ea"/>
              </a:rPr>
              <a:t>, Route, Link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 err="1"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to="/home"&gt;</a:t>
            </a:r>
            <a:r>
              <a:rPr lang="ko-KR" altLang="en-US" sz="1600" b="1" dirty="0">
                <a:effectLst/>
                <a:latin typeface="+mn-ea"/>
              </a:rPr>
              <a:t>홈</a:t>
            </a:r>
            <a:r>
              <a:rPr lang="en-US" altLang="ko-KR" sz="1600" b="1" dirty="0">
                <a:effectLst/>
                <a:latin typeface="+mn-ea"/>
              </a:rPr>
              <a:t>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to="/about"&gt;</a:t>
            </a:r>
            <a:r>
              <a:rPr lang="ko-KR" altLang="en-US" sz="1600" b="1" dirty="0">
                <a:effectLst/>
                <a:latin typeface="+mn-ea"/>
              </a:rPr>
              <a:t>소개</a:t>
            </a:r>
            <a:r>
              <a:rPr lang="en-US" altLang="ko-KR" sz="1600" b="1" dirty="0">
                <a:effectLst/>
                <a:latin typeface="+mn-ea"/>
              </a:rPr>
              <a:t>&lt;/Link&gt; &lt;</a:t>
            </a:r>
            <a:r>
              <a:rPr lang="en-US" altLang="ko-KR" sz="1600" b="1" dirty="0" err="1">
                <a:effectLst/>
                <a:latin typeface="+mn-ea"/>
              </a:rPr>
              <a:t>hr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Routes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 path="/"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Component</a:t>
            </a:r>
            <a:r>
              <a:rPr lang="en-US" altLang="ko-KR" sz="1600" b="1" dirty="0">
                <a:effectLst/>
                <a:latin typeface="+mn-ea"/>
              </a:rPr>
              <a:t>={Home}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 path="/about"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Component</a:t>
            </a:r>
            <a:r>
              <a:rPr lang="en-US" altLang="ko-KR" sz="1600" b="1" dirty="0">
                <a:effectLst/>
                <a:latin typeface="+mn-ea"/>
              </a:rPr>
              <a:t>={About}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Routes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 err="1"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Home()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  &lt;div&gt; &lt;h2&gt;</a:t>
            </a:r>
            <a:r>
              <a:rPr lang="ko-KR" altLang="en-US" sz="1600" b="1" dirty="0">
                <a:effectLst/>
                <a:latin typeface="+mn-ea"/>
              </a:rPr>
              <a:t>홈페이지입니다</a:t>
            </a:r>
            <a:r>
              <a:rPr lang="en-US" altLang="ko-KR" sz="1600" b="1" dirty="0">
                <a:effectLst/>
                <a:latin typeface="+mn-ea"/>
              </a:rPr>
              <a:t>.&lt;/h2&gt; &lt;/div&gt; 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About()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 &lt;div&gt; &lt;h2&gt;About</a:t>
            </a:r>
            <a:r>
              <a:rPr lang="ko-KR" altLang="en-US" sz="1600" b="1" dirty="0">
                <a:effectLst/>
                <a:latin typeface="+mn-ea"/>
              </a:rPr>
              <a:t>페이지 입니다</a:t>
            </a:r>
            <a:r>
              <a:rPr lang="en-US" altLang="ko-KR" sz="1600" b="1" dirty="0">
                <a:effectLst/>
                <a:latin typeface="+mn-ea"/>
              </a:rPr>
              <a:t>.&lt;/h2&gt; &lt;/div&gt; 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6C813-7483-F36A-3273-89223ECA2C8D}"/>
              </a:ext>
            </a:extLst>
          </p:cNvPr>
          <p:cNvSpPr txBox="1"/>
          <p:nvPr/>
        </p:nvSpPr>
        <p:spPr>
          <a:xfrm>
            <a:off x="6540365" y="1217427"/>
            <a:ext cx="4499812" cy="21162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Routes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일치하는 </a:t>
            </a:r>
            <a:r>
              <a:rPr lang="en-US" altLang="ko-KR" b="1" dirty="0"/>
              <a:t>Route</a:t>
            </a:r>
            <a:r>
              <a:rPr lang="ko-KR" altLang="en-US" b="1" dirty="0"/>
              <a:t>를</a:t>
            </a:r>
            <a:r>
              <a:rPr lang="en-US" altLang="ko-KR" b="1" dirty="0"/>
              <a:t> Render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Route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Path =</a:t>
            </a:r>
            <a:r>
              <a:rPr lang="ko-KR" altLang="en-US" b="1" dirty="0"/>
              <a:t> </a:t>
            </a:r>
            <a:r>
              <a:rPr lang="en-US" altLang="ko-KR" b="1" dirty="0"/>
              <a:t>“</a:t>
            </a:r>
            <a:r>
              <a:rPr lang="ko-KR" altLang="en-US" b="1" dirty="0"/>
              <a:t>경로</a:t>
            </a:r>
            <a:r>
              <a:rPr lang="en-US" altLang="ko-KR" b="1" dirty="0"/>
              <a:t>”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Component = {Component </a:t>
            </a:r>
            <a:r>
              <a:rPr lang="ko-KR" altLang="en-US" b="1" dirty="0"/>
              <a:t>명</a:t>
            </a:r>
            <a:r>
              <a:rPr lang="en-US" altLang="ko-KR" b="1" dirty="0"/>
              <a:t>}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8386F8-0E73-26AF-44BF-71D46242C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10" y="4065168"/>
            <a:ext cx="3592484" cy="1696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848671-8566-ED28-D28D-7E8C96EF4B4E}"/>
              </a:ext>
            </a:extLst>
          </p:cNvPr>
          <p:cNvSpPr txBox="1"/>
          <p:nvPr/>
        </p:nvSpPr>
        <p:spPr>
          <a:xfrm>
            <a:off x="2154689" y="92333"/>
            <a:ext cx="1146776" cy="338554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9965D-F17A-02FF-2EF6-555E612BD0E1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B1F322-937F-8FA7-41FF-9C6B513213C7}"/>
              </a:ext>
            </a:extLst>
          </p:cNvPr>
          <p:cNvSpPr/>
          <p:nvPr/>
        </p:nvSpPr>
        <p:spPr>
          <a:xfrm>
            <a:off x="818147" y="1953929"/>
            <a:ext cx="4201429" cy="539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FD479-B315-648F-F6B0-45C3E8FE4D4E}"/>
              </a:ext>
            </a:extLst>
          </p:cNvPr>
          <p:cNvSpPr txBox="1"/>
          <p:nvPr/>
        </p:nvSpPr>
        <p:spPr>
          <a:xfrm>
            <a:off x="2728077" y="3385549"/>
            <a:ext cx="299345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부분에 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 </a:t>
            </a:r>
            <a:r>
              <a:rPr lang="en-US" altLang="ko-KR" sz="14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Rendenr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F517E1-CB55-0F12-610C-F04B878D819F}"/>
              </a:ext>
            </a:extLst>
          </p:cNvPr>
          <p:cNvSpPr/>
          <p:nvPr/>
        </p:nvSpPr>
        <p:spPr>
          <a:xfrm>
            <a:off x="817346" y="2678951"/>
            <a:ext cx="5063690" cy="1014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C4D7F7-958F-1650-AE54-00FBA19CB36F}"/>
              </a:ext>
            </a:extLst>
          </p:cNvPr>
          <p:cNvSpPr/>
          <p:nvPr/>
        </p:nvSpPr>
        <p:spPr>
          <a:xfrm>
            <a:off x="6930189" y="4149303"/>
            <a:ext cx="4201429" cy="74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9B0F98-312D-9A10-F16F-72341B88484D}"/>
              </a:ext>
            </a:extLst>
          </p:cNvPr>
          <p:cNvSpPr/>
          <p:nvPr/>
        </p:nvSpPr>
        <p:spPr>
          <a:xfrm>
            <a:off x="7016817" y="5135295"/>
            <a:ext cx="4201429" cy="74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D7E54A7-E345-92C4-9B2A-E26A091F85C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019576" y="2223437"/>
            <a:ext cx="1910613" cy="2296032"/>
          </a:xfrm>
          <a:prstGeom prst="bentConnector3">
            <a:avLst>
              <a:gd name="adj1" fmla="val 711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342059-0B3E-538E-14FF-33BB33259C0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881036" y="3186139"/>
            <a:ext cx="1135781" cy="2319322"/>
          </a:xfrm>
          <a:prstGeom prst="bentConnector3">
            <a:avLst>
              <a:gd name="adj1" fmla="val 177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C274FB2-C556-6BF3-C503-1E4E61A06E97}"/>
              </a:ext>
            </a:extLst>
          </p:cNvPr>
          <p:cNvSpPr txBox="1"/>
          <p:nvPr/>
        </p:nvSpPr>
        <p:spPr>
          <a:xfrm>
            <a:off x="4179770" y="153971"/>
            <a:ext cx="340253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"react-router-</a:t>
            </a:r>
            <a:r>
              <a:rPr lang="en-US" altLang="ko-KR" sz="1600" b="1" dirty="0" err="1">
                <a:solidFill>
                  <a:schemeClr val="bg1"/>
                </a:solidFill>
                <a:effectLst/>
                <a:latin typeface="+mn-ea"/>
              </a:rPr>
              <a:t>dom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": "^6.17.0",</a:t>
            </a:r>
          </a:p>
        </p:txBody>
      </p:sp>
    </p:spTree>
    <p:extLst>
      <p:ext uri="{BB962C8B-B14F-4D97-AF65-F5344CB8AC3E}">
        <p14:creationId xmlns:p14="http://schemas.microsoft.com/office/powerpoint/2010/main" val="3006901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E1EAF6-1648-0073-5662-E10B51DBCC56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99DCD-AF9D-9C91-3C42-09982E8CFD33}"/>
              </a:ext>
            </a:extLst>
          </p:cNvPr>
          <p:cNvSpPr txBox="1"/>
          <p:nvPr/>
        </p:nvSpPr>
        <p:spPr>
          <a:xfrm>
            <a:off x="202293" y="510401"/>
            <a:ext cx="9015574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React</a:t>
            </a:r>
            <a:r>
              <a:rPr lang="ko-KR" altLang="en-US" b="1" dirty="0"/>
              <a:t> 라우팅</a:t>
            </a:r>
            <a:r>
              <a:rPr lang="en-US" altLang="ko-KR" b="1" dirty="0"/>
              <a:t>(Routing)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import {</a:t>
            </a:r>
            <a:r>
              <a:rPr lang="en-US" altLang="ko-KR" b="1" dirty="0" err="1"/>
              <a:t>BrowserRouter</a:t>
            </a:r>
            <a:r>
              <a:rPr lang="en-US" altLang="ko-KR" b="1" dirty="0"/>
              <a:t>, Routes, Route, Link } from 'react-router-</a:t>
            </a:r>
            <a:r>
              <a:rPr lang="en-US" altLang="ko-KR" b="1" dirty="0" err="1"/>
              <a:t>dom</a:t>
            </a:r>
            <a:r>
              <a:rPr lang="en-US" altLang="ko-KR" b="1" dirty="0"/>
              <a:t>’;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/>
              <a:t>BrowserRouter</a:t>
            </a:r>
            <a:r>
              <a:rPr lang="en-US" altLang="ko-KR" b="1" dirty="0"/>
              <a:t>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최상 단 </a:t>
            </a:r>
            <a:r>
              <a:rPr lang="en-US" altLang="ko-KR" b="1" dirty="0"/>
              <a:t>component</a:t>
            </a:r>
            <a:r>
              <a:rPr lang="ko-KR" altLang="en-US" b="1" dirty="0"/>
              <a:t> 감싸주기 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Routes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일치하는 </a:t>
            </a:r>
            <a:r>
              <a:rPr lang="en-US" altLang="ko-KR" b="1" dirty="0"/>
              <a:t>Route</a:t>
            </a:r>
            <a:r>
              <a:rPr lang="ko-KR" altLang="en-US" b="1" dirty="0"/>
              <a:t>를</a:t>
            </a:r>
            <a:r>
              <a:rPr lang="en-US" altLang="ko-KR" b="1" dirty="0"/>
              <a:t> Render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Route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Path </a:t>
            </a:r>
            <a:r>
              <a:rPr lang="ko-KR" altLang="en-US" b="1" dirty="0"/>
              <a:t>속성 </a:t>
            </a:r>
            <a:r>
              <a:rPr lang="en-US" altLang="ko-KR" b="1" dirty="0"/>
              <a:t>: </a:t>
            </a:r>
            <a:r>
              <a:rPr lang="ko-KR" altLang="en-US" b="1" dirty="0"/>
              <a:t> 경로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Element</a:t>
            </a:r>
            <a:r>
              <a:rPr lang="ko-KR" altLang="en-US" b="1" dirty="0"/>
              <a:t>속성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component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Link : a </a:t>
            </a:r>
            <a:r>
              <a:rPr lang="ko-KR" altLang="en-US" b="1" dirty="0"/>
              <a:t>태그와 동일 기능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&lt;Link to="</a:t>
            </a:r>
            <a:r>
              <a:rPr lang="ko-KR" altLang="en-US" b="1" dirty="0"/>
              <a:t>경로</a:t>
            </a:r>
            <a:r>
              <a:rPr lang="en-US" altLang="ko-KR" b="1" dirty="0"/>
              <a:t>"&gt;</a:t>
            </a:r>
            <a:r>
              <a:rPr lang="ko-KR" altLang="en-US" b="1" dirty="0" err="1"/>
              <a:t>링크명</a:t>
            </a:r>
            <a:r>
              <a:rPr lang="en-US" altLang="ko-KR" b="1" dirty="0"/>
              <a:t>&lt;/Link&gt;</a:t>
            </a:r>
          </a:p>
        </p:txBody>
      </p:sp>
    </p:spTree>
    <p:extLst>
      <p:ext uri="{BB962C8B-B14F-4D97-AF65-F5344CB8AC3E}">
        <p14:creationId xmlns:p14="http://schemas.microsoft.com/office/powerpoint/2010/main" val="488559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7A1749-6F14-B601-423C-FCB4B94F8078}"/>
              </a:ext>
            </a:extLst>
          </p:cNvPr>
          <p:cNvSpPr txBox="1"/>
          <p:nvPr/>
        </p:nvSpPr>
        <p:spPr>
          <a:xfrm>
            <a:off x="270243" y="1333467"/>
            <a:ext cx="6698012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, Route, Routes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FirstPage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FirstPage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SecondPage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SecondPage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ThirdPage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ThirdPage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NotFound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NotFound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 err="1"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effectLst/>
                <a:latin typeface="+mj-lt"/>
              </a:rPr>
              <a:t>    &lt;h2&gt;</a:t>
            </a:r>
            <a:r>
              <a:rPr lang="ko-KR" altLang="en-US" sz="1600" b="1" dirty="0">
                <a:effectLst/>
                <a:latin typeface="+mj-lt"/>
              </a:rPr>
              <a:t>라우팅</a:t>
            </a:r>
            <a:r>
              <a:rPr lang="en-US" altLang="ko-KR" sz="1600" b="1" dirty="0">
                <a:effectLst/>
                <a:latin typeface="+mj-lt"/>
              </a:rPr>
              <a:t>(Routing)&lt;/h2&gt;</a:t>
            </a:r>
          </a:p>
          <a:p>
            <a:endParaRPr lang="en-US" altLang="ko-KR" sz="1600" b="1" dirty="0">
              <a:effectLst/>
              <a:latin typeface="+mj-lt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&lt;Routes&gt;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 path="/first"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element={&lt;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FirstPage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/&gt;} </a:t>
            </a:r>
            <a:r>
              <a:rPr lang="en-US" altLang="ko-KR" sz="1600" b="1" dirty="0">
                <a:effectLst/>
                <a:latin typeface="+mn-ea"/>
              </a:rPr>
              <a:t>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 path="/second"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element={&lt;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SecondPage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/&gt;} </a:t>
            </a:r>
            <a:r>
              <a:rPr lang="en-US" altLang="ko-KR" sz="1600" b="1" dirty="0">
                <a:effectLst/>
                <a:latin typeface="+mn-ea"/>
              </a:rPr>
              <a:t>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 path="/third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" element={&lt;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ThirdPage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/&gt;} </a:t>
            </a:r>
            <a:r>
              <a:rPr lang="en-US" altLang="ko-KR" sz="1600" b="1" dirty="0">
                <a:effectLst/>
                <a:latin typeface="+mn-ea"/>
              </a:rPr>
              <a:t>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&lt;Route path="*"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element={&lt;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NotFound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/&gt;}&gt;&lt;/Route&gt;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&lt;/Routes&gt;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&lt;/</a:t>
            </a:r>
            <a:r>
              <a:rPr lang="en-US" altLang="ko-KR" sz="1600" b="1" dirty="0" err="1"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E0A39-27CF-FC7C-C20B-FB907AC3FE8B}"/>
              </a:ext>
            </a:extLst>
          </p:cNvPr>
          <p:cNvSpPr txBox="1"/>
          <p:nvPr/>
        </p:nvSpPr>
        <p:spPr>
          <a:xfrm>
            <a:off x="270243" y="461309"/>
            <a:ext cx="433705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React</a:t>
            </a:r>
            <a:r>
              <a:rPr lang="ko-KR" altLang="en-US" b="1" dirty="0"/>
              <a:t> 라우팅</a:t>
            </a:r>
            <a:r>
              <a:rPr lang="en-US" altLang="ko-KR" b="1" dirty="0"/>
              <a:t>(Routing) </a:t>
            </a:r>
            <a:r>
              <a:rPr lang="ko-KR" altLang="en-US" b="1" dirty="0"/>
              <a:t>예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일치되는 라우터가 없을 경우 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F6E47-1C0C-0083-2B0D-8ED497713801}"/>
              </a:ext>
            </a:extLst>
          </p:cNvPr>
          <p:cNvSpPr txBox="1"/>
          <p:nvPr/>
        </p:nvSpPr>
        <p:spPr>
          <a:xfrm>
            <a:off x="2833967" y="5269935"/>
            <a:ext cx="284493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일치되는 </a:t>
            </a:r>
            <a:r>
              <a:rPr lang="ko-KR" altLang="en-US" sz="14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러우터가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없을 경우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6EA809-6416-C724-6C6C-6A057C3D3889}"/>
              </a:ext>
            </a:extLst>
          </p:cNvPr>
          <p:cNvSpPr txBox="1"/>
          <p:nvPr/>
        </p:nvSpPr>
        <p:spPr>
          <a:xfrm>
            <a:off x="2154689" y="92333"/>
            <a:ext cx="11467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5DBFF-8FCF-018A-DDE5-26EF22E96810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DE3798-AC2A-7B08-8D63-F4FFCACE45CC}"/>
              </a:ext>
            </a:extLst>
          </p:cNvPr>
          <p:cNvSpPr/>
          <p:nvPr/>
        </p:nvSpPr>
        <p:spPr>
          <a:xfrm>
            <a:off x="769619" y="4088067"/>
            <a:ext cx="5650431" cy="1527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44561FC-20BD-8E5C-434F-7F1A5789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431" y="4705985"/>
            <a:ext cx="2098187" cy="16533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5411CA9-F302-8006-EF26-847EC90A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431" y="3147050"/>
            <a:ext cx="2317717" cy="14274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0167D4C-4D0A-F76F-CE66-615C9106C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432" y="430887"/>
            <a:ext cx="2135000" cy="122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7187738-7706-3ED2-7D4C-0F0DDA7E5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148" y="1782767"/>
            <a:ext cx="2206949" cy="12237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50406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72AF917-3A51-EEBD-3C53-28829E713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83" y="4873152"/>
            <a:ext cx="2098187" cy="16533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B9A13E3-4EEB-4E44-1FD5-1AEEBE870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83" y="3314217"/>
            <a:ext cx="2317717" cy="14274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BA3F3EF-E634-5AC3-79F8-A071540D8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84" y="598054"/>
            <a:ext cx="2135000" cy="122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9FD49B9-B3BC-0737-E83B-205824BB0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100" y="1949934"/>
            <a:ext cx="2206949" cy="12237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C73FFA-87EF-0120-7B51-D1E9BD024A5D}"/>
              </a:ext>
            </a:extLst>
          </p:cNvPr>
          <p:cNvSpPr txBox="1"/>
          <p:nvPr/>
        </p:nvSpPr>
        <p:spPr>
          <a:xfrm>
            <a:off x="313884" y="546335"/>
            <a:ext cx="526734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FirstPage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 &lt;h3&gt;This is the First Page&lt;/h3&gt;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7D788-988F-5809-6C68-D13CA42C27CE}"/>
              </a:ext>
            </a:extLst>
          </p:cNvPr>
          <p:cNvSpPr txBox="1"/>
          <p:nvPr/>
        </p:nvSpPr>
        <p:spPr>
          <a:xfrm>
            <a:off x="327001" y="1925994"/>
            <a:ext cx="5273679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SecondPage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 &lt;h3&gt;This is the Second Page&lt;/h3&gt;&lt;/div&gt;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A594F-9CE9-B418-8153-6BF6AEBC009D}"/>
              </a:ext>
            </a:extLst>
          </p:cNvPr>
          <p:cNvSpPr txBox="1"/>
          <p:nvPr/>
        </p:nvSpPr>
        <p:spPr>
          <a:xfrm>
            <a:off x="304802" y="3305653"/>
            <a:ext cx="529587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ThirdPage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 &lt;h3&gt;This is the Third Page&lt;/h3&gt;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505F3-DBA1-CFCC-43D1-9EF26B332842}"/>
              </a:ext>
            </a:extLst>
          </p:cNvPr>
          <p:cNvSpPr txBox="1"/>
          <p:nvPr/>
        </p:nvSpPr>
        <p:spPr>
          <a:xfrm>
            <a:off x="304802" y="4696579"/>
            <a:ext cx="5276429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NotFound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</a:t>
            </a:r>
            <a:r>
              <a:rPr lang="en-US" altLang="ko-KR" sz="1600" b="1" dirty="0" err="1">
                <a:effectLst/>
                <a:latin typeface="+mn-ea"/>
              </a:rPr>
              <a:t>NotFound</a:t>
            </a:r>
            <a:r>
              <a:rPr lang="en-US" altLang="ko-KR" sz="1600" b="1" dirty="0">
                <a:effectLst/>
                <a:latin typeface="+mn-ea"/>
              </a:rPr>
              <a:t>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&lt;p&gt;</a:t>
            </a:r>
            <a:r>
              <a:rPr lang="en-US" altLang="ko-KR" sz="1600" b="1" dirty="0" err="1">
                <a:effectLst/>
                <a:latin typeface="+mn-ea"/>
              </a:rPr>
              <a:t>NotFound</a:t>
            </a:r>
            <a:r>
              <a:rPr lang="en-US" altLang="ko-KR" sz="1600" b="1" dirty="0">
                <a:effectLst/>
                <a:latin typeface="+mn-ea"/>
              </a:rPr>
              <a:t> 404&lt;/p&gt;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9C602-52D4-7014-4E71-C863D483F9B4}"/>
              </a:ext>
            </a:extLst>
          </p:cNvPr>
          <p:cNvSpPr txBox="1"/>
          <p:nvPr/>
        </p:nvSpPr>
        <p:spPr>
          <a:xfrm>
            <a:off x="2154689" y="92333"/>
            <a:ext cx="11467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0DC6C3-6175-3793-AE07-DBABE5D35011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519716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7A1749-6F14-B601-423C-FCB4B94F8078}"/>
              </a:ext>
            </a:extLst>
          </p:cNvPr>
          <p:cNvSpPr txBox="1"/>
          <p:nvPr/>
        </p:nvSpPr>
        <p:spPr>
          <a:xfrm>
            <a:off x="5310372" y="117693"/>
            <a:ext cx="6698012" cy="67403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BrowserRouter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as Router</a:t>
            </a:r>
            <a:r>
              <a:rPr lang="en-US" altLang="ko-KR" sz="1600" b="1" dirty="0">
                <a:effectLst/>
                <a:latin typeface="+mn-ea"/>
              </a:rPr>
              <a:t>, Route, Routes, Link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FirstPage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FirstPage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SecondPage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SecondPage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ThirdPage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ThirdPage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NotFound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NotFound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Router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</a:t>
            </a:r>
            <a:r>
              <a:rPr lang="ko-KR" altLang="en-US" sz="1600" b="1" dirty="0">
                <a:effectLst/>
                <a:latin typeface="+mn-ea"/>
              </a:rPr>
              <a:t>라우팅</a:t>
            </a:r>
            <a:r>
              <a:rPr lang="en-US" altLang="ko-KR" sz="1600" b="1" dirty="0">
                <a:effectLst/>
                <a:latin typeface="+mn-ea"/>
              </a:rPr>
              <a:t>(Routing)&lt;/h2&gt;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Link</a:t>
            </a:r>
            <a:r>
              <a:rPr lang="en-US" altLang="ko-KR" sz="1600" b="1" dirty="0">
                <a:effectLst/>
                <a:latin typeface="+mn-ea"/>
              </a:rPr>
              <a:t> to="/first"&gt;first&lt;/Link&gt; 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Link</a:t>
            </a:r>
            <a:r>
              <a:rPr lang="en-US" altLang="ko-KR" sz="1600" b="1" dirty="0">
                <a:effectLst/>
                <a:latin typeface="+mn-ea"/>
              </a:rPr>
              <a:t> to="/second"&gt;second&lt;/Link&gt; 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Link</a:t>
            </a:r>
            <a:r>
              <a:rPr lang="en-US" altLang="ko-KR" sz="1600" b="1" dirty="0">
                <a:effectLst/>
                <a:latin typeface="+mn-ea"/>
              </a:rPr>
              <a:t> to="/third"&gt;third&lt;/Link&gt;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</a:t>
            </a:r>
            <a:r>
              <a:rPr lang="ko-KR" altLang="en-US" sz="1600" b="1" dirty="0">
                <a:effectLst/>
                <a:latin typeface="+mn-ea"/>
              </a:rPr>
              <a:t>여기에 라우팅</a:t>
            </a:r>
            <a:r>
              <a:rPr lang="en-US" altLang="ko-KR" sz="1600" b="1" dirty="0">
                <a:effectLst/>
                <a:latin typeface="+mn-ea"/>
              </a:rPr>
              <a:t>(Routing)</a:t>
            </a:r>
            <a:r>
              <a:rPr lang="ko-KR" altLang="en-US" sz="1600" b="1" dirty="0">
                <a:effectLst/>
                <a:latin typeface="+mn-ea"/>
              </a:rPr>
              <a:t>됩니다</a:t>
            </a:r>
            <a:r>
              <a:rPr lang="en-US" altLang="ko-KR" sz="1600" b="1" dirty="0">
                <a:effectLst/>
                <a:latin typeface="+mn-ea"/>
              </a:rPr>
              <a:t>.&lt;/h2&gt; &lt;</a:t>
            </a:r>
            <a:r>
              <a:rPr lang="en-US" altLang="ko-KR" sz="1600" b="1" dirty="0" err="1">
                <a:effectLst/>
                <a:latin typeface="+mn-ea"/>
              </a:rPr>
              <a:t>hr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Routes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Route</a:t>
            </a:r>
            <a:r>
              <a:rPr lang="en-US" altLang="ko-KR" sz="1600" b="1" dirty="0">
                <a:effectLst/>
                <a:latin typeface="+mn-ea"/>
              </a:rPr>
              <a:t> path="/first" Component={</a:t>
            </a:r>
            <a:r>
              <a:rPr lang="en-US" altLang="ko-KR" sz="1600" b="1" dirty="0" err="1">
                <a:effectLst/>
                <a:latin typeface="+mn-ea"/>
              </a:rPr>
              <a:t>FirstPage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Route</a:t>
            </a:r>
            <a:r>
              <a:rPr lang="en-US" altLang="ko-KR" sz="1600" b="1" dirty="0">
                <a:effectLst/>
                <a:latin typeface="+mn-ea"/>
              </a:rPr>
              <a:t> path="/second" Component={</a:t>
            </a:r>
            <a:r>
              <a:rPr lang="en-US" altLang="ko-KR" sz="1600" b="1" dirty="0" err="1">
                <a:effectLst/>
                <a:latin typeface="+mn-ea"/>
              </a:rPr>
              <a:t>SecondPage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Route</a:t>
            </a:r>
            <a:r>
              <a:rPr lang="en-US" altLang="ko-KR" sz="1600" b="1" dirty="0">
                <a:effectLst/>
                <a:latin typeface="+mn-ea"/>
              </a:rPr>
              <a:t> path="/third" Component={</a:t>
            </a:r>
            <a:r>
              <a:rPr lang="en-US" altLang="ko-KR" sz="1600" b="1" dirty="0" err="1">
                <a:effectLst/>
                <a:latin typeface="+mn-ea"/>
              </a:rPr>
              <a:t>ThirdPage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Route</a:t>
            </a:r>
            <a:r>
              <a:rPr lang="en-US" altLang="ko-KR" sz="1600" b="1" dirty="0">
                <a:effectLst/>
                <a:latin typeface="+mn-ea"/>
              </a:rPr>
              <a:t> path="*" Component={</a:t>
            </a:r>
            <a:r>
              <a:rPr lang="en-US" altLang="ko-KR" sz="1600" b="1" dirty="0" err="1">
                <a:effectLst/>
                <a:latin typeface="+mn-ea"/>
              </a:rPr>
              <a:t>NotFound</a:t>
            </a:r>
            <a:r>
              <a:rPr lang="en-US" altLang="ko-KR" sz="1600" b="1" dirty="0">
                <a:effectLst/>
                <a:latin typeface="+mn-ea"/>
              </a:rPr>
              <a:t>}&gt;&lt;/Route&gt;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Routes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&lt;/Router&gt;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0CAEB-EE9C-EB90-57D3-69A2D7CCE7FA}"/>
              </a:ext>
            </a:extLst>
          </p:cNvPr>
          <p:cNvSpPr txBox="1"/>
          <p:nvPr/>
        </p:nvSpPr>
        <p:spPr>
          <a:xfrm>
            <a:off x="77738" y="461665"/>
            <a:ext cx="5139156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React</a:t>
            </a:r>
            <a:r>
              <a:rPr lang="ko-KR" altLang="en-US" b="1" dirty="0"/>
              <a:t> 라우팅</a:t>
            </a:r>
            <a:r>
              <a:rPr lang="en-US" altLang="ko-KR" b="1" dirty="0"/>
              <a:t>(Routing) </a:t>
            </a:r>
            <a:r>
              <a:rPr lang="ko-KR" altLang="en-US" b="1" dirty="0"/>
              <a:t>예 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dirty="0" err="1">
                <a:solidFill>
                  <a:srgbClr val="FF0000"/>
                </a:solidFill>
                <a:effectLst/>
                <a:latin typeface="+mn-ea"/>
              </a:rPr>
              <a:t>BrowserRouter</a:t>
            </a:r>
            <a:r>
              <a:rPr lang="en-US" altLang="ko-KR" sz="1800" b="1" dirty="0">
                <a:solidFill>
                  <a:srgbClr val="FF0000"/>
                </a:solidFill>
                <a:effectLst/>
                <a:latin typeface="+mn-ea"/>
              </a:rPr>
              <a:t> as Router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E696FE-5B2D-6631-31BD-E016E2770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29" y="1576288"/>
            <a:ext cx="3967895" cy="3206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39B8EE-9712-99D5-F410-D9BE93B914AB}"/>
              </a:ext>
            </a:extLst>
          </p:cNvPr>
          <p:cNvSpPr/>
          <p:nvPr/>
        </p:nvSpPr>
        <p:spPr>
          <a:xfrm>
            <a:off x="5775158" y="4302493"/>
            <a:ext cx="5717406" cy="1463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03F1D7-C21A-A5EC-5C36-37EDED9378A2}"/>
              </a:ext>
            </a:extLst>
          </p:cNvPr>
          <p:cNvSpPr txBox="1"/>
          <p:nvPr/>
        </p:nvSpPr>
        <p:spPr>
          <a:xfrm>
            <a:off x="2154689" y="92333"/>
            <a:ext cx="11467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7EFA4-76F3-8934-5F11-17E632547752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A7B248-5B0A-7FD6-5BB5-4FC793AB4477}"/>
              </a:ext>
            </a:extLst>
          </p:cNvPr>
          <p:cNvSpPr/>
          <p:nvPr/>
        </p:nvSpPr>
        <p:spPr>
          <a:xfrm>
            <a:off x="5768741" y="3070459"/>
            <a:ext cx="5717406" cy="1058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E45A7-96CA-7BF0-662B-5BAE8F38A47A}"/>
              </a:ext>
            </a:extLst>
          </p:cNvPr>
          <p:cNvSpPr txBox="1"/>
          <p:nvPr/>
        </p:nvSpPr>
        <p:spPr>
          <a:xfrm>
            <a:off x="9758647" y="2731905"/>
            <a:ext cx="11467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추가 코드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19471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4CBA64-86D3-8E7B-CE89-B1F5AB6D3F36}"/>
              </a:ext>
            </a:extLst>
          </p:cNvPr>
          <p:cNvSpPr txBox="1"/>
          <p:nvPr/>
        </p:nvSpPr>
        <p:spPr>
          <a:xfrm>
            <a:off x="144169" y="431029"/>
            <a:ext cx="8547444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데이터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Component(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전달할 데이터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Parametner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373D3F"/>
                </a:solidFill>
                <a:latin typeface="+mn-ea"/>
              </a:rPr>
              <a:t>상품</a:t>
            </a:r>
            <a:r>
              <a:rPr lang="en-US" altLang="ko-KR" b="1" dirty="0">
                <a:solidFill>
                  <a:srgbClr val="373D3F"/>
                </a:solidFill>
                <a:latin typeface="+mn-ea"/>
              </a:rPr>
              <a:t>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분류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(Category),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가격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(Price),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재고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(Stock)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 여부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,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 상품명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(Name)</a:t>
            </a:r>
            <a:endParaRPr lang="ko-KR" altLang="en-US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4AE59-465F-0A92-B8C6-FB559F903C76}"/>
              </a:ext>
            </a:extLst>
          </p:cNvPr>
          <p:cNvSpPr txBox="1"/>
          <p:nvPr/>
        </p:nvSpPr>
        <p:spPr>
          <a:xfrm>
            <a:off x="582791" y="1825235"/>
            <a:ext cx="3583004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= [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category: 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Sporting Goods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"$49.99",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true,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"Football",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category: "Sporting Goods",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"$9.99",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true,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"Baseball",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category: "Sporting Goods",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"$29.99",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false,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"Basketball",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B4977-9C60-918F-3978-80A5711681B3}"/>
              </a:ext>
            </a:extLst>
          </p:cNvPr>
          <p:cNvSpPr txBox="1"/>
          <p:nvPr/>
        </p:nvSpPr>
        <p:spPr>
          <a:xfrm>
            <a:off x="4612168" y="1841242"/>
            <a:ext cx="3583004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category: 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Electronics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"$99.99",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true,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"iPod Touch",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category: "Electronics",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"$399.99",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false,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"iPhone 5",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category: "Electronics", 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"$199.99", 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true, 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"Nexus 7" 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export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default </a:t>
            </a:r>
            <a:r>
              <a:rPr lang="en-US" altLang="ko-KR" sz="1600" b="1" dirty="0" err="1">
                <a:latin typeface="+mn-ea"/>
              </a:rPr>
              <a:t>datas</a:t>
            </a:r>
            <a:r>
              <a:rPr lang="en-US" altLang="ko-KR" sz="1600" b="1" dirty="0">
                <a:latin typeface="+mn-ea"/>
              </a:rPr>
              <a:t> ;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82880-6F0D-C87E-2487-EE4093A2910B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C5F86-30E6-C2BD-3E5B-9EC6E936ED61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4070259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330DC5-16D4-A8EA-A6E9-BAE1F466C71F}"/>
              </a:ext>
            </a:extLst>
          </p:cNvPr>
          <p:cNvSpPr txBox="1"/>
          <p:nvPr/>
        </p:nvSpPr>
        <p:spPr>
          <a:xfrm>
            <a:off x="163630" y="1727123"/>
            <a:ext cx="5643611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useNavigate</a:t>
            </a:r>
            <a:r>
              <a:rPr lang="en-US" altLang="ko-KR" sz="1600" b="1" dirty="0">
                <a:effectLst/>
                <a:latin typeface="+mn-ea"/>
              </a:rPr>
              <a:t>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FirstPage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navigate = </a:t>
            </a:r>
            <a:r>
              <a:rPr lang="en-US" altLang="ko-KR" sz="1600" b="1" dirty="0" err="1">
                <a:effectLst/>
                <a:latin typeface="+mn-ea"/>
              </a:rPr>
              <a:t>useNavigate</a:t>
            </a:r>
            <a:r>
              <a:rPr lang="en-US" altLang="ko-KR" sz="1600" b="1" dirty="0">
                <a:effectLst/>
                <a:latin typeface="+mn-ea"/>
              </a:rPr>
              <a:t>(); // </a:t>
            </a:r>
            <a:r>
              <a:rPr lang="ko-KR" altLang="en-US" sz="1600" b="1" dirty="0" err="1">
                <a:effectLst/>
                <a:latin typeface="+mn-ea"/>
              </a:rPr>
              <a:t>네비게이트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Hook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// second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페이지로 이동</a:t>
            </a: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onclock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= () =&gt; navigate("/second");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&lt;h3&gt;This is First Page&lt;/h3&gt;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&lt;button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onClick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onclock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}&gt;move to second Page</a:t>
            </a:r>
          </a:p>
          <a:p>
            <a:r>
              <a:rPr lang="en-US" altLang="ko-KR" sz="1600" b="1" dirty="0">
                <a:latin typeface="+mn-ea"/>
              </a:rPr>
              <a:t>      </a:t>
            </a:r>
            <a:r>
              <a:rPr lang="en-US" altLang="ko-KR" sz="1600" b="1" dirty="0">
                <a:effectLst/>
                <a:latin typeface="+mn-ea"/>
              </a:rPr>
              <a:t>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FirstPage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5A382-18A2-6518-4483-DE7A8E76AF2B}"/>
              </a:ext>
            </a:extLst>
          </p:cNvPr>
          <p:cNvSpPr txBox="1"/>
          <p:nvPr/>
        </p:nvSpPr>
        <p:spPr>
          <a:xfrm>
            <a:off x="163630" y="466041"/>
            <a:ext cx="4620126" cy="1146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 err="1"/>
              <a:t>useNavigate</a:t>
            </a:r>
            <a:r>
              <a:rPr lang="ko-KR" altLang="en-US" b="1" dirty="0"/>
              <a:t>()  </a:t>
            </a:r>
            <a:r>
              <a:rPr lang="en-US" altLang="ko-KR" b="1" dirty="0"/>
              <a:t>Hook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버튼 </a:t>
            </a:r>
            <a:r>
              <a:rPr lang="en-US" altLang="ko-KR" b="1" dirty="0"/>
              <a:t>Click Event</a:t>
            </a:r>
            <a:r>
              <a:rPr lang="ko-KR" altLang="en-US" b="1" dirty="0"/>
              <a:t>를 통해 </a:t>
            </a:r>
            <a:r>
              <a:rPr lang="en-US" altLang="ko-KR" b="1" dirty="0"/>
              <a:t>Routing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App </a:t>
            </a:r>
            <a:r>
              <a:rPr lang="ko-KR" altLang="en-US" b="1" dirty="0"/>
              <a:t>컴포넌트는 </a:t>
            </a:r>
            <a:r>
              <a:rPr lang="en-US" altLang="ko-KR" b="1" dirty="0"/>
              <a:t>prj_1</a:t>
            </a:r>
            <a:r>
              <a:rPr lang="ko-KR" altLang="en-US" b="1" dirty="0"/>
              <a:t>과 동일 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2D50BB-4196-F8DA-B767-39F7DE4F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61" y="1546624"/>
            <a:ext cx="4700415" cy="4458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E2546B-B3D3-9AF1-5142-A8463DEE4F5F}"/>
              </a:ext>
            </a:extLst>
          </p:cNvPr>
          <p:cNvSpPr txBox="1"/>
          <p:nvPr/>
        </p:nvSpPr>
        <p:spPr>
          <a:xfrm>
            <a:off x="2154689" y="53832"/>
            <a:ext cx="1146776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Week7-3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EB9E4-1CEF-02AD-2525-807560CA39B9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686538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2FDDBA5-E506-FD14-4518-ADFB5A5A6AF1}"/>
              </a:ext>
            </a:extLst>
          </p:cNvPr>
          <p:cNvSpPr txBox="1"/>
          <p:nvPr/>
        </p:nvSpPr>
        <p:spPr>
          <a:xfrm>
            <a:off x="327261" y="831973"/>
            <a:ext cx="5643611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useNavigate</a:t>
            </a:r>
            <a:r>
              <a:rPr lang="en-US" altLang="ko-KR" sz="1600" b="1" dirty="0">
                <a:effectLst/>
                <a:latin typeface="+mn-ea"/>
              </a:rPr>
              <a:t>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SecondPage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navigate = </a:t>
            </a:r>
            <a:r>
              <a:rPr lang="en-US" altLang="ko-KR" sz="1600" b="1" dirty="0" err="1">
                <a:effectLst/>
                <a:latin typeface="+mn-ea"/>
              </a:rPr>
              <a:t>useNavigate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// third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페이지로 이동</a:t>
            </a: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onclock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= () =&gt; navigate("/third");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&lt;h3&gt;This is Second Page&lt;/h3&gt;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&lt;button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onClick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onclock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}&gt;move to Third Page</a:t>
            </a:r>
          </a:p>
          <a:p>
            <a:r>
              <a:rPr lang="en-US" altLang="ko-KR" sz="1600" b="1" dirty="0">
                <a:latin typeface="+mn-ea"/>
              </a:rPr>
              <a:t>      </a:t>
            </a:r>
            <a:r>
              <a:rPr lang="en-US" altLang="ko-KR" sz="1600" b="1" dirty="0">
                <a:effectLst/>
                <a:latin typeface="+mn-ea"/>
              </a:rPr>
              <a:t>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SecondPage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12CC53-D470-36A6-A879-6D3C163EA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834" y="679179"/>
            <a:ext cx="4561830" cy="4524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9ED6D-1C94-D2B0-1BF8-997AECF25CBA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A1088E-AAD5-E904-0B2A-5C0800F7DAB7}"/>
              </a:ext>
            </a:extLst>
          </p:cNvPr>
          <p:cNvSpPr txBox="1"/>
          <p:nvPr/>
        </p:nvSpPr>
        <p:spPr>
          <a:xfrm>
            <a:off x="2154689" y="53832"/>
            <a:ext cx="1146776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Week7-3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7243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C44D91-0F7D-6F58-5B06-C1DA3C724944}"/>
              </a:ext>
            </a:extLst>
          </p:cNvPr>
          <p:cNvSpPr txBox="1"/>
          <p:nvPr/>
        </p:nvSpPr>
        <p:spPr>
          <a:xfrm>
            <a:off x="282812" y="769170"/>
            <a:ext cx="6348995" cy="40318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useNavigate</a:t>
            </a:r>
            <a:r>
              <a:rPr lang="en-US" altLang="ko-KR" sz="1600" b="1" dirty="0">
                <a:effectLst/>
                <a:latin typeface="+mn-ea"/>
              </a:rPr>
              <a:t>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ThirdPage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navigate = </a:t>
            </a:r>
            <a:r>
              <a:rPr lang="en-US" altLang="ko-KR" sz="1600" b="1" dirty="0" err="1">
                <a:effectLst/>
                <a:latin typeface="+mn-ea"/>
              </a:rPr>
              <a:t>useNavigate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// first </a:t>
            </a:r>
            <a:r>
              <a:rPr lang="ko-KR" altLang="en-US" sz="1600" b="1" dirty="0">
                <a:effectLst/>
                <a:latin typeface="+mn-ea"/>
              </a:rPr>
              <a:t>페이지로 이동</a:t>
            </a: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onclock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= () =&gt; navigate("/first");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&lt;h3&gt;This is Third Page&lt;/h3&gt;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&lt;button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onClick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onclock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}&gt;move to First Page&lt;/button&gt;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ThirdPage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DE8EA3-B9F2-5331-8F66-7F5B6B60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314" y="614006"/>
            <a:ext cx="4335058" cy="4342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EC7203-5B10-762C-3B1A-9B41D794C62A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3A271-991E-1F8A-0942-CCC3ABDC136A}"/>
              </a:ext>
            </a:extLst>
          </p:cNvPr>
          <p:cNvSpPr txBox="1"/>
          <p:nvPr/>
        </p:nvSpPr>
        <p:spPr>
          <a:xfrm>
            <a:off x="2154689" y="53832"/>
            <a:ext cx="1146776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Week7-3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360126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B99DCD-AF9D-9C91-3C42-09982E8CFD33}"/>
              </a:ext>
            </a:extLst>
          </p:cNvPr>
          <p:cNvSpPr txBox="1"/>
          <p:nvPr/>
        </p:nvSpPr>
        <p:spPr>
          <a:xfrm>
            <a:off x="87288" y="898284"/>
            <a:ext cx="389398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Home()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&lt;h1&gt;Home Page&lt;/h1&gt;;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418AA-7A81-3897-F318-A5A13E6E2748}"/>
              </a:ext>
            </a:extLst>
          </p:cNvPr>
          <p:cNvSpPr txBox="1"/>
          <p:nvPr/>
        </p:nvSpPr>
        <p:spPr>
          <a:xfrm>
            <a:off x="4059378" y="18331"/>
            <a:ext cx="8132622" cy="7232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 as Router, Routes, Route, Link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Home from "./comp/Home";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Recommend from "./comp/Recommend";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Search from "./comp/Search";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="App"&gt;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&lt;Router&gt;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&lt;div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="header"&gt;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&lt;Link to="/"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="item"&gt; Home &lt;/Link&gt;&lt;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&lt;Link to="/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"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="item"&gt; 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 &lt;/Link&gt;&lt;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&lt;Link to="/recommend"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="item"&gt; </a:t>
            </a:r>
            <a:r>
              <a:rPr lang="en-US" altLang="ko-KR" sz="1600" b="1" dirty="0" err="1">
                <a:effectLst/>
                <a:latin typeface="+mn-ea"/>
              </a:rPr>
              <a:t>Recommand</a:t>
            </a:r>
            <a:r>
              <a:rPr lang="en-US" altLang="ko-KR" sz="1600" b="1" dirty="0">
                <a:effectLst/>
                <a:latin typeface="+mn-ea"/>
              </a:rPr>
              <a:t> &lt;/Link&gt;&lt;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&lt;Link to="/search"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="item"&gt; Search &lt;/Link&gt;&lt;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&lt;/div&gt;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  &lt;Routes&gt;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&lt;Route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exact</a:t>
            </a:r>
            <a:r>
              <a:rPr lang="en-US" altLang="ko-KR" sz="1600" b="1" dirty="0">
                <a:effectLst/>
                <a:latin typeface="+mn-ea"/>
              </a:rPr>
              <a:t> path="/" Component={Home}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&lt;Route path="/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" Component={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&lt;Route path="/recommend" Component={Recommend}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&lt;Route path="/search" Component={Search}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&lt;/Routes&gt;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&lt;/Router&gt;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7B2C-4207-0B0F-5353-E90CC8ECA204}"/>
              </a:ext>
            </a:extLst>
          </p:cNvPr>
          <p:cNvSpPr txBox="1"/>
          <p:nvPr/>
        </p:nvSpPr>
        <p:spPr>
          <a:xfrm>
            <a:off x="71065" y="528952"/>
            <a:ext cx="3403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/>
              <a:t>React</a:t>
            </a:r>
            <a:r>
              <a:rPr lang="ko-KR" altLang="en-US" b="1" dirty="0"/>
              <a:t> 라우팅</a:t>
            </a:r>
            <a:r>
              <a:rPr lang="en-US" altLang="ko-KR" b="1" dirty="0"/>
              <a:t>(Routing) </a:t>
            </a:r>
            <a:r>
              <a:rPr lang="ko-KR" altLang="en-US" b="1" dirty="0"/>
              <a:t>예 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0F3CA-C5E4-434F-EADC-86317C944915}"/>
              </a:ext>
            </a:extLst>
          </p:cNvPr>
          <p:cNvSpPr txBox="1"/>
          <p:nvPr/>
        </p:nvSpPr>
        <p:spPr>
          <a:xfrm>
            <a:off x="87288" y="1881017"/>
            <a:ext cx="389398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Recommend()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&lt;h1&gt;Recommend Page&lt;/h1&gt;;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1A813-108C-20CF-B824-D82E39439ACA}"/>
              </a:ext>
            </a:extLst>
          </p:cNvPr>
          <p:cNvSpPr txBox="1"/>
          <p:nvPr/>
        </p:nvSpPr>
        <p:spPr>
          <a:xfrm>
            <a:off x="87288" y="2863217"/>
            <a:ext cx="389398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Search()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&lt;h1&gt;Search Page&lt;/h1&gt;;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BD68F-A346-3011-D54C-06700968C872}"/>
              </a:ext>
            </a:extLst>
          </p:cNvPr>
          <p:cNvSpPr txBox="1"/>
          <p:nvPr/>
        </p:nvSpPr>
        <p:spPr>
          <a:xfrm>
            <a:off x="87288" y="3844711"/>
            <a:ext cx="389398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&lt;h1&gt;My Page&lt;/h1&gt;;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FF069-0AFE-BC9F-0AD4-64DA0EBCE4D5}"/>
              </a:ext>
            </a:extLst>
          </p:cNvPr>
          <p:cNvSpPr txBox="1"/>
          <p:nvPr/>
        </p:nvSpPr>
        <p:spPr>
          <a:xfrm>
            <a:off x="6317303" y="5618305"/>
            <a:ext cx="361677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E</a:t>
            </a:r>
            <a:r>
              <a:rPr lang="ko-KR" altLang="en-US" sz="1400" b="1" dirty="0" err="1">
                <a:solidFill>
                  <a:schemeClr val="bg1"/>
                </a:solidFill>
              </a:rPr>
              <a:t>xact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</a:rPr>
              <a:t>자신의 </a:t>
            </a:r>
            <a:r>
              <a:rPr lang="ko-KR" altLang="en-US" sz="1400" b="1" dirty="0" err="1">
                <a:solidFill>
                  <a:schemeClr val="bg1"/>
                </a:solidFill>
              </a:rPr>
              <a:t>path에</a:t>
            </a:r>
            <a:r>
              <a:rPr lang="ko-KR" altLang="en-US" sz="1400" b="1" dirty="0">
                <a:solidFill>
                  <a:schemeClr val="bg1"/>
                </a:solidFill>
              </a:rPr>
              <a:t> 위치해야만 </a:t>
            </a:r>
            <a:r>
              <a:rPr lang="ko-KR" altLang="en-US" sz="1400" b="1" dirty="0" err="1">
                <a:solidFill>
                  <a:schemeClr val="bg1"/>
                </a:solidFill>
              </a:rPr>
              <a:t>render</a:t>
            </a:r>
            <a:r>
              <a:rPr lang="ko-KR" altLang="en-US" sz="1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DF8D2-C147-A6E6-75D0-35AE0D84F815}"/>
              </a:ext>
            </a:extLst>
          </p:cNvPr>
          <p:cNvSpPr txBox="1"/>
          <p:nvPr/>
        </p:nvSpPr>
        <p:spPr>
          <a:xfrm>
            <a:off x="2154689" y="92333"/>
            <a:ext cx="11467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Week7-4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3FB16D-C962-AED2-FA25-922A09A27197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771695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A8DF8D2-C147-A6E6-75D0-35AE0D84F815}"/>
              </a:ext>
            </a:extLst>
          </p:cNvPr>
          <p:cNvSpPr txBox="1"/>
          <p:nvPr/>
        </p:nvSpPr>
        <p:spPr>
          <a:xfrm>
            <a:off x="2154689" y="92333"/>
            <a:ext cx="11467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Week7-4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3FB16D-C962-AED2-FA25-922A09A27197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76C4BE-BB42-BC00-8874-F9B1B082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8" y="1044351"/>
            <a:ext cx="2768533" cy="2294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F49D94-7201-158E-2FCD-AD9D86012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915" y="1066107"/>
            <a:ext cx="2156864" cy="23179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64B9B11-FACD-9041-E9E5-4E83BFF41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913" y="1066107"/>
            <a:ext cx="4119997" cy="2214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C9B336-0B09-C43E-418D-AEA31942D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86" y="3608049"/>
            <a:ext cx="2845879" cy="2346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9714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A752DAD-61D3-05F5-4F72-2A6671354430}"/>
              </a:ext>
            </a:extLst>
          </p:cNvPr>
          <p:cNvGrpSpPr/>
          <p:nvPr/>
        </p:nvGrpSpPr>
        <p:grpSpPr>
          <a:xfrm>
            <a:off x="304909" y="1034850"/>
            <a:ext cx="7036067" cy="5769318"/>
            <a:chOff x="2460968" y="2571458"/>
            <a:chExt cx="7036067" cy="58231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E273543-BC7D-A475-F372-7EDDB1199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0244" y="2674486"/>
              <a:ext cx="6573520" cy="114454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107338C-5A30-546D-09C3-B22703046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33" y="3998745"/>
              <a:ext cx="6635969" cy="116743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44E1F1F-2758-8FD8-0FA5-7BC2029B0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0244" y="5455707"/>
              <a:ext cx="6575883" cy="116743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871B3B3-7CA8-6717-7499-5CDA1BD2379B}"/>
                </a:ext>
              </a:extLst>
            </p:cNvPr>
            <p:cNvSpPr/>
            <p:nvPr/>
          </p:nvSpPr>
          <p:spPr>
            <a:xfrm>
              <a:off x="2460968" y="2571458"/>
              <a:ext cx="7036067" cy="58231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B28568-BF01-9C7E-A8D9-5558CB7ADE94}"/>
              </a:ext>
            </a:extLst>
          </p:cNvPr>
          <p:cNvSpPr txBox="1"/>
          <p:nvPr/>
        </p:nvSpPr>
        <p:spPr>
          <a:xfrm>
            <a:off x="2154689" y="53832"/>
            <a:ext cx="11467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Week7-4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388E6-5701-C446-C805-434B8E0E3AB5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9EA1C-B332-49F9-D9D2-EF063BE38B3A}"/>
              </a:ext>
            </a:extLst>
          </p:cNvPr>
          <p:cNvSpPr txBox="1"/>
          <p:nvPr/>
        </p:nvSpPr>
        <p:spPr>
          <a:xfrm>
            <a:off x="71065" y="528952"/>
            <a:ext cx="6083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666666"/>
                </a:solidFill>
                <a:latin typeface="Avenir"/>
              </a:rPr>
              <a:t>Menu CSS</a:t>
            </a:r>
            <a:r>
              <a:rPr lang="ko-KR" altLang="en-US" b="1" dirty="0">
                <a:solidFill>
                  <a:srgbClr val="666666"/>
                </a:solidFill>
                <a:latin typeface="Avenir"/>
              </a:rPr>
              <a:t> 적용 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BA2388-D8BA-EDCA-C433-FA44DB945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64" y="5196385"/>
            <a:ext cx="6667680" cy="1217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744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03CF776-0CC2-6D61-D1E0-94F63F9696D9}"/>
              </a:ext>
            </a:extLst>
          </p:cNvPr>
          <p:cNvSpPr txBox="1"/>
          <p:nvPr/>
        </p:nvSpPr>
        <p:spPr>
          <a:xfrm>
            <a:off x="79977" y="-31010"/>
            <a:ext cx="8313252" cy="6986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 as Router, Routes, Route, Link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Home from "./comp/Home";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Recommend from "./comp/Recommend";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Search from "./comp/Search";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"./App.css";</a:t>
            </a:r>
          </a:p>
          <a:p>
            <a:r>
              <a:rPr lang="en-US" altLang="ko-KR" sz="1600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="App"&gt;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&lt;Router&gt;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&lt;div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="header"&gt;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&lt;Link to="/"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="item"&gt; Home 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&lt;Link to="/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"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="item"&gt; 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 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&lt;Link to="/recommend"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="item"&gt;  </a:t>
            </a:r>
            <a:r>
              <a:rPr lang="en-US" altLang="ko-KR" sz="1600" b="1" dirty="0" err="1">
                <a:effectLst/>
                <a:latin typeface="+mn-ea"/>
              </a:rPr>
              <a:t>Recommand</a:t>
            </a:r>
            <a:r>
              <a:rPr lang="en-US" altLang="ko-KR" sz="1600" b="1" dirty="0">
                <a:effectLst/>
                <a:latin typeface="+mn-ea"/>
              </a:rPr>
              <a:t> 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&lt;Link to="/search"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="item"&gt; Search 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&lt;Routes&gt;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&lt;Route exact path="/" Component={Home}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&lt;Route path="/recommend" Component={Recommend}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&lt;Route path="/search" Component={Search}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&lt;Route path="/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" Component={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&lt;/Routes&gt;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&lt;/Router&gt;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CCA0AD-E1BE-B484-940C-369B923D88E9}"/>
              </a:ext>
            </a:extLst>
          </p:cNvPr>
          <p:cNvSpPr/>
          <p:nvPr/>
        </p:nvSpPr>
        <p:spPr>
          <a:xfrm>
            <a:off x="596766" y="2714323"/>
            <a:ext cx="7016817" cy="1443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D422C-55A8-B7CE-E7C2-30D29F85C92B}"/>
              </a:ext>
            </a:extLst>
          </p:cNvPr>
          <p:cNvSpPr txBox="1"/>
          <p:nvPr/>
        </p:nvSpPr>
        <p:spPr>
          <a:xfrm>
            <a:off x="4417878" y="2406546"/>
            <a:ext cx="225368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로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C3EB6-E316-1E2C-C02E-73A8B76924E8}"/>
              </a:ext>
            </a:extLst>
          </p:cNvPr>
          <p:cNvSpPr txBox="1"/>
          <p:nvPr/>
        </p:nvSpPr>
        <p:spPr>
          <a:xfrm>
            <a:off x="8133916" y="461665"/>
            <a:ext cx="2848510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.header {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 : blue ;</a:t>
            </a:r>
          </a:p>
          <a:p>
            <a:r>
              <a:rPr lang="en-US" altLang="ko-KR" sz="1600" b="1" dirty="0">
                <a:effectLst/>
                <a:latin typeface="+mn-ea"/>
              </a:rPr>
              <a:t>  display: table ;</a:t>
            </a:r>
          </a:p>
          <a:p>
            <a:r>
              <a:rPr lang="en-US" altLang="ko-KR" sz="1600" b="1" dirty="0">
                <a:effectLst/>
                <a:latin typeface="+mn-ea"/>
              </a:rPr>
              <a:t>  width : 70% 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.item {</a:t>
            </a:r>
          </a:p>
          <a:p>
            <a:r>
              <a:rPr lang="en-US" altLang="ko-KR" sz="1600" b="1" dirty="0">
                <a:effectLst/>
                <a:latin typeface="+mn-ea"/>
              </a:rPr>
              <a:t>  text-align : center ;</a:t>
            </a:r>
          </a:p>
          <a:p>
            <a:r>
              <a:rPr lang="en-US" altLang="ko-KR" sz="1600" b="1" dirty="0">
                <a:effectLst/>
                <a:latin typeface="+mn-ea"/>
              </a:rPr>
              <a:t>  padding-top : 5px ;</a:t>
            </a:r>
          </a:p>
          <a:p>
            <a:r>
              <a:rPr lang="en-US" altLang="ko-KR" sz="1600" b="1" dirty="0">
                <a:effectLst/>
                <a:latin typeface="+mn-ea"/>
              </a:rPr>
              <a:t>  padding-bottom : 5px;</a:t>
            </a:r>
          </a:p>
          <a:p>
            <a:r>
              <a:rPr lang="en-US" altLang="ko-KR" sz="1600" b="1" dirty="0">
                <a:effectLst/>
                <a:latin typeface="+mn-ea"/>
              </a:rPr>
              <a:t>  display : table-cell ;</a:t>
            </a:r>
          </a:p>
          <a:p>
            <a:r>
              <a:rPr lang="en-US" altLang="ko-KR" sz="1600" b="1" dirty="0">
                <a:effectLst/>
                <a:latin typeface="+mn-ea"/>
              </a:rPr>
              <a:t>  color : white ;</a:t>
            </a:r>
          </a:p>
          <a:p>
            <a:r>
              <a:rPr lang="en-US" altLang="ko-KR" sz="1600" b="1" dirty="0">
                <a:effectLst/>
                <a:latin typeface="+mn-ea"/>
              </a:rPr>
              <a:t>  text-decoration : none ;</a:t>
            </a:r>
          </a:p>
          <a:p>
            <a:r>
              <a:rPr lang="en-US" altLang="ko-KR" sz="1600" b="1" dirty="0">
                <a:effectLst/>
                <a:latin typeface="+mn-ea"/>
              </a:rPr>
              <a:t>  font-size : 1.1rem 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.</a:t>
            </a:r>
            <a:r>
              <a:rPr lang="en-US" altLang="ko-KR" sz="1600" b="1" dirty="0" err="1">
                <a:effectLst/>
                <a:latin typeface="+mn-ea"/>
              </a:rPr>
              <a:t>item:hover</a:t>
            </a:r>
            <a:r>
              <a:rPr lang="en-US" altLang="ko-KR" sz="1600" b="1" dirty="0">
                <a:effectLst/>
                <a:latin typeface="+mn-ea"/>
              </a:rPr>
              <a:t> {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 : orange 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.</a:t>
            </a:r>
            <a:r>
              <a:rPr lang="en-US" altLang="ko-KR" sz="1600" b="1" dirty="0" err="1">
                <a:effectLst/>
                <a:latin typeface="+mn-ea"/>
              </a:rPr>
              <a:t>item:active</a:t>
            </a:r>
            <a:r>
              <a:rPr lang="en-US" altLang="ko-KR" sz="1600" b="1" dirty="0">
                <a:effectLst/>
                <a:latin typeface="+mn-ea"/>
              </a:rPr>
              <a:t> {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 : white;</a:t>
            </a:r>
          </a:p>
          <a:p>
            <a:r>
              <a:rPr lang="en-US" altLang="ko-KR" sz="1600" b="1" dirty="0">
                <a:effectLst/>
                <a:latin typeface="+mn-ea"/>
              </a:rPr>
              <a:t>  color : blue;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12F6B-12F3-67E6-81EE-C86B2DBBF8C1}"/>
              </a:ext>
            </a:extLst>
          </p:cNvPr>
          <p:cNvSpPr txBox="1"/>
          <p:nvPr/>
        </p:nvSpPr>
        <p:spPr>
          <a:xfrm>
            <a:off x="8431330" y="103569"/>
            <a:ext cx="111693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App.css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634196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03CF776-0CC2-6D61-D1E0-94F63F9696D9}"/>
              </a:ext>
            </a:extLst>
          </p:cNvPr>
          <p:cNvSpPr txBox="1"/>
          <p:nvPr/>
        </p:nvSpPr>
        <p:spPr>
          <a:xfrm>
            <a:off x="176230" y="1456456"/>
            <a:ext cx="7350727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Link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Header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="header"&gt;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to="/"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="item"&gt; Home 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to="/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"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="item"&gt; 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 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to="/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Recommand</a:t>
            </a:r>
            <a:r>
              <a:rPr lang="en-US" altLang="ko-KR" sz="1600" b="1" dirty="0">
                <a:effectLst/>
                <a:latin typeface="+mn-ea"/>
              </a:rPr>
              <a:t>"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="item"&gt; </a:t>
            </a:r>
            <a:r>
              <a:rPr lang="en-US" altLang="ko-KR" sz="1600" b="1" dirty="0" err="1">
                <a:effectLst/>
                <a:latin typeface="+mn-ea"/>
              </a:rPr>
              <a:t>Recommand</a:t>
            </a:r>
            <a:r>
              <a:rPr lang="en-US" altLang="ko-KR" sz="1600" b="1" dirty="0">
                <a:effectLst/>
                <a:latin typeface="+mn-ea"/>
              </a:rPr>
              <a:t>  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to="/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Search</a:t>
            </a:r>
            <a:r>
              <a:rPr lang="en-US" altLang="ko-KR" sz="1600" b="1" dirty="0">
                <a:effectLst/>
                <a:latin typeface="+mn-ea"/>
              </a:rPr>
              <a:t>"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="item"&gt; Search  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Header;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0D36A1-BE21-D3FB-1EFB-E901C34A7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676" y="1124817"/>
            <a:ext cx="6573520" cy="11445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93F53-6309-6566-ACA3-C6AC90191B86}"/>
              </a:ext>
            </a:extLst>
          </p:cNvPr>
          <p:cNvSpPr txBox="1"/>
          <p:nvPr/>
        </p:nvSpPr>
        <p:spPr>
          <a:xfrm>
            <a:off x="71065" y="528952"/>
            <a:ext cx="4375807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Avenir"/>
              </a:rPr>
              <a:t>Link</a:t>
            </a:r>
            <a:r>
              <a:rPr lang="ko-KR" altLang="en-US" b="1" dirty="0">
                <a:latin typeface="Avenir"/>
              </a:rPr>
              <a:t> 부분을 </a:t>
            </a:r>
            <a:r>
              <a:rPr lang="en-US" altLang="ko-KR" b="1" dirty="0">
                <a:latin typeface="Avenir"/>
              </a:rPr>
              <a:t>component</a:t>
            </a:r>
            <a:r>
              <a:rPr lang="ko-KR" altLang="en-US" b="1" dirty="0">
                <a:latin typeface="Avenir"/>
              </a:rPr>
              <a:t> 로 작성</a:t>
            </a:r>
            <a:endParaRPr lang="en-US" altLang="ko-KR" b="1" dirty="0">
              <a:latin typeface="Avenir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FF0000"/>
                </a:solidFill>
                <a:latin typeface="Avenir"/>
              </a:rPr>
              <a:t>Header </a:t>
            </a:r>
            <a:r>
              <a:rPr lang="en-US" altLang="ko-KR" b="1" dirty="0" err="1">
                <a:solidFill>
                  <a:srgbClr val="FF0000"/>
                </a:solidFill>
                <a:latin typeface="Avenir"/>
              </a:rPr>
              <a:t>Compont</a:t>
            </a:r>
            <a:r>
              <a:rPr lang="en-US" altLang="ko-KR" b="1" dirty="0">
                <a:solidFill>
                  <a:srgbClr val="FF0000"/>
                </a:solidFill>
                <a:latin typeface="Avenir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Avenir"/>
              </a:rPr>
              <a:t>생성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62C447-544A-71C7-0719-CE69EB6BA233}"/>
              </a:ext>
            </a:extLst>
          </p:cNvPr>
          <p:cNvSpPr/>
          <p:nvPr/>
        </p:nvSpPr>
        <p:spPr>
          <a:xfrm>
            <a:off x="426488" y="2504276"/>
            <a:ext cx="7016817" cy="1443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DA4B7-E643-EC33-4A67-44FC577CEC8A}"/>
              </a:ext>
            </a:extLst>
          </p:cNvPr>
          <p:cNvSpPr txBox="1"/>
          <p:nvPr/>
        </p:nvSpPr>
        <p:spPr>
          <a:xfrm>
            <a:off x="2154689" y="92333"/>
            <a:ext cx="11467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Week7-4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845FC-4DD5-E2E3-35DA-BE83D6CA4719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522015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E418AA-7A81-3897-F318-A5A13E6E2748}"/>
              </a:ext>
            </a:extLst>
          </p:cNvPr>
          <p:cNvSpPr txBox="1"/>
          <p:nvPr/>
        </p:nvSpPr>
        <p:spPr>
          <a:xfrm>
            <a:off x="354979" y="898284"/>
            <a:ext cx="7922748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 as Router, Routes, Route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Header from "./comp/Header";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Home from "./comp/Home";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Recommend from "./comp/Recommend";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Search from "./comp/Search";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"./App.css";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="App"&gt;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&lt;Router&gt;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&lt;Header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&lt;Routes&gt;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&lt;Route exact path="/" Component={Home}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&lt;Route path="/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mypage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/:name" Component={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MyPage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&lt;Route path="/recommend" Component={Recommend}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&lt;Route path="/search" Component={Search}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&lt;/Routes&gt;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&lt;/Router&gt;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7B2C-4207-0B0F-5353-E90CC8ECA204}"/>
              </a:ext>
            </a:extLst>
          </p:cNvPr>
          <p:cNvSpPr txBox="1"/>
          <p:nvPr/>
        </p:nvSpPr>
        <p:spPr>
          <a:xfrm>
            <a:off x="71065" y="528952"/>
            <a:ext cx="6083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i="0" dirty="0">
                <a:effectLst/>
                <a:latin typeface="Avenir"/>
              </a:rPr>
              <a:t>파라메터 전송 </a:t>
            </a:r>
            <a:r>
              <a:rPr lang="en-US" altLang="ko-KR" b="1" i="0" dirty="0">
                <a:effectLst/>
                <a:latin typeface="Avenir"/>
              </a:rPr>
              <a:t>1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A0424-4ECB-4A21-36B4-670EBF980415}"/>
              </a:ext>
            </a:extLst>
          </p:cNvPr>
          <p:cNvSpPr txBox="1"/>
          <p:nvPr/>
        </p:nvSpPr>
        <p:spPr>
          <a:xfrm>
            <a:off x="2154689" y="92333"/>
            <a:ext cx="1146776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Week7-4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AB605-A6CB-7A14-192F-786791770ECB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9A07E-FA13-2FE4-9D7B-6F61C6F08ECD}"/>
              </a:ext>
            </a:extLst>
          </p:cNvPr>
          <p:cNvSpPr txBox="1"/>
          <p:nvPr/>
        </p:nvSpPr>
        <p:spPr>
          <a:xfrm>
            <a:off x="4666036" y="3899105"/>
            <a:ext cx="194727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파라메터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name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287145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E418AA-7A81-3897-F318-A5A13E6E2748}"/>
              </a:ext>
            </a:extLst>
          </p:cNvPr>
          <p:cNvSpPr txBox="1"/>
          <p:nvPr/>
        </p:nvSpPr>
        <p:spPr>
          <a:xfrm>
            <a:off x="281761" y="1491919"/>
            <a:ext cx="6738840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React from “react”;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{ Link } from “react-router-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”;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Header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=“header”&gt;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to=“/”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=“item”&gt;  Home    &lt;/Link&gt;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&lt;Link to=“/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mypage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/</a:t>
            </a:r>
            <a:r>
              <a:rPr lang="ko-KR" altLang="en-US" sz="1600" b="1" dirty="0" err="1">
                <a:solidFill>
                  <a:srgbClr val="FF0000"/>
                </a:solidFill>
                <a:effectLst/>
                <a:latin typeface="+mn-ea"/>
              </a:rPr>
              <a:t>김창복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className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=“item”&gt; </a:t>
            </a:r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to=“/recommend”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=“item”&gt;  </a:t>
            </a:r>
            <a:r>
              <a:rPr lang="en-US" altLang="ko-KR" sz="1600" b="1" dirty="0" err="1">
                <a:effectLst/>
                <a:latin typeface="+mn-ea"/>
              </a:rPr>
              <a:t>Recommand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to="/search"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="item"&gt; Search 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Header;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7B2C-4207-0B0F-5353-E90CC8ECA204}"/>
              </a:ext>
            </a:extLst>
          </p:cNvPr>
          <p:cNvSpPr txBox="1"/>
          <p:nvPr/>
        </p:nvSpPr>
        <p:spPr>
          <a:xfrm>
            <a:off x="71065" y="528952"/>
            <a:ext cx="6083155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effectLst/>
                <a:latin typeface="+mn-ea"/>
              </a:rPr>
              <a:t>파라메터 전송 </a:t>
            </a:r>
            <a:r>
              <a:rPr lang="en-US" altLang="ko-KR" b="1" i="0" dirty="0">
                <a:effectLst/>
                <a:latin typeface="+mn-ea"/>
              </a:rPr>
              <a:t>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latin typeface="+mn-ea"/>
              </a:rPr>
              <a:t>useParams</a:t>
            </a:r>
            <a:r>
              <a:rPr lang="en-US" altLang="ko-KR" b="1" dirty="0">
                <a:latin typeface="+mn-ea"/>
              </a:rPr>
              <a:t> Hook</a:t>
            </a:r>
            <a:r>
              <a:rPr lang="ko-KR" altLang="en-US" b="1" dirty="0">
                <a:latin typeface="+mn-ea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A0424-4ECB-4A21-36B4-670EBF980415}"/>
              </a:ext>
            </a:extLst>
          </p:cNvPr>
          <p:cNvSpPr txBox="1"/>
          <p:nvPr/>
        </p:nvSpPr>
        <p:spPr>
          <a:xfrm>
            <a:off x="2154689" y="92333"/>
            <a:ext cx="1146776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Week7-4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AB605-A6CB-7A14-192F-786791770ECB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AF9EB-8208-79F4-C4A2-259D6D7D8C23}"/>
              </a:ext>
            </a:extLst>
          </p:cNvPr>
          <p:cNvSpPr txBox="1"/>
          <p:nvPr/>
        </p:nvSpPr>
        <p:spPr>
          <a:xfrm>
            <a:off x="7207238" y="1102578"/>
            <a:ext cx="4913697" cy="3662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import {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j-lt"/>
              </a:rPr>
              <a:t>useParams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 } from "react-router-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j-lt"/>
              </a:rPr>
              <a:t>dom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";</a:t>
            </a:r>
          </a:p>
          <a:p>
            <a:br>
              <a:rPr lang="en-US" altLang="ko-KR" sz="1600" b="1" dirty="0">
                <a:effectLst/>
                <a:latin typeface="+mj-lt"/>
              </a:rPr>
            </a:br>
            <a:r>
              <a:rPr lang="en-US" altLang="ko-KR" sz="1600" b="1" dirty="0">
                <a:effectLst/>
                <a:latin typeface="+mj-lt"/>
              </a:rPr>
              <a:t>const </a:t>
            </a:r>
            <a:r>
              <a:rPr lang="en-US" altLang="ko-KR" sz="1600" b="1" dirty="0" err="1">
                <a:effectLst/>
                <a:latin typeface="+mj-lt"/>
              </a:rPr>
              <a:t>MyPage</a:t>
            </a:r>
            <a:r>
              <a:rPr lang="en-US" altLang="ko-KR" sz="1600" b="1" dirty="0">
                <a:effectLst/>
                <a:latin typeface="+mj-lt"/>
              </a:rPr>
              <a:t> = ()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  const { name }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j-lt"/>
              </a:rPr>
              <a:t>useParams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();</a:t>
            </a:r>
          </a:p>
          <a:p>
            <a:r>
              <a:rPr lang="en-US" altLang="ko-KR" sz="1600" b="1" dirty="0">
                <a:effectLst/>
                <a:latin typeface="+mj-lt"/>
              </a:rPr>
              <a:t>  return (</a:t>
            </a:r>
          </a:p>
          <a:p>
            <a:r>
              <a:rPr lang="en-US" altLang="ko-KR" sz="1600" b="1" dirty="0">
                <a:effectLst/>
                <a:latin typeface="+mj-lt"/>
              </a:rPr>
              <a:t>    &lt;div&gt;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      &lt;h1&gt;{name}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j-lt"/>
              </a:rPr>
              <a:t>의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Page&lt;/h1&gt;;</a:t>
            </a:r>
          </a:p>
          <a:p>
            <a:r>
              <a:rPr lang="en-US" altLang="ko-KR" sz="1600" b="1" dirty="0">
                <a:effectLst/>
                <a:latin typeface="+mj-lt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j-lt"/>
              </a:rPr>
              <a:t>  );</a:t>
            </a:r>
          </a:p>
          <a:p>
            <a:r>
              <a:rPr lang="en-US" altLang="ko-KR" sz="1600" b="1" dirty="0">
                <a:effectLst/>
                <a:latin typeface="+mj-lt"/>
              </a:rPr>
              <a:t>};</a:t>
            </a:r>
          </a:p>
          <a:p>
            <a:br>
              <a:rPr lang="en-US" altLang="ko-KR" sz="1600" b="1" dirty="0">
                <a:effectLst/>
                <a:latin typeface="+mj-lt"/>
              </a:rPr>
            </a:br>
            <a:r>
              <a:rPr lang="en-US" altLang="ko-KR" sz="1600" b="1" dirty="0">
                <a:effectLst/>
                <a:latin typeface="+mj-lt"/>
              </a:rPr>
              <a:t>export default </a:t>
            </a:r>
            <a:r>
              <a:rPr lang="en-US" altLang="ko-KR" sz="1600" b="1" dirty="0" err="1">
                <a:effectLst/>
                <a:latin typeface="+mj-lt"/>
              </a:rPr>
              <a:t>MyPage</a:t>
            </a:r>
            <a:r>
              <a:rPr lang="en-US" altLang="ko-KR" sz="1600" b="1" dirty="0">
                <a:effectLst/>
                <a:latin typeface="+mj-lt"/>
              </a:rPr>
              <a:t>;</a:t>
            </a:r>
          </a:p>
          <a:p>
            <a:br>
              <a:rPr lang="en-US" altLang="ko-KR" sz="1600" b="1" dirty="0">
                <a:effectLst/>
                <a:latin typeface="+mj-lt"/>
              </a:rPr>
            </a:br>
            <a:endParaRPr lang="en-US" altLang="ko-KR" sz="1600" b="1" dirty="0">
              <a:effectLst/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4B41CC-5594-1BCF-B2F3-54B90D275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373" y="4765119"/>
            <a:ext cx="7498080" cy="12898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8F3BCE-C2C5-CAE5-D72E-37A0DA5EDFB0}"/>
              </a:ext>
            </a:extLst>
          </p:cNvPr>
          <p:cNvSpPr txBox="1"/>
          <p:nvPr/>
        </p:nvSpPr>
        <p:spPr>
          <a:xfrm>
            <a:off x="7207238" y="611255"/>
            <a:ext cx="340253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"react-router-</a:t>
            </a:r>
            <a:r>
              <a:rPr lang="en-US" altLang="ko-KR" sz="1600" b="1" dirty="0" err="1">
                <a:solidFill>
                  <a:schemeClr val="bg1"/>
                </a:solidFill>
                <a:effectLst/>
                <a:latin typeface="+mn-ea"/>
              </a:rPr>
              <a:t>dom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": "^6.17.0",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D6736A-934D-5CBD-2F91-E2E0FBD8924D}"/>
              </a:ext>
            </a:extLst>
          </p:cNvPr>
          <p:cNvSpPr txBox="1"/>
          <p:nvPr/>
        </p:nvSpPr>
        <p:spPr>
          <a:xfrm>
            <a:off x="4206942" y="2646945"/>
            <a:ext cx="194727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파라메터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김창복</a:t>
            </a:r>
            <a:r>
              <a:rPr lang="en-US" altLang="ko-KR" sz="1400" b="1" kern="0" spc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28795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1DCB1-F9B7-DBCA-7177-58348A0C8288}"/>
              </a:ext>
            </a:extLst>
          </p:cNvPr>
          <p:cNvSpPr txBox="1"/>
          <p:nvPr/>
        </p:nvSpPr>
        <p:spPr>
          <a:xfrm>
            <a:off x="391891" y="1905506"/>
            <a:ext cx="6123871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&lt;input type=“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text</a:t>
            </a:r>
            <a:r>
              <a:rPr lang="en-US" altLang="ko-KR" sz="1600" b="1" dirty="0">
                <a:effectLst/>
                <a:latin typeface="+mn-ea"/>
              </a:rPr>
              <a:t>” placeholder=“</a:t>
            </a:r>
            <a:r>
              <a:rPr lang="ko-KR" altLang="en-US" sz="1600" b="1" dirty="0" err="1">
                <a:effectLst/>
                <a:latin typeface="+mn-ea"/>
              </a:rPr>
              <a:t>상품영</a:t>
            </a:r>
            <a:r>
              <a:rPr lang="ko-KR" altLang="en-US" sz="1600" b="1" dirty="0">
                <a:effectLst/>
                <a:latin typeface="+mn-ea"/>
              </a:rPr>
              <a:t> 입력</a:t>
            </a:r>
            <a:r>
              <a:rPr lang="en-US" altLang="ko-KR" sz="1600" b="1" dirty="0">
                <a:effectLst/>
                <a:latin typeface="+mn-ea"/>
              </a:rPr>
              <a:t>”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/&gt;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&lt;input type=“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checkbox</a:t>
            </a:r>
            <a:r>
              <a:rPr lang="en-US" altLang="ko-KR" sz="1600" b="1" dirty="0">
                <a:effectLst/>
                <a:latin typeface="+mn-ea"/>
              </a:rPr>
              <a:t>” /&gt; &lt;b&gt;</a:t>
            </a:r>
            <a:r>
              <a:rPr lang="ko-KR" altLang="en-US" sz="1600" b="1" dirty="0">
                <a:effectLst/>
                <a:latin typeface="+mn-ea"/>
              </a:rPr>
              <a:t>재고가 있는 상품</a:t>
            </a:r>
            <a:r>
              <a:rPr lang="en-US" altLang="ko-KR" sz="1600" b="1" dirty="0">
                <a:effectLst/>
                <a:latin typeface="+mn-ea"/>
              </a:rPr>
              <a:t>&lt;/b&gt;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EADC1-108C-88FA-5260-7FB620061386}"/>
              </a:ext>
            </a:extLst>
          </p:cNvPr>
          <p:cNvSpPr txBox="1"/>
          <p:nvPr/>
        </p:nvSpPr>
        <p:spPr>
          <a:xfrm>
            <a:off x="4636784" y="1741992"/>
            <a:ext cx="1399745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User 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입력 기능 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489C16F-113B-5B6C-CCA8-32536322B360}"/>
              </a:ext>
            </a:extLst>
          </p:cNvPr>
          <p:cNvSpPr/>
          <p:nvPr/>
        </p:nvSpPr>
        <p:spPr>
          <a:xfrm>
            <a:off x="6924410" y="2938710"/>
            <a:ext cx="702644" cy="37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9988F-A5AF-09C4-CABF-C832F4E26A38}"/>
              </a:ext>
            </a:extLst>
          </p:cNvPr>
          <p:cNvSpPr txBox="1"/>
          <p:nvPr/>
        </p:nvSpPr>
        <p:spPr>
          <a:xfrm>
            <a:off x="8165555" y="2085300"/>
            <a:ext cx="127218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SearchBar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912AA-CEEC-AE03-4D6F-963C34279ED0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FB656-AA1D-EB10-5C98-C123810D04B3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62BE60-A350-9530-AAF4-2E3BEE5DE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702" y="2393077"/>
            <a:ext cx="3764407" cy="1466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F34A51-F86F-9ECE-2080-186509E1426F}"/>
              </a:ext>
            </a:extLst>
          </p:cNvPr>
          <p:cNvSpPr txBox="1"/>
          <p:nvPr/>
        </p:nvSpPr>
        <p:spPr>
          <a:xfrm>
            <a:off x="152330" y="567384"/>
            <a:ext cx="4481315" cy="1155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/>
              <a:t>S</a:t>
            </a:r>
            <a:r>
              <a:rPr lang="ko-KR" altLang="en-US" b="1" dirty="0" err="1"/>
              <a:t>tate</a:t>
            </a:r>
            <a:r>
              <a:rPr lang="ko-KR" altLang="en-US" b="1" dirty="0"/>
              <a:t> 데이터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5C5C5C"/>
                </a:solidFill>
                <a:effectLst/>
                <a:latin typeface="Spoqa Han Sans"/>
              </a:rPr>
              <a:t>User</a:t>
            </a:r>
            <a:r>
              <a:rPr lang="ko-KR" altLang="en-US" b="1" i="0" dirty="0">
                <a:solidFill>
                  <a:srgbClr val="5C5C5C"/>
                </a:solidFill>
                <a:effectLst/>
                <a:latin typeface="Spoqa Han Sans"/>
              </a:rPr>
              <a:t> 검색어</a:t>
            </a:r>
            <a:r>
              <a:rPr lang="en-US" altLang="ko-KR" b="1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endParaRPr lang="ko-KR" altLang="en-US" b="1" i="0" dirty="0">
              <a:solidFill>
                <a:srgbClr val="5C5C5C"/>
              </a:solidFill>
              <a:effectLst/>
              <a:latin typeface="Spoqa Han Sans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5C5C5C"/>
                </a:solidFill>
                <a:effectLst/>
                <a:latin typeface="Spoqa Han Sans"/>
              </a:rPr>
              <a:t>체크박스</a:t>
            </a:r>
          </a:p>
        </p:txBody>
      </p:sp>
    </p:spTree>
    <p:extLst>
      <p:ext uri="{BB962C8B-B14F-4D97-AF65-F5344CB8AC3E}">
        <p14:creationId xmlns:p14="http://schemas.microsoft.com/office/powerpoint/2010/main" val="11401371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E418AA-7A81-3897-F318-A5A13E6E2748}"/>
              </a:ext>
            </a:extLst>
          </p:cNvPr>
          <p:cNvSpPr txBox="1"/>
          <p:nvPr/>
        </p:nvSpPr>
        <p:spPr>
          <a:xfrm>
            <a:off x="100488" y="479511"/>
            <a:ext cx="7185836" cy="6494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 as Router, Routes, Route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Home from "./comp/Home";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Recommend from "./comp/Recommend";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Search from "./comp/Search";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Posts from "./comp/Posts";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Header from "./comp/Header";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"./comp/Header.css";</a:t>
            </a:r>
          </a:p>
          <a:p>
            <a:r>
              <a:rPr lang="en-US" altLang="ko-KR" sz="1600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="App"&gt;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&lt;Router&gt;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&lt;Header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&lt;Routes&gt;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&lt;Route exact path="/" Component={Home}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&lt;Route path="/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/:name" Component={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&lt;Route path="/recommend" Component={Recommend}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&lt;Route path="/search" Component={Search}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&lt;Route path="/posts/:study" Component={Posts}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&lt;/Routes&gt;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&lt;/Router&gt;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7B2C-4207-0B0F-5353-E90CC8ECA204}"/>
              </a:ext>
            </a:extLst>
          </p:cNvPr>
          <p:cNvSpPr txBox="1"/>
          <p:nvPr/>
        </p:nvSpPr>
        <p:spPr>
          <a:xfrm>
            <a:off x="3411031" y="110179"/>
            <a:ext cx="2396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i="0" dirty="0">
                <a:effectLst/>
                <a:latin typeface="+mn-ea"/>
              </a:rPr>
              <a:t>파라메터 전송 </a:t>
            </a:r>
            <a:r>
              <a:rPr lang="en-US" altLang="ko-KR" b="1" i="0" dirty="0">
                <a:effectLst/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2B29D-00AA-87EC-1435-94543901DA90}"/>
              </a:ext>
            </a:extLst>
          </p:cNvPr>
          <p:cNvSpPr txBox="1"/>
          <p:nvPr/>
        </p:nvSpPr>
        <p:spPr>
          <a:xfrm>
            <a:off x="6850564" y="1912712"/>
            <a:ext cx="5216596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useParams</a:t>
            </a:r>
            <a:r>
              <a:rPr lang="en-US" altLang="ko-KR" sz="1600" b="1" dirty="0">
                <a:effectLst/>
                <a:latin typeface="+mn-ea"/>
              </a:rPr>
              <a:t>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Posts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//  const params = </a:t>
            </a:r>
            <a:r>
              <a:rPr lang="en-US" altLang="ko-KR" sz="1600" b="1" dirty="0" err="1">
                <a:effectLst/>
                <a:latin typeface="+mn-ea"/>
              </a:rPr>
              <a:t>useParams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{ study }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useParams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{/* &lt;h1&gt;{</a:t>
            </a:r>
            <a:r>
              <a:rPr lang="en-US" altLang="ko-KR" sz="1600" b="1" dirty="0" err="1">
                <a:effectLst/>
                <a:latin typeface="+mn-ea"/>
              </a:rPr>
              <a:t>params.study</a:t>
            </a:r>
            <a:r>
              <a:rPr lang="en-US" altLang="ko-KR" sz="1600" b="1" dirty="0">
                <a:effectLst/>
                <a:latin typeface="+mn-ea"/>
              </a:rPr>
              <a:t>}</a:t>
            </a:r>
            <a:r>
              <a:rPr lang="ko-KR" altLang="en-US" sz="1600" b="1" dirty="0">
                <a:effectLst/>
                <a:latin typeface="+mn-ea"/>
              </a:rPr>
              <a:t>의 </a:t>
            </a:r>
            <a:r>
              <a:rPr lang="en-US" altLang="ko-KR" sz="1600" b="1" dirty="0">
                <a:effectLst/>
                <a:latin typeface="+mn-ea"/>
              </a:rPr>
              <a:t>Post Page&lt;/h1&gt; */}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&lt;h1&gt;{study}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의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Post Page&lt;/h1&gt;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Posts;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507D2-9F28-D627-28E6-4C929C1DAB46}"/>
              </a:ext>
            </a:extLst>
          </p:cNvPr>
          <p:cNvSpPr txBox="1"/>
          <p:nvPr/>
        </p:nvSpPr>
        <p:spPr>
          <a:xfrm>
            <a:off x="6874915" y="1033091"/>
            <a:ext cx="521659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    &lt;Link to="/posts/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REACT</a:t>
            </a:r>
            <a:r>
              <a:rPr lang="en-US" altLang="ko-KR" sz="1600" b="1" dirty="0">
                <a:effectLst/>
                <a:latin typeface="+mn-ea"/>
              </a:rPr>
              <a:t>"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="item"&gt;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Posts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&lt;/Link&gt;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9994D-53B9-4257-825A-329AC563D579}"/>
              </a:ext>
            </a:extLst>
          </p:cNvPr>
          <p:cNvSpPr txBox="1"/>
          <p:nvPr/>
        </p:nvSpPr>
        <p:spPr>
          <a:xfrm>
            <a:off x="10922349" y="694537"/>
            <a:ext cx="112447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Header.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js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99B62-6AAB-32A0-A53A-4E883E459DD5}"/>
              </a:ext>
            </a:extLst>
          </p:cNvPr>
          <p:cNvSpPr txBox="1"/>
          <p:nvPr/>
        </p:nvSpPr>
        <p:spPr>
          <a:xfrm>
            <a:off x="2154689" y="92333"/>
            <a:ext cx="11467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Week7-5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9B7F6-96D2-9E3A-4712-E3B472DB413F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601B2-97D9-2808-5658-074751C03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465" y="5420947"/>
            <a:ext cx="8566484" cy="1326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349647-3955-BCFA-199D-CBAF3DE82075}"/>
              </a:ext>
            </a:extLst>
          </p:cNvPr>
          <p:cNvSpPr txBox="1"/>
          <p:nvPr/>
        </p:nvSpPr>
        <p:spPr>
          <a:xfrm>
            <a:off x="7519818" y="171318"/>
            <a:ext cx="340253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"react-router-</a:t>
            </a:r>
            <a:r>
              <a:rPr lang="en-US" altLang="ko-KR" sz="1600" b="1" dirty="0" err="1">
                <a:solidFill>
                  <a:schemeClr val="bg1"/>
                </a:solidFill>
                <a:effectLst/>
                <a:latin typeface="+mn-ea"/>
              </a:rPr>
              <a:t>dom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": "^6.17.0",</a:t>
            </a:r>
          </a:p>
        </p:txBody>
      </p:sp>
    </p:spTree>
    <p:extLst>
      <p:ext uri="{BB962C8B-B14F-4D97-AF65-F5344CB8AC3E}">
        <p14:creationId xmlns:p14="http://schemas.microsoft.com/office/powerpoint/2010/main" val="2452384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E418AA-7A81-3897-F318-A5A13E6E2748}"/>
              </a:ext>
            </a:extLst>
          </p:cNvPr>
          <p:cNvSpPr txBox="1"/>
          <p:nvPr/>
        </p:nvSpPr>
        <p:spPr>
          <a:xfrm>
            <a:off x="196741" y="847421"/>
            <a:ext cx="6923250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 as Router, Route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Home from "./comp/Home";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Recommend from "./comp/Recommend";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Search from "./comp/Search";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import Posts from "./comp/Posts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Header from "./comp/Header";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"./App.css";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="App"&gt;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&lt;Router&gt;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&lt;Header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 exact path="/"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component</a:t>
            </a:r>
            <a:r>
              <a:rPr lang="en-US" altLang="ko-KR" sz="1600" b="1" dirty="0">
                <a:effectLst/>
                <a:latin typeface="+mn-ea"/>
              </a:rPr>
              <a:t>={Home}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 path="/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/:name"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component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 path="/recommend"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component</a:t>
            </a:r>
            <a:r>
              <a:rPr lang="en-US" altLang="ko-KR" sz="1600" b="1" dirty="0">
                <a:effectLst/>
                <a:latin typeface="+mn-ea"/>
              </a:rPr>
              <a:t>={Recommend}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 path="/search"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component</a:t>
            </a:r>
            <a:r>
              <a:rPr lang="en-US" altLang="ko-KR" sz="1600" b="1" dirty="0">
                <a:effectLst/>
                <a:latin typeface="+mn-ea"/>
              </a:rPr>
              <a:t>={Search}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 path="/posts/:study"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component</a:t>
            </a:r>
            <a:r>
              <a:rPr lang="en-US" altLang="ko-KR" sz="1600" b="1" dirty="0">
                <a:effectLst/>
                <a:latin typeface="+mn-ea"/>
              </a:rPr>
              <a:t>={Posts}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&lt;/Router&gt;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AEA0C-7475-3468-F8E2-09E4100949B9}"/>
              </a:ext>
            </a:extLst>
          </p:cNvPr>
          <p:cNvSpPr txBox="1"/>
          <p:nvPr/>
        </p:nvSpPr>
        <p:spPr>
          <a:xfrm>
            <a:off x="2154689" y="92333"/>
            <a:ext cx="1146776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Week7-5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06D492-BC44-AB5B-E490-3A5BD5389ABA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2FC9E-93C1-A06F-B60E-48B8A15DDB38}"/>
              </a:ext>
            </a:extLst>
          </p:cNvPr>
          <p:cNvSpPr txBox="1"/>
          <p:nvPr/>
        </p:nvSpPr>
        <p:spPr>
          <a:xfrm>
            <a:off x="4221939" y="271212"/>
            <a:ext cx="3296058" cy="3365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"react-router-</a:t>
            </a:r>
            <a:r>
              <a:rPr lang="en-US" altLang="ko-KR" sz="1600" b="1" dirty="0" err="1">
                <a:solidFill>
                  <a:schemeClr val="bg1"/>
                </a:solidFill>
                <a:effectLst/>
                <a:latin typeface="+mn-ea"/>
              </a:rPr>
              <a:t>dom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": "^5.3.4",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2D8AB-0B8F-1B40-8C66-42881AFC79A4}"/>
              </a:ext>
            </a:extLst>
          </p:cNvPr>
          <p:cNvSpPr txBox="1"/>
          <p:nvPr/>
        </p:nvSpPr>
        <p:spPr>
          <a:xfrm>
            <a:off x="331866" y="487721"/>
            <a:ext cx="2396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i="0" dirty="0">
                <a:effectLst/>
                <a:latin typeface="+mn-ea"/>
              </a:rPr>
              <a:t>파라메터 전송 </a:t>
            </a:r>
            <a:r>
              <a:rPr lang="en-US" altLang="ko-KR" b="1" i="0" dirty="0">
                <a:effectLst/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8948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E418AA-7A81-3897-F318-A5A13E6E2748}"/>
              </a:ext>
            </a:extLst>
          </p:cNvPr>
          <p:cNvSpPr txBox="1"/>
          <p:nvPr/>
        </p:nvSpPr>
        <p:spPr>
          <a:xfrm>
            <a:off x="196741" y="847421"/>
            <a:ext cx="5780547" cy="5755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Route, Link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const Posts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&lt;h1&gt;Post Page&lt;/h1&gt;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to="/posts/JSX"&gt; JSX 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to="/posts/Props"&gt; Props 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to="/posts/State"&gt; State 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hr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  &lt;Route path="/posts/:titles" component={Post}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Post = ({ match })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&lt;h2&gt;{</a:t>
            </a:r>
            <a:r>
              <a:rPr lang="en-US" altLang="ko-KR" sz="1600" b="1" dirty="0" err="1">
                <a:effectLst/>
                <a:latin typeface="+mn-ea"/>
              </a:rPr>
              <a:t>match.params.titles</a:t>
            </a:r>
            <a:r>
              <a:rPr lang="en-US" altLang="ko-KR" sz="1600" b="1" dirty="0">
                <a:effectLst/>
                <a:latin typeface="+mn-ea"/>
              </a:rPr>
              <a:t>}&lt;/h2&gt;;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Posts;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1EF0A-1E61-017F-2236-DD8835AFC3AB}"/>
              </a:ext>
            </a:extLst>
          </p:cNvPr>
          <p:cNvSpPr txBox="1"/>
          <p:nvPr/>
        </p:nvSpPr>
        <p:spPr>
          <a:xfrm>
            <a:off x="3730103" y="4616264"/>
            <a:ext cx="2372861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이부분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Router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spc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이부붑만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Render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3F62E6-93A4-0208-D5A9-2BEE4702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714" y="857053"/>
            <a:ext cx="2771771" cy="3168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EAEA0C-7475-3468-F8E2-09E4100949B9}"/>
              </a:ext>
            </a:extLst>
          </p:cNvPr>
          <p:cNvSpPr txBox="1"/>
          <p:nvPr/>
        </p:nvSpPr>
        <p:spPr>
          <a:xfrm>
            <a:off x="2154689" y="92333"/>
            <a:ext cx="1146776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Week7-5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06D492-BC44-AB5B-E490-3A5BD5389ABA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2FC9E-93C1-A06F-B60E-48B8A15DDB38}"/>
              </a:ext>
            </a:extLst>
          </p:cNvPr>
          <p:cNvSpPr txBox="1"/>
          <p:nvPr/>
        </p:nvSpPr>
        <p:spPr>
          <a:xfrm>
            <a:off x="4221939" y="271212"/>
            <a:ext cx="3296058" cy="3365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"react-router-</a:t>
            </a:r>
            <a:r>
              <a:rPr lang="en-US" altLang="ko-KR" sz="1600" b="1" dirty="0" err="1">
                <a:solidFill>
                  <a:schemeClr val="bg1"/>
                </a:solidFill>
                <a:effectLst/>
                <a:latin typeface="+mn-ea"/>
              </a:rPr>
              <a:t>dom</a:t>
            </a:r>
            <a:r>
              <a:rPr lang="en-US" altLang="ko-KR" sz="1600" b="1" dirty="0">
                <a:solidFill>
                  <a:schemeClr val="bg1"/>
                </a:solidFill>
                <a:effectLst/>
                <a:latin typeface="+mn-ea"/>
              </a:rPr>
              <a:t>": "^5.3.4",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2D8AB-0B8F-1B40-8C66-42881AFC79A4}"/>
              </a:ext>
            </a:extLst>
          </p:cNvPr>
          <p:cNvSpPr txBox="1"/>
          <p:nvPr/>
        </p:nvSpPr>
        <p:spPr>
          <a:xfrm>
            <a:off x="331866" y="487721"/>
            <a:ext cx="2396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i="0" dirty="0">
                <a:effectLst/>
                <a:latin typeface="+mn-ea"/>
              </a:rPr>
              <a:t>파라메터 전송 </a:t>
            </a:r>
            <a:r>
              <a:rPr lang="en-US" altLang="ko-KR" b="1" i="0" dirty="0">
                <a:effectLst/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9704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E418AA-7A81-3897-F318-A5A13E6E2748}"/>
              </a:ext>
            </a:extLst>
          </p:cNvPr>
          <p:cNvSpPr txBox="1"/>
          <p:nvPr/>
        </p:nvSpPr>
        <p:spPr>
          <a:xfrm>
            <a:off x="259887" y="1260242"/>
            <a:ext cx="6083155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Route, Link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JSX from "./JSX";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Props from "./Props";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State from "./State";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Posts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&lt;h1&gt;Post Page&lt;/h1&gt;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to="/posts/JSX"&gt; JSX &lt;/Link&gt;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to="/posts/Props"&gt; Props &lt;/Link&gt;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to="/posts/State"&gt; State &lt;/Link&gt;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 &lt;</a:t>
            </a:r>
            <a:r>
              <a:rPr lang="en-US" altLang="ko-KR" sz="1600" b="1" dirty="0" err="1">
                <a:effectLst/>
                <a:latin typeface="+mn-ea"/>
              </a:rPr>
              <a:t>hr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  &lt;Route path="/posts/JSX" component={JSX}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&lt;Route path="/posts/Props" component={Props}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&lt;Route path="/posts/State" component={State}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Posts;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7B2C-4207-0B0F-5353-E90CC8ECA204}"/>
              </a:ext>
            </a:extLst>
          </p:cNvPr>
          <p:cNvSpPr txBox="1"/>
          <p:nvPr/>
        </p:nvSpPr>
        <p:spPr>
          <a:xfrm>
            <a:off x="71065" y="528952"/>
            <a:ext cx="5949591" cy="731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666666"/>
                </a:solidFill>
                <a:effectLst/>
                <a:latin typeface="Avenir"/>
              </a:rPr>
              <a:t>라우팅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venir"/>
              </a:rPr>
              <a:t>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Avenir"/>
              </a:rPr>
              <a:t>예제</a:t>
            </a:r>
            <a:endParaRPr lang="en-US" altLang="ko-KR" b="1" i="0" dirty="0">
              <a:solidFill>
                <a:srgbClr val="666666"/>
              </a:solidFill>
              <a:effectLst/>
              <a:latin typeface="Avenir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Post Component</a:t>
            </a:r>
            <a:r>
              <a:rPr lang="ko-KR" altLang="en-US" b="1" dirty="0"/>
              <a:t>를 다음과</a:t>
            </a:r>
            <a:r>
              <a:rPr lang="en-US" altLang="ko-KR" b="1" dirty="0"/>
              <a:t> </a:t>
            </a:r>
            <a:r>
              <a:rPr lang="ko-KR" altLang="en-US" b="1" dirty="0"/>
              <a:t>같이 수정합니다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63A2B-966C-376D-195E-D70B5F9DA75A}"/>
              </a:ext>
            </a:extLst>
          </p:cNvPr>
          <p:cNvSpPr txBox="1"/>
          <p:nvPr/>
        </p:nvSpPr>
        <p:spPr>
          <a:xfrm>
            <a:off x="2154689" y="92333"/>
            <a:ext cx="1146776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Week7-6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547DF-2943-F7E3-B161-48F8E8B01705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727490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E418AA-7A81-3897-F318-A5A13E6E2748}"/>
              </a:ext>
            </a:extLst>
          </p:cNvPr>
          <p:cNvSpPr txBox="1"/>
          <p:nvPr/>
        </p:nvSpPr>
        <p:spPr>
          <a:xfrm>
            <a:off x="90863" y="568288"/>
            <a:ext cx="9236017" cy="62478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JSX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&lt;h2&gt;JSX&lt;/h2&gt;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&lt;li&gt;JavaScript + HTML/XML&lt;/li&gt;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&lt;li&gt;A syntax extension to JavaScript&lt;/li&gt;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&lt;li&gt;React</a:t>
            </a:r>
            <a:r>
              <a:rPr lang="ko-KR" altLang="en-US" sz="1600" b="1" dirty="0">
                <a:effectLst/>
                <a:latin typeface="+mn-ea"/>
              </a:rPr>
              <a:t>는 </a:t>
            </a:r>
            <a:r>
              <a:rPr lang="en-US" altLang="ko-KR" sz="1600" b="1" dirty="0">
                <a:effectLst/>
                <a:latin typeface="+mn-ea"/>
              </a:rPr>
              <a:t>JSX </a:t>
            </a:r>
            <a:r>
              <a:rPr lang="ko-KR" altLang="en-US" sz="1600" b="1" dirty="0">
                <a:effectLst/>
                <a:latin typeface="+mn-ea"/>
              </a:rPr>
              <a:t>코드를 </a:t>
            </a:r>
            <a:r>
              <a:rPr lang="en-US" altLang="ko-KR" sz="1600" b="1" dirty="0">
                <a:effectLst/>
                <a:latin typeface="+mn-ea"/>
              </a:rPr>
              <a:t>React Element</a:t>
            </a:r>
            <a:r>
              <a:rPr lang="ko-KR" altLang="en-US" sz="1600" b="1" dirty="0">
                <a:effectLst/>
                <a:latin typeface="+mn-ea"/>
              </a:rPr>
              <a:t>로 변환 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&lt;li&gt;JSX </a:t>
            </a:r>
            <a:r>
              <a:rPr lang="ko-KR" altLang="en-US" sz="1600" b="1" dirty="0">
                <a:effectLst/>
                <a:latin typeface="+mn-ea"/>
              </a:rPr>
              <a:t>사용 장점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&lt;li&gt;</a:t>
            </a:r>
            <a:r>
              <a:rPr lang="ko-KR" altLang="en-US" sz="1600" b="1" dirty="0">
                <a:effectLst/>
                <a:latin typeface="+mn-ea"/>
              </a:rPr>
              <a:t>코드가 간결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&lt;li&gt;</a:t>
            </a:r>
            <a:r>
              <a:rPr lang="ko-KR" altLang="en-US" sz="1600" b="1" dirty="0">
                <a:effectLst/>
                <a:latin typeface="+mn-ea"/>
              </a:rPr>
              <a:t>가독성이 향상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&lt;li&gt;</a:t>
            </a:r>
            <a:r>
              <a:rPr lang="ko-KR" altLang="en-US" sz="1600" b="1" dirty="0">
                <a:effectLst/>
                <a:latin typeface="+mn-ea"/>
              </a:rPr>
              <a:t>해킹 방어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&lt;p&gt;JSX </a:t>
            </a:r>
            <a:r>
              <a:rPr lang="ko-KR" altLang="en-US" sz="1600" b="1" dirty="0">
                <a:effectLst/>
                <a:latin typeface="+mn-ea"/>
              </a:rPr>
              <a:t>예시</a:t>
            </a:r>
            <a:r>
              <a:rPr lang="en-US" altLang="ko-KR" sz="1600" b="1" dirty="0">
                <a:effectLst/>
                <a:latin typeface="+mn-ea"/>
              </a:rPr>
              <a:t>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HTML </a:t>
            </a:r>
            <a:r>
              <a:rPr lang="ko-KR" altLang="en-US" sz="1600" b="1" dirty="0">
                <a:effectLst/>
                <a:latin typeface="+mn-ea"/>
              </a:rPr>
              <a:t>내에 </a:t>
            </a:r>
            <a:r>
              <a:rPr lang="en-US" altLang="ko-KR" sz="1600" b="1" dirty="0">
                <a:effectLst/>
                <a:latin typeface="+mn-ea"/>
              </a:rPr>
              <a:t>JavaScript </a:t>
            </a:r>
            <a:r>
              <a:rPr lang="ko-KR" altLang="en-US" sz="1600" b="1" dirty="0">
                <a:effectLst/>
                <a:latin typeface="+mn-ea"/>
              </a:rPr>
              <a:t>프로그램이 삽입됨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img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src</a:t>
            </a:r>
            <a:r>
              <a:rPr lang="en-US" altLang="ko-KR" sz="1600" b="1" dirty="0">
                <a:effectLst/>
                <a:latin typeface="+mn-ea"/>
              </a:rPr>
              <a:t> ="/image/jsx.gif" width="700px" height = "400px" alt="</a:t>
            </a:r>
            <a:r>
              <a:rPr lang="en-US" altLang="ko-KR" sz="1600" b="1" dirty="0" err="1">
                <a:effectLst/>
                <a:latin typeface="+mn-ea"/>
              </a:rPr>
              <a:t>jsx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ko-KR" altLang="en-US" sz="1600" b="1" dirty="0">
                <a:effectLst/>
                <a:latin typeface="+mn-ea"/>
              </a:rPr>
              <a:t>예시</a:t>
            </a:r>
            <a:r>
              <a:rPr lang="en-US" altLang="ko-KR" sz="1600" b="1" dirty="0">
                <a:effectLst/>
                <a:latin typeface="+mn-ea"/>
              </a:rPr>
              <a:t>"&gt;&lt;/</a:t>
            </a:r>
            <a:r>
              <a:rPr lang="en-US" altLang="ko-KR" sz="1600" b="1" dirty="0" err="1">
                <a:effectLst/>
                <a:latin typeface="+mn-ea"/>
              </a:rPr>
              <a:t>img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JSX;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F261B-B18D-585F-85CD-B6C79F4C0226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67BC9-1121-A31E-23AF-F6A28DAA3B8A}"/>
              </a:ext>
            </a:extLst>
          </p:cNvPr>
          <p:cNvSpPr txBox="1"/>
          <p:nvPr/>
        </p:nvSpPr>
        <p:spPr>
          <a:xfrm>
            <a:off x="2154689" y="92333"/>
            <a:ext cx="1146776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Week7-6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458037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E418AA-7A81-3897-F318-A5A13E6E2748}"/>
              </a:ext>
            </a:extLst>
          </p:cNvPr>
          <p:cNvSpPr txBox="1"/>
          <p:nvPr/>
        </p:nvSpPr>
        <p:spPr>
          <a:xfrm>
            <a:off x="90863" y="568288"/>
            <a:ext cx="9765406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React from 'react';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Props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&lt;h2&gt;Props&lt;/h2&gt;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&lt;li&gt;React Props(Property)  :  Component(Tag)</a:t>
            </a:r>
            <a:r>
              <a:rPr lang="ko-KR" altLang="en-US" sz="1600" b="1" dirty="0">
                <a:effectLst/>
                <a:latin typeface="+mn-ea"/>
              </a:rPr>
              <a:t>가 가지는 속성을 설정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부모 </a:t>
            </a:r>
            <a:r>
              <a:rPr lang="en-US" altLang="ko-KR" sz="1600" b="1" dirty="0">
                <a:effectLst/>
                <a:latin typeface="+mn-ea"/>
              </a:rPr>
              <a:t>Component</a:t>
            </a:r>
            <a:r>
              <a:rPr lang="ko-KR" altLang="en-US" sz="1600" b="1" dirty="0">
                <a:effectLst/>
                <a:latin typeface="+mn-ea"/>
              </a:rPr>
              <a:t>에서 자식 </a:t>
            </a:r>
            <a:r>
              <a:rPr lang="en-US" altLang="ko-KR" sz="1600" b="1" dirty="0">
                <a:effectLst/>
                <a:latin typeface="+mn-ea"/>
              </a:rPr>
              <a:t>Component</a:t>
            </a:r>
            <a:r>
              <a:rPr lang="ko-KR" altLang="en-US" sz="1600" b="1" dirty="0">
                <a:effectLst/>
                <a:latin typeface="+mn-ea"/>
              </a:rPr>
              <a:t>에 전달하는 </a:t>
            </a:r>
            <a:r>
              <a:rPr lang="en-US" altLang="ko-KR" sz="1600" b="1" dirty="0">
                <a:effectLst/>
                <a:latin typeface="+mn-ea"/>
              </a:rPr>
              <a:t>Data&lt;/li&gt;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&lt;li&gt;Props</a:t>
            </a:r>
            <a:r>
              <a:rPr lang="ko-KR" altLang="en-US" sz="1600" b="1" dirty="0">
                <a:effectLst/>
                <a:latin typeface="+mn-ea"/>
              </a:rPr>
              <a:t>는 </a:t>
            </a:r>
            <a:r>
              <a:rPr lang="en-US" altLang="ko-KR" sz="1600" b="1" dirty="0">
                <a:effectLst/>
                <a:latin typeface="+mn-ea"/>
              </a:rPr>
              <a:t>Element </a:t>
            </a:r>
            <a:r>
              <a:rPr lang="ko-KR" altLang="en-US" sz="1600" b="1" dirty="0">
                <a:effectLst/>
                <a:latin typeface="+mn-ea"/>
              </a:rPr>
              <a:t>에서 수정 불가능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같은 </a:t>
            </a:r>
            <a:r>
              <a:rPr lang="en-US" altLang="ko-KR" sz="1600" b="1" dirty="0">
                <a:effectLst/>
                <a:latin typeface="+mn-ea"/>
              </a:rPr>
              <a:t>props</a:t>
            </a:r>
            <a:r>
              <a:rPr lang="ko-KR" altLang="en-US" sz="1600" b="1" dirty="0">
                <a:effectLst/>
                <a:latin typeface="+mn-ea"/>
              </a:rPr>
              <a:t>에 대해서 같은 </a:t>
            </a:r>
            <a:r>
              <a:rPr lang="en-US" altLang="ko-KR" sz="1600" b="1" dirty="0">
                <a:effectLst/>
                <a:latin typeface="+mn-ea"/>
              </a:rPr>
              <a:t>Element </a:t>
            </a:r>
            <a:r>
              <a:rPr lang="ko-KR" altLang="en-US" sz="1600" b="1" dirty="0">
                <a:effectLst/>
                <a:latin typeface="+mn-ea"/>
              </a:rPr>
              <a:t>생성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문자열을 전달 </a:t>
            </a:r>
            <a:r>
              <a:rPr lang="en-US" altLang="ko-KR" sz="1600" b="1" dirty="0">
                <a:effectLst/>
                <a:latin typeface="+mn-ea"/>
              </a:rPr>
              <a:t>: </a:t>
            </a:r>
            <a:r>
              <a:rPr lang="ko-KR" altLang="en-US" sz="1600" b="1" dirty="0">
                <a:effectLst/>
                <a:latin typeface="+mn-ea"/>
              </a:rPr>
              <a:t>큰따옴표</a:t>
            </a:r>
            <a:r>
              <a:rPr lang="en-US" altLang="ko-KR" sz="1600" b="1" dirty="0">
                <a:effectLst/>
                <a:latin typeface="+mn-ea"/>
              </a:rPr>
              <a:t>(" ") 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</a:t>
            </a:r>
            <a:r>
              <a:rPr lang="ko-KR" altLang="en-US" sz="1600" b="1" dirty="0">
                <a:effectLst/>
                <a:latin typeface="+mn-ea"/>
              </a:rPr>
              <a:t>문자열 외 </a:t>
            </a:r>
            <a:r>
              <a:rPr lang="en-US" altLang="ko-KR" sz="1600" b="1" dirty="0">
                <a:effectLst/>
                <a:latin typeface="+mn-ea"/>
              </a:rPr>
              <a:t>:  </a:t>
            </a:r>
            <a:r>
              <a:rPr lang="ko-KR" altLang="en-US" sz="1600" b="1" dirty="0">
                <a:effectLst/>
                <a:latin typeface="+mn-ea"/>
              </a:rPr>
              <a:t>중괄호</a:t>
            </a:r>
            <a:r>
              <a:rPr lang="en-US" altLang="ko-KR" sz="1600" b="1" dirty="0">
                <a:effectLst/>
                <a:latin typeface="+mn-ea"/>
              </a:rPr>
              <a:t>({</a:t>
            </a:r>
            <a:r>
              <a:rPr lang="ko-KR" altLang="en-US" sz="1600" b="1" dirty="0">
                <a:effectLst/>
                <a:latin typeface="+mn-ea"/>
              </a:rPr>
              <a:t> </a:t>
            </a:r>
            <a:r>
              <a:rPr lang="en-US" altLang="ko-KR" sz="1600" b="1" dirty="0">
                <a:effectLst/>
                <a:latin typeface="+mn-ea"/>
              </a:rPr>
              <a:t>})&lt;/li&gt;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&lt;p&gt;Props </a:t>
            </a:r>
            <a:r>
              <a:rPr lang="ko-KR" altLang="en-US" sz="1600" b="1" dirty="0">
                <a:effectLst/>
                <a:latin typeface="+mn-ea"/>
              </a:rPr>
              <a:t>예시</a:t>
            </a:r>
            <a:r>
              <a:rPr lang="en-US" altLang="ko-KR" sz="1600" b="1" dirty="0">
                <a:effectLst/>
                <a:latin typeface="+mn-ea"/>
              </a:rPr>
              <a:t>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ko-KR" altLang="en-US" sz="1600" b="1" dirty="0">
                <a:effectLst/>
                <a:latin typeface="+mn-ea"/>
              </a:rPr>
              <a:t>동일한 </a:t>
            </a:r>
            <a:r>
              <a:rPr lang="en-US" altLang="ko-KR" sz="1600" b="1" dirty="0">
                <a:effectLst/>
                <a:latin typeface="+mn-ea"/>
              </a:rPr>
              <a:t>Component</a:t>
            </a:r>
            <a:r>
              <a:rPr lang="ko-KR" altLang="en-US" sz="1600" b="1" dirty="0">
                <a:effectLst/>
                <a:latin typeface="+mn-ea"/>
              </a:rPr>
              <a:t>에 </a:t>
            </a:r>
            <a:r>
              <a:rPr lang="en-US" altLang="ko-KR" sz="1600" b="1" dirty="0">
                <a:effectLst/>
                <a:latin typeface="+mn-ea"/>
              </a:rPr>
              <a:t>Props</a:t>
            </a:r>
            <a:r>
              <a:rPr lang="ko-KR" altLang="en-US" sz="1600" b="1" dirty="0">
                <a:effectLst/>
                <a:latin typeface="+mn-ea"/>
              </a:rPr>
              <a:t>를 달리해서 다른 </a:t>
            </a:r>
            <a:r>
              <a:rPr lang="en-US" altLang="ko-KR" sz="1600" b="1" dirty="0">
                <a:effectLst/>
                <a:latin typeface="+mn-ea"/>
              </a:rPr>
              <a:t>Element</a:t>
            </a:r>
            <a:r>
              <a:rPr lang="ko-KR" altLang="en-US" sz="1600" b="1" dirty="0">
                <a:effectLst/>
                <a:latin typeface="+mn-ea"/>
              </a:rPr>
              <a:t>를 생산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>
                <a:effectLst/>
                <a:latin typeface="+mn-ea"/>
              </a:rPr>
              <a:t>&lt;</a:t>
            </a:r>
            <a:r>
              <a:rPr lang="en-US" altLang="ko-KR" sz="1600" b="1" dirty="0" err="1">
                <a:effectLst/>
                <a:latin typeface="+mn-ea"/>
              </a:rPr>
              <a:t>img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src</a:t>
            </a:r>
            <a:r>
              <a:rPr lang="en-US" altLang="ko-KR" sz="1600" b="1" dirty="0">
                <a:effectLst/>
                <a:latin typeface="+mn-ea"/>
              </a:rPr>
              <a:t> ="/image/props.gif" width="600px" height = "400px" alt="</a:t>
            </a:r>
            <a:r>
              <a:rPr lang="en-US" altLang="ko-KR" sz="1600" b="1" dirty="0" err="1">
                <a:effectLst/>
                <a:latin typeface="+mn-ea"/>
              </a:rPr>
              <a:t>jsx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ko-KR" altLang="en-US" sz="1600" b="1" dirty="0">
                <a:effectLst/>
                <a:latin typeface="+mn-ea"/>
              </a:rPr>
              <a:t>예시</a:t>
            </a:r>
            <a:r>
              <a:rPr lang="en-US" altLang="ko-KR" sz="1600" b="1" dirty="0">
                <a:effectLst/>
                <a:latin typeface="+mn-ea"/>
              </a:rPr>
              <a:t>"&gt;&lt;/</a:t>
            </a:r>
            <a:r>
              <a:rPr lang="en-US" altLang="ko-KR" sz="1600" b="1" dirty="0" err="1">
                <a:effectLst/>
                <a:latin typeface="+mn-ea"/>
              </a:rPr>
              <a:t>img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Props;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92C32-BF18-2D70-77E7-4CC231FC2F2B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A7863-780B-D0B3-8D27-55702680D97F}"/>
              </a:ext>
            </a:extLst>
          </p:cNvPr>
          <p:cNvSpPr txBox="1"/>
          <p:nvPr/>
        </p:nvSpPr>
        <p:spPr>
          <a:xfrm>
            <a:off x="2154689" y="92333"/>
            <a:ext cx="1146776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Week7-6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260492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E418AA-7A81-3897-F318-A5A13E6E2748}"/>
              </a:ext>
            </a:extLst>
          </p:cNvPr>
          <p:cNvSpPr txBox="1"/>
          <p:nvPr/>
        </p:nvSpPr>
        <p:spPr>
          <a:xfrm>
            <a:off x="90864" y="568288"/>
            <a:ext cx="9698030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React from 'react';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State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&lt;h2&gt;State&lt;/h2&gt;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&lt;li&gt;React</a:t>
            </a:r>
            <a:r>
              <a:rPr lang="ko-KR" altLang="en-US" sz="1600" b="1" dirty="0">
                <a:effectLst/>
                <a:latin typeface="+mn-ea"/>
              </a:rPr>
              <a:t>의 핵심 </a:t>
            </a:r>
            <a:r>
              <a:rPr lang="en-US" altLang="ko-KR" sz="1600" b="1" dirty="0">
                <a:effectLst/>
                <a:latin typeface="+mn-ea"/>
              </a:rPr>
              <a:t>Hook&lt;/li&gt;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&lt;li&gt;UI + Data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&lt;li&gt;Ui(User Interface) </a:t>
            </a:r>
            <a:r>
              <a:rPr lang="ko-KR" altLang="en-US" sz="1600" b="1" dirty="0">
                <a:effectLst/>
                <a:latin typeface="+mn-ea"/>
              </a:rPr>
              <a:t>와 </a:t>
            </a:r>
            <a:r>
              <a:rPr lang="en-US" altLang="ko-KR" sz="1600" b="1" dirty="0">
                <a:effectLst/>
                <a:latin typeface="+mn-ea"/>
              </a:rPr>
              <a:t>Data(State)</a:t>
            </a:r>
            <a:r>
              <a:rPr lang="ko-KR" altLang="en-US" sz="1600" b="1" dirty="0">
                <a:effectLst/>
                <a:latin typeface="+mn-ea"/>
              </a:rPr>
              <a:t>를 하나로 묶음 </a:t>
            </a:r>
            <a:r>
              <a:rPr lang="en-US" altLang="ko-KR" sz="16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&lt;li&gt;React</a:t>
            </a:r>
            <a:r>
              <a:rPr lang="ko-KR" altLang="en-US" sz="1600" b="1" dirty="0">
                <a:effectLst/>
                <a:latin typeface="+mn-ea"/>
              </a:rPr>
              <a:t>는 </a:t>
            </a:r>
            <a:r>
              <a:rPr lang="en-US" altLang="ko-KR" sz="1600" b="1" dirty="0">
                <a:effectLst/>
                <a:latin typeface="+mn-ea"/>
              </a:rPr>
              <a:t>Data </a:t>
            </a:r>
            <a:r>
              <a:rPr lang="ko-KR" altLang="en-US" sz="1600" b="1" dirty="0">
                <a:effectLst/>
                <a:latin typeface="+mn-ea"/>
              </a:rPr>
              <a:t>중심으로 </a:t>
            </a:r>
            <a:r>
              <a:rPr lang="en-US" altLang="ko-KR" sz="1600" b="1" dirty="0">
                <a:effectLst/>
                <a:latin typeface="+mn-ea"/>
              </a:rPr>
              <a:t>Render&lt;/li&gt;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&lt;li&gt;State</a:t>
            </a:r>
            <a:r>
              <a:rPr lang="ko-KR" altLang="en-US" sz="1600" b="1" dirty="0">
                <a:effectLst/>
                <a:latin typeface="+mn-ea"/>
              </a:rPr>
              <a:t>가 변경되면 화면이 자동으로 </a:t>
            </a:r>
            <a:r>
              <a:rPr lang="en-US" altLang="ko-KR" sz="1600" b="1" dirty="0">
                <a:effectLst/>
                <a:latin typeface="+mn-ea"/>
              </a:rPr>
              <a:t>Render&lt;/li&gt;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ul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&lt;p&gt;State </a:t>
            </a:r>
            <a:r>
              <a:rPr lang="ko-KR" altLang="en-US" sz="1600" b="1" dirty="0">
                <a:effectLst/>
                <a:latin typeface="+mn-ea"/>
              </a:rPr>
              <a:t>예시</a:t>
            </a:r>
            <a:r>
              <a:rPr lang="en-US" altLang="ko-KR" sz="1600" b="1" dirty="0">
                <a:effectLst/>
                <a:latin typeface="+mn-ea"/>
              </a:rPr>
              <a:t>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</a:t>
            </a:r>
            <a:r>
              <a:rPr lang="en-US" altLang="ko-KR" sz="1600" b="1" dirty="0" err="1">
                <a:effectLst/>
                <a:latin typeface="+mn-ea"/>
              </a:rPr>
              <a:t>img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src</a:t>
            </a:r>
            <a:r>
              <a:rPr lang="en-US" altLang="ko-KR" sz="1600" b="1" dirty="0">
                <a:effectLst/>
                <a:latin typeface="+mn-ea"/>
              </a:rPr>
              <a:t> ="/image/state.gif" width="700px" height = "400px" alt="</a:t>
            </a:r>
            <a:r>
              <a:rPr lang="en-US" altLang="ko-KR" sz="1600" b="1" dirty="0" err="1">
                <a:effectLst/>
                <a:latin typeface="+mn-ea"/>
              </a:rPr>
              <a:t>jsx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ko-KR" altLang="en-US" sz="1600" b="1" dirty="0">
                <a:effectLst/>
                <a:latin typeface="+mn-ea"/>
              </a:rPr>
              <a:t>예시</a:t>
            </a:r>
            <a:r>
              <a:rPr lang="en-US" altLang="ko-KR" sz="1600" b="1" dirty="0">
                <a:effectLst/>
                <a:latin typeface="+mn-ea"/>
              </a:rPr>
              <a:t>"&gt;&lt;/</a:t>
            </a:r>
            <a:r>
              <a:rPr lang="en-US" altLang="ko-KR" sz="1600" b="1" dirty="0" err="1">
                <a:effectLst/>
                <a:latin typeface="+mn-ea"/>
              </a:rPr>
              <a:t>img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State;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8F07A-D016-EE45-D6B5-28E059ABA61D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0D8075-D864-3D98-4EE8-930905886370}"/>
              </a:ext>
            </a:extLst>
          </p:cNvPr>
          <p:cNvSpPr txBox="1"/>
          <p:nvPr/>
        </p:nvSpPr>
        <p:spPr>
          <a:xfrm>
            <a:off x="2154689" y="92333"/>
            <a:ext cx="1146776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Week7-6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681647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E418AA-7A81-3897-F318-A5A13E6E2748}"/>
              </a:ext>
            </a:extLst>
          </p:cNvPr>
          <p:cNvSpPr txBox="1"/>
          <p:nvPr/>
        </p:nvSpPr>
        <p:spPr>
          <a:xfrm>
            <a:off x="205215" y="898284"/>
            <a:ext cx="9679930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React from "react";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NavLink</a:t>
            </a:r>
            <a:r>
              <a:rPr lang="en-US" altLang="ko-KR" sz="1600" b="1" dirty="0">
                <a:effectLst/>
                <a:latin typeface="+mn-ea"/>
              </a:rPr>
              <a:t>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const Header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="header"&gt;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NavLink</a:t>
            </a:r>
            <a:r>
              <a:rPr lang="en-US" altLang="ko-KR" sz="1600" b="1" dirty="0">
                <a:effectLst/>
                <a:latin typeface="+mn-ea"/>
              </a:rPr>
              <a:t> exact to="/"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="item“&gt;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Home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NavLink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NavLink</a:t>
            </a:r>
            <a:r>
              <a:rPr lang="en-US" altLang="ko-KR" sz="1600" b="1" dirty="0">
                <a:effectLst/>
                <a:latin typeface="+mn-ea"/>
              </a:rPr>
              <a:t> to="/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/</a:t>
            </a:r>
            <a:r>
              <a:rPr lang="ko-KR" altLang="en-US" sz="1600" b="1" dirty="0" err="1">
                <a:effectLst/>
                <a:latin typeface="+mn-ea"/>
              </a:rPr>
              <a:t>김창복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="item"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&gt;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NavLink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NavLink</a:t>
            </a:r>
            <a:r>
              <a:rPr lang="en-US" altLang="ko-KR" sz="1600" b="1" dirty="0">
                <a:effectLst/>
                <a:latin typeface="+mn-ea"/>
              </a:rPr>
              <a:t> to="/recommend"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="item"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&gt;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Recommand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NavLink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NavLink</a:t>
            </a:r>
            <a:r>
              <a:rPr lang="en-US" altLang="ko-KR" sz="1600" b="1" dirty="0">
                <a:effectLst/>
                <a:latin typeface="+mn-ea"/>
              </a:rPr>
              <a:t> to="/search"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="item"&gt; Search   &lt;/</a:t>
            </a:r>
            <a:r>
              <a:rPr lang="en-US" altLang="ko-KR" sz="1600" b="1" dirty="0" err="1">
                <a:effectLst/>
                <a:latin typeface="+mn-ea"/>
              </a:rPr>
              <a:t>NavLink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NavLink</a:t>
            </a:r>
            <a:r>
              <a:rPr lang="en-US" altLang="ko-KR" sz="1600" b="1" dirty="0">
                <a:effectLst/>
                <a:latin typeface="+mn-ea"/>
              </a:rPr>
              <a:t> to="/posts"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="item"&gt; Posts &lt;/</a:t>
            </a:r>
            <a:r>
              <a:rPr lang="en-US" altLang="ko-KR" sz="1600" b="1" dirty="0" err="1">
                <a:effectLst/>
                <a:latin typeface="+mn-ea"/>
              </a:rPr>
              <a:t>NavLink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Header;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7B2C-4207-0B0F-5353-E90CC8ECA204}"/>
              </a:ext>
            </a:extLst>
          </p:cNvPr>
          <p:cNvSpPr txBox="1"/>
          <p:nvPr/>
        </p:nvSpPr>
        <p:spPr>
          <a:xfrm>
            <a:off x="71065" y="528952"/>
            <a:ext cx="6083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666666"/>
                </a:solidFill>
                <a:effectLst/>
                <a:latin typeface="Avenir"/>
              </a:rPr>
              <a:t>클릭한 탭 만 활성화하기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783B0-C546-2A36-5E15-01D8B56643C5}"/>
              </a:ext>
            </a:extLst>
          </p:cNvPr>
          <p:cNvSpPr txBox="1"/>
          <p:nvPr/>
        </p:nvSpPr>
        <p:spPr>
          <a:xfrm>
            <a:off x="8086825" y="713618"/>
            <a:ext cx="3357613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.</a:t>
            </a:r>
            <a:r>
              <a:rPr lang="en-US" altLang="ko-KR" sz="1600" b="1" dirty="0" err="1">
                <a:effectLst/>
                <a:latin typeface="+mn-ea"/>
              </a:rPr>
              <a:t>item.active</a:t>
            </a:r>
            <a:r>
              <a:rPr lang="en-US" altLang="ko-KR" sz="1600" b="1" dirty="0">
                <a:effectLst/>
                <a:latin typeface="+mn-ea"/>
              </a:rPr>
              <a:t> {</a:t>
            </a:r>
          </a:p>
          <a:p>
            <a:r>
              <a:rPr lang="en-US" altLang="ko-KR" sz="1600" b="1" dirty="0">
                <a:effectLst/>
                <a:latin typeface="+mn-ea"/>
              </a:rPr>
              <a:t>  background : white;</a:t>
            </a:r>
          </a:p>
          <a:p>
            <a:r>
              <a:rPr lang="en-US" altLang="ko-KR" sz="1600" b="1" dirty="0">
                <a:effectLst/>
                <a:latin typeface="+mn-ea"/>
              </a:rPr>
              <a:t>  color : blue;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08DF30-458A-A19C-C08F-098195C63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642" y="5427635"/>
            <a:ext cx="8505051" cy="12610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C01970-995C-28BB-ECBF-49AE5271140A}"/>
              </a:ext>
            </a:extLst>
          </p:cNvPr>
          <p:cNvSpPr txBox="1"/>
          <p:nvPr/>
        </p:nvSpPr>
        <p:spPr>
          <a:xfrm>
            <a:off x="2154689" y="92333"/>
            <a:ext cx="1146776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Week7-7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1A0B5-4F1B-AA0D-4A36-A9B982F9830D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8344181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E418AA-7A81-3897-F318-A5A13E6E2748}"/>
              </a:ext>
            </a:extLst>
          </p:cNvPr>
          <p:cNvSpPr txBox="1"/>
          <p:nvPr/>
        </p:nvSpPr>
        <p:spPr>
          <a:xfrm>
            <a:off x="7599585" y="4751160"/>
            <a:ext cx="2907427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Login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</a:t>
            </a:r>
            <a:r>
              <a:rPr lang="ko-KR" altLang="en-US" sz="1600" b="1" dirty="0">
                <a:effectLst/>
                <a:latin typeface="+mn-ea"/>
              </a:rPr>
              <a:t>로그인</a:t>
            </a:r>
            <a:r>
              <a:rPr lang="en-US" altLang="ko-KR" sz="1600" b="1" dirty="0">
                <a:effectLst/>
                <a:latin typeface="+mn-ea"/>
              </a:rPr>
              <a:t>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7B2C-4207-0B0F-5353-E90CC8ECA204}"/>
              </a:ext>
            </a:extLst>
          </p:cNvPr>
          <p:cNvSpPr txBox="1"/>
          <p:nvPr/>
        </p:nvSpPr>
        <p:spPr>
          <a:xfrm>
            <a:off x="71065" y="528952"/>
            <a:ext cx="6083155" cy="1146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i="0" dirty="0">
                <a:effectLst/>
                <a:latin typeface="+mn-ea"/>
              </a:rPr>
              <a:t>Redirect component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latin typeface="+mn-ea"/>
              </a:rPr>
              <a:t>Mypage</a:t>
            </a:r>
            <a:r>
              <a:rPr lang="ko-KR" altLang="en-US" b="1" dirty="0">
                <a:latin typeface="+mn-ea"/>
              </a:rPr>
              <a:t> 클릭했을 경우</a:t>
            </a:r>
            <a:endParaRPr lang="en-US" altLang="ko-KR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effectLst/>
                <a:latin typeface="+mn-ea"/>
              </a:rPr>
              <a:t>로그인</a:t>
            </a:r>
            <a:r>
              <a:rPr lang="en-US" altLang="ko-KR" b="1" i="0" dirty="0">
                <a:effectLst/>
                <a:latin typeface="+mn-ea"/>
              </a:rPr>
              <a:t> </a:t>
            </a:r>
            <a:r>
              <a:rPr lang="ko-KR" altLang="en-US" b="1" i="0" dirty="0">
                <a:effectLst/>
                <a:latin typeface="+mn-ea"/>
              </a:rPr>
              <a:t>안되었다면 </a:t>
            </a:r>
            <a:r>
              <a:rPr lang="ko-KR" altLang="en-US" b="1" dirty="0">
                <a:latin typeface="+mn-ea"/>
              </a:rPr>
              <a:t>로그인 페이지로 자동이동</a:t>
            </a:r>
            <a:r>
              <a:rPr lang="ko-KR" altLang="en-US" b="1" i="0" dirty="0">
                <a:effectLst/>
                <a:latin typeface="+mn-ea"/>
              </a:rPr>
              <a:t> 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C21C5-3B73-EDFE-0B5D-E9CB4DA918D3}"/>
              </a:ext>
            </a:extLst>
          </p:cNvPr>
          <p:cNvSpPr txBox="1"/>
          <p:nvPr/>
        </p:nvSpPr>
        <p:spPr>
          <a:xfrm>
            <a:off x="7522200" y="1806193"/>
            <a:ext cx="4598735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Redirect</a:t>
            </a:r>
            <a:r>
              <a:rPr lang="en-US" altLang="ko-KR" sz="1600" b="1" dirty="0">
                <a:effectLst/>
                <a:latin typeface="+mn-ea"/>
              </a:rPr>
              <a:t>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MyPage1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logged = false;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{!logged &amp;&amp;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&lt;Redirect to="/login" /&gt;}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&lt;h1&gt;MyPage1&lt;/h1&gt;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6D4D2-BA16-09F4-ACF2-C44C2AD85273}"/>
              </a:ext>
            </a:extLst>
          </p:cNvPr>
          <p:cNvSpPr txBox="1"/>
          <p:nvPr/>
        </p:nvSpPr>
        <p:spPr>
          <a:xfrm>
            <a:off x="6811975" y="92333"/>
            <a:ext cx="5175663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   &lt;</a:t>
            </a:r>
            <a:r>
              <a:rPr lang="en-US" altLang="ko-KR" sz="1600" b="1" dirty="0" err="1">
                <a:effectLst/>
                <a:latin typeface="+mn-ea"/>
              </a:rPr>
              <a:t>NavLink</a:t>
            </a:r>
            <a:r>
              <a:rPr lang="en-US" altLang="ko-KR" sz="1600" b="1" dirty="0">
                <a:effectLst/>
                <a:latin typeface="+mn-ea"/>
              </a:rPr>
              <a:t> to="/login"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="item"&gt;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Login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NavLink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NavLink</a:t>
            </a:r>
            <a:r>
              <a:rPr lang="en-US" altLang="ko-KR" sz="1600" b="1" dirty="0">
                <a:effectLst/>
                <a:latin typeface="+mn-ea"/>
              </a:rPr>
              <a:t> to="/mypage1"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="item"&gt;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MyPage1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</a:t>
            </a:r>
            <a:r>
              <a:rPr lang="en-US" altLang="ko-KR" sz="1600" b="1" dirty="0" err="1">
                <a:effectLst/>
                <a:latin typeface="+mn-ea"/>
              </a:rPr>
              <a:t>NavLink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0794F-E4AC-B22E-7BB6-17DF57D2E192}"/>
              </a:ext>
            </a:extLst>
          </p:cNvPr>
          <p:cNvSpPr txBox="1"/>
          <p:nvPr/>
        </p:nvSpPr>
        <p:spPr>
          <a:xfrm>
            <a:off x="327696" y="1859611"/>
            <a:ext cx="6989547" cy="40318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App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="App"&gt;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&lt;Router&gt;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&lt;Header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 exact path="/" component={Home}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 path="/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/:username" component={</a:t>
            </a:r>
            <a:r>
              <a:rPr lang="en-US" altLang="ko-KR" sz="1600" b="1" dirty="0" err="1">
                <a:effectLst/>
                <a:latin typeface="+mn-ea"/>
              </a:rPr>
              <a:t>MyPage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 path="/recommend" component={Recommend}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 path="/search" component={Search}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&lt;Route path="/posts" component={Posts} /&gt;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&lt;Route path="/login" component={Login}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&lt;Route path="/mypage1" component={MyPage1}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&lt;/Router&gt;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A0804-5427-767C-9E00-22BAEA9D07B4}"/>
              </a:ext>
            </a:extLst>
          </p:cNvPr>
          <p:cNvSpPr txBox="1"/>
          <p:nvPr/>
        </p:nvSpPr>
        <p:spPr>
          <a:xfrm>
            <a:off x="2154689" y="92333"/>
            <a:ext cx="1146776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Week7-8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71347-AFD8-FC3B-1834-4E88FF2B4D07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284891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E1EAF6-1648-0073-5662-E10B51DBCC56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5A5E3-D2F3-F44D-F064-B789943C8172}"/>
              </a:ext>
            </a:extLst>
          </p:cNvPr>
          <p:cNvSpPr txBox="1"/>
          <p:nvPr/>
        </p:nvSpPr>
        <p:spPr>
          <a:xfrm>
            <a:off x="2154689" y="92333"/>
            <a:ext cx="136815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한컴바탕"/>
              </a:rPr>
              <a:t>CSS-Router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05CAF-765D-4B19-53E9-1A7AB010DAC2}"/>
              </a:ext>
            </a:extLst>
          </p:cNvPr>
          <p:cNvSpPr txBox="1"/>
          <p:nvPr/>
        </p:nvSpPr>
        <p:spPr>
          <a:xfrm>
            <a:off x="431516" y="600701"/>
            <a:ext cx="551689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BrowserRouter</a:t>
            </a:r>
            <a:r>
              <a:rPr lang="en-US" altLang="ko-KR" sz="1600" b="1" dirty="0">
                <a:effectLst/>
                <a:latin typeface="+mn-ea"/>
              </a:rPr>
              <a:t>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{ Route, Routes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import React from "react";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Header from "./Component/Header";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Nav from "./Component/Nav";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import Web from "./Component/Web";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Html from "./Component/Html";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 from "./Component/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Js</a:t>
            </a:r>
            <a:r>
              <a:rPr lang="en-US" altLang="ko-KR" sz="1600" b="1" dirty="0">
                <a:effectLst/>
                <a:latin typeface="+mn-ea"/>
              </a:rPr>
              <a:t> from "./Component/</a:t>
            </a:r>
            <a:r>
              <a:rPr lang="en-US" altLang="ko-KR" sz="1600" b="1" dirty="0" err="1">
                <a:effectLst/>
                <a:latin typeface="+mn-ea"/>
              </a:rPr>
              <a:t>Js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 from "./Component/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 from "./Component/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NotFound</a:t>
            </a:r>
            <a:r>
              <a:rPr lang="en-US" altLang="ko-KR" sz="1600" b="1" dirty="0">
                <a:effectLst/>
                <a:latin typeface="+mn-ea"/>
              </a:rPr>
              <a:t> from "./Component/</a:t>
            </a:r>
            <a:r>
              <a:rPr lang="en-US" altLang="ko-KR" sz="1600" b="1" dirty="0" err="1">
                <a:effectLst/>
                <a:latin typeface="+mn-ea"/>
              </a:rPr>
              <a:t>NotFound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import Article from "./Component/Article";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Footer from "./Component/Footer";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"./App.css";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DAB545-04EC-46C1-1B23-B7C7AA87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961" y="461665"/>
            <a:ext cx="2341908" cy="55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1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B9727D-884C-0196-985B-4F5962951F64}"/>
              </a:ext>
            </a:extLst>
          </p:cNvPr>
          <p:cNvSpPr txBox="1"/>
          <p:nvPr/>
        </p:nvSpPr>
        <p:spPr>
          <a:xfrm>
            <a:off x="98896" y="584319"/>
            <a:ext cx="7069855" cy="649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CategoryRow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CategoryRow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Product = ({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})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rows = [];                      </a:t>
            </a:r>
            <a:r>
              <a:rPr lang="en-US" altLang="ko-KR" sz="1600" b="1" dirty="0">
                <a:effectLst/>
                <a:latin typeface="+mn-ea"/>
              </a:rPr>
              <a:t>// </a:t>
            </a:r>
            <a:r>
              <a:rPr lang="ko-KR" altLang="en-US" sz="1600" b="1" dirty="0">
                <a:effectLst/>
                <a:latin typeface="+mn-ea"/>
              </a:rPr>
              <a:t>빈 배열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let </a:t>
            </a:r>
            <a:r>
              <a:rPr lang="en-US" altLang="ko-KR" sz="1600" b="1" dirty="0" err="1">
                <a:effectLst/>
                <a:latin typeface="+mn-ea"/>
              </a:rPr>
              <a:t>lastCategory</a:t>
            </a:r>
            <a:r>
              <a:rPr lang="en-US" altLang="ko-KR" sz="1600" b="1" dirty="0">
                <a:effectLst/>
                <a:latin typeface="+mn-ea"/>
              </a:rPr>
              <a:t> = null;            // null </a:t>
            </a:r>
            <a:r>
              <a:rPr lang="ko-KR" altLang="en-US" sz="1600" b="1" dirty="0">
                <a:effectLst/>
                <a:latin typeface="+mn-ea"/>
              </a:rPr>
              <a:t>값 </a:t>
            </a:r>
          </a:p>
          <a:p>
            <a:br>
              <a:rPr lang="ko-KR" altLang="en-US" sz="1600" b="1" dirty="0">
                <a:effectLst/>
                <a:latin typeface="+mn-ea"/>
              </a:rPr>
            </a:br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// </a:t>
            </a:r>
            <a:r>
              <a:rPr lang="ko-KR" altLang="en-US" sz="1600" b="1" dirty="0">
                <a:effectLst/>
                <a:latin typeface="+mn-ea"/>
              </a:rPr>
              <a:t>모둔 </a:t>
            </a:r>
            <a:r>
              <a:rPr lang="ko-KR" altLang="en-US" sz="1600" b="1" dirty="0" err="1">
                <a:effectLst/>
                <a:latin typeface="+mn-ea"/>
              </a:rPr>
              <a:t>상퓸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)</a:t>
            </a:r>
            <a:r>
              <a:rPr lang="ko-KR" altLang="en-US" sz="1600" b="1" dirty="0">
                <a:effectLst/>
                <a:latin typeface="+mn-ea"/>
              </a:rPr>
              <a:t>에 대해서</a:t>
            </a:r>
            <a:r>
              <a:rPr lang="en-US" altLang="ko-KR" sz="1600" b="1" dirty="0">
                <a:effectLst/>
                <a:latin typeface="+mn-ea"/>
              </a:rPr>
              <a:t>…..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 err="1">
                <a:effectLst/>
                <a:latin typeface="+mn-ea"/>
              </a:rPr>
              <a:t>datas.forEach</a:t>
            </a:r>
            <a:r>
              <a:rPr lang="en-US" altLang="ko-KR" sz="1600" b="1" dirty="0">
                <a:effectLst/>
                <a:latin typeface="+mn-ea"/>
              </a:rPr>
              <a:t>((data) =&gt; {     </a:t>
            </a:r>
          </a:p>
          <a:p>
            <a:r>
              <a:rPr lang="en-US" altLang="ko-KR" sz="1600" b="1" dirty="0">
                <a:effectLst/>
                <a:latin typeface="+mn-ea"/>
              </a:rPr>
              <a:t>    if (</a:t>
            </a:r>
            <a:r>
              <a:rPr lang="en-US" altLang="ko-KR" sz="1600" b="1" dirty="0" err="1">
                <a:effectLst/>
                <a:latin typeface="+mn-ea"/>
              </a:rPr>
              <a:t>data.category</a:t>
            </a:r>
            <a:r>
              <a:rPr lang="en-US" altLang="ko-KR" sz="1600" b="1" dirty="0">
                <a:effectLst/>
                <a:latin typeface="+mn-ea"/>
              </a:rPr>
              <a:t> !== </a:t>
            </a:r>
            <a:r>
              <a:rPr lang="en-US" altLang="ko-KR" sz="1600" b="1" dirty="0" err="1">
                <a:effectLst/>
                <a:latin typeface="+mn-ea"/>
              </a:rPr>
              <a:t>lastCategory</a:t>
            </a:r>
            <a:r>
              <a:rPr lang="en-US" altLang="ko-KR" sz="1600" b="1" dirty="0">
                <a:effectLst/>
                <a:latin typeface="+mn-ea"/>
              </a:rPr>
              <a:t>) {  // category </a:t>
            </a:r>
            <a:r>
              <a:rPr lang="ko-KR" altLang="en-US" sz="1600" b="1" dirty="0">
                <a:effectLst/>
                <a:latin typeface="+mn-ea"/>
              </a:rPr>
              <a:t>가 다를 때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rows.push</a:t>
            </a:r>
            <a:r>
              <a:rPr lang="en-US" altLang="ko-KR" sz="1600" b="1" dirty="0">
                <a:effectLst/>
                <a:latin typeface="+mn-ea"/>
              </a:rPr>
              <a:t>(&lt;</a:t>
            </a:r>
            <a:r>
              <a:rPr lang="en-US" altLang="ko-KR" sz="1600" b="1" dirty="0" err="1">
                <a:effectLst/>
                <a:latin typeface="+mn-ea"/>
              </a:rPr>
              <a:t>CategoryRow</a:t>
            </a:r>
            <a:r>
              <a:rPr lang="en-US" altLang="ko-KR" sz="1600" b="1" dirty="0">
                <a:effectLst/>
                <a:latin typeface="+mn-ea"/>
              </a:rPr>
              <a:t> category={</a:t>
            </a:r>
            <a:r>
              <a:rPr lang="en-US" altLang="ko-KR" sz="1600" b="1" dirty="0" err="1">
                <a:effectLst/>
                <a:latin typeface="+mn-ea"/>
              </a:rPr>
              <a:t>data.category</a:t>
            </a:r>
            <a:r>
              <a:rPr lang="en-US" altLang="ko-KR" sz="1600" b="1" dirty="0">
                <a:effectLst/>
                <a:latin typeface="+mn-ea"/>
              </a:rPr>
              <a:t>} /&gt;)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// product </a:t>
            </a:r>
            <a:r>
              <a:rPr lang="ko-KR" altLang="en-US" sz="1600" b="1" dirty="0">
                <a:effectLst/>
                <a:latin typeface="+mn-ea"/>
              </a:rPr>
              <a:t>보냄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ko-KR" altLang="en-US" sz="1600" b="1" dirty="0">
                <a:effectLst/>
                <a:latin typeface="+mn-ea"/>
              </a:rPr>
              <a:t>상품명과 가격을 출력</a:t>
            </a:r>
            <a:r>
              <a:rPr lang="en-US" altLang="ko-KR" sz="1600" b="1" dirty="0">
                <a:effectLst/>
                <a:latin typeface="+mn-ea"/>
              </a:rPr>
              <a:t>)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rows.push</a:t>
            </a:r>
            <a:r>
              <a:rPr lang="en-US" altLang="ko-KR" sz="1600" b="1" dirty="0">
                <a:effectLst/>
                <a:latin typeface="+mn-ea"/>
              </a:rPr>
              <a:t>(&lt; 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 data ={data} /&gt;);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lastCategory</a:t>
            </a:r>
            <a:r>
              <a:rPr lang="en-US" altLang="ko-KR" sz="1600" b="1" dirty="0">
                <a:effectLst/>
                <a:latin typeface="+mn-ea"/>
              </a:rPr>
              <a:t> = </a:t>
            </a:r>
            <a:r>
              <a:rPr lang="en-US" altLang="ko-KR" sz="1600" b="1" dirty="0" err="1">
                <a:effectLst/>
                <a:latin typeface="+mn-ea"/>
              </a:rPr>
              <a:t>data.category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});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&lt;table&gt;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&lt;tr&gt; 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th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&gt;Name&lt;/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th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&gt; 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th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&gt;Price&lt;/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th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&gt; &lt;/tr&gt;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{rows}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&lt;/table&gt;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Product 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4948D-955D-B7CB-8329-06DDFD85A301}"/>
              </a:ext>
            </a:extLst>
          </p:cNvPr>
          <p:cNvSpPr txBox="1"/>
          <p:nvPr/>
        </p:nvSpPr>
        <p:spPr>
          <a:xfrm>
            <a:off x="4400248" y="403851"/>
            <a:ext cx="1475948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제품 출력 기능 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581615-BC2D-EE44-8C0A-97D880702148}"/>
              </a:ext>
            </a:extLst>
          </p:cNvPr>
          <p:cNvGrpSpPr/>
          <p:nvPr/>
        </p:nvGrpSpPr>
        <p:grpSpPr>
          <a:xfrm>
            <a:off x="7235560" y="-6601"/>
            <a:ext cx="4924354" cy="3019834"/>
            <a:chOff x="7168750" y="52242"/>
            <a:chExt cx="4841739" cy="301983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F70B22-31F3-CE93-2A6C-2A62E781FB95}"/>
                </a:ext>
              </a:extLst>
            </p:cNvPr>
            <p:cNvSpPr txBox="1"/>
            <p:nvPr/>
          </p:nvSpPr>
          <p:spPr>
            <a:xfrm>
              <a:off x="7168751" y="461520"/>
              <a:ext cx="4841738" cy="30777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</a:t>
              </a: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th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colzspan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=“2”&gt;Sporting Goods&lt;/tr&gt;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CA04A3-BCC7-652A-21A9-AEACEC4DDF85}"/>
                </a:ext>
              </a:extLst>
            </p:cNvPr>
            <p:cNvSpPr txBox="1"/>
            <p:nvPr/>
          </p:nvSpPr>
          <p:spPr>
            <a:xfrm>
              <a:off x="7168750" y="1784492"/>
              <a:ext cx="4841738" cy="30777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</a:t>
              </a: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th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colzspan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=“2”&gt; Electronics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FBE9ED-D46D-D02E-60BE-098B9DD55CAA}"/>
                </a:ext>
              </a:extLst>
            </p:cNvPr>
            <p:cNvSpPr txBox="1"/>
            <p:nvPr/>
          </p:nvSpPr>
          <p:spPr>
            <a:xfrm>
              <a:off x="7168751" y="790755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&lt;td&gt;Football&lt;/td&gt; &lt;td&gt;$49.99&lt;/td&gt;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848E94-1E74-6FDD-F1AD-73651A80AD84}"/>
                </a:ext>
              </a:extLst>
            </p:cNvPr>
            <p:cNvSpPr txBox="1"/>
            <p:nvPr/>
          </p:nvSpPr>
          <p:spPr>
            <a:xfrm>
              <a:off x="7168751" y="1109660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</a:t>
              </a: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Base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ball&lt;/td&gt; &lt;td&gt;$9.99&lt;/td&gt;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C457E5-9302-0BAC-A513-1943985E3F5D}"/>
                </a:ext>
              </a:extLst>
            </p:cNvPr>
            <p:cNvSpPr txBox="1"/>
            <p:nvPr/>
          </p:nvSpPr>
          <p:spPr>
            <a:xfrm>
              <a:off x="7168751" y="1442296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&lt;td&gt;Basketball&lt;/td&gt; &lt;td&gt;$29.90&lt;/td&gt;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365B97-B42F-8AEC-49AE-BB8BC9DDFC6E}"/>
                </a:ext>
              </a:extLst>
            </p:cNvPr>
            <p:cNvSpPr txBox="1"/>
            <p:nvPr/>
          </p:nvSpPr>
          <p:spPr>
            <a:xfrm>
              <a:off x="7168750" y="2133306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&lt;td&gt;iPad </a:t>
              </a: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Touchl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&lt;/td&gt; &lt;td&gt;$49.99&lt;/td&gt;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7A549FE-714F-0204-9C88-0F4DBFFEBF16}"/>
                </a:ext>
              </a:extLst>
            </p:cNvPr>
            <p:cNvSpPr txBox="1"/>
            <p:nvPr/>
          </p:nvSpPr>
          <p:spPr>
            <a:xfrm>
              <a:off x="7168750" y="2452211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&lt;td&gt;iPhone 5&lt;/td&gt; &lt;td&gt;$399.99&lt;/td&gt;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5F574A-1B13-B127-150C-3CF717572C06}"/>
                </a:ext>
              </a:extLst>
            </p:cNvPr>
            <p:cNvSpPr txBox="1"/>
            <p:nvPr/>
          </p:nvSpPr>
          <p:spPr>
            <a:xfrm>
              <a:off x="7168750" y="2764299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&lt;td&gt;Nexus 7&lt;/td&gt; &lt;td&gt;$199.99&lt;/td&gt;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BB9256-5001-19C7-BC31-370533E02BE5}"/>
                </a:ext>
              </a:extLst>
            </p:cNvPr>
            <p:cNvSpPr txBox="1"/>
            <p:nvPr/>
          </p:nvSpPr>
          <p:spPr>
            <a:xfrm>
              <a:off x="7198334" y="52242"/>
              <a:ext cx="770205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Rows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005BFCD-DD67-6430-DC91-BF50613C8D97}"/>
              </a:ext>
            </a:extLst>
          </p:cNvPr>
          <p:cNvGrpSpPr/>
          <p:nvPr/>
        </p:nvGrpSpPr>
        <p:grpSpPr>
          <a:xfrm>
            <a:off x="7657322" y="3844768"/>
            <a:ext cx="3407341" cy="3027802"/>
            <a:chOff x="8356666" y="3364235"/>
            <a:chExt cx="4098130" cy="3493765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018CC26-22ED-B381-BBA2-076EC23AD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4015"/>
            <a:stretch/>
          </p:blipFill>
          <p:spPr>
            <a:xfrm>
              <a:off x="8386261" y="3405484"/>
              <a:ext cx="4068535" cy="34525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5C9DC50-A73B-DE22-198C-35D4F197720D}"/>
                </a:ext>
              </a:extLst>
            </p:cNvPr>
            <p:cNvSpPr/>
            <p:nvPr/>
          </p:nvSpPr>
          <p:spPr>
            <a:xfrm>
              <a:off x="8356666" y="3364235"/>
              <a:ext cx="4068536" cy="4575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F4B590A-5AD1-8851-3B03-80CC87C7AB6B}"/>
                </a:ext>
              </a:extLst>
            </p:cNvPr>
            <p:cNvSpPr/>
            <p:nvPr/>
          </p:nvSpPr>
          <p:spPr>
            <a:xfrm>
              <a:off x="8356666" y="5076941"/>
              <a:ext cx="4068536" cy="4575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B8B903-CD80-B548-CAC0-2F5FA7FBD5D8}"/>
              </a:ext>
            </a:extLst>
          </p:cNvPr>
          <p:cNvSpPr txBox="1"/>
          <p:nvPr/>
        </p:nvSpPr>
        <p:spPr>
          <a:xfrm>
            <a:off x="3467501" y="4669662"/>
            <a:ext cx="962262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행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열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2E2FE4-76F8-094E-5A31-5F8DF9AAD2D0}"/>
              </a:ext>
            </a:extLst>
          </p:cNvPr>
          <p:cNvSpPr/>
          <p:nvPr/>
        </p:nvSpPr>
        <p:spPr>
          <a:xfrm>
            <a:off x="255070" y="2563664"/>
            <a:ext cx="6424863" cy="1996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7BD54-BAD8-896A-DA3D-5557DF55C3DA}"/>
              </a:ext>
            </a:extLst>
          </p:cNvPr>
          <p:cNvSpPr txBox="1"/>
          <p:nvPr/>
        </p:nvSpPr>
        <p:spPr>
          <a:xfrm>
            <a:off x="5177139" y="3341499"/>
            <a:ext cx="1321604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빨간색 부분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1297B0-FD6E-900C-35BE-9D94FCDFBDA2}"/>
              </a:ext>
            </a:extLst>
          </p:cNvPr>
          <p:cNvSpPr txBox="1"/>
          <p:nvPr/>
        </p:nvSpPr>
        <p:spPr>
          <a:xfrm>
            <a:off x="3948632" y="4087435"/>
            <a:ext cx="1321604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검은색 부분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A256E2-8C52-119D-57E5-89DB79DDD59C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36660-F289-F3FF-A70B-8371738DC29D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C89C67D1-210F-4A6A-68B7-6CD3C5D3670F}"/>
              </a:ext>
            </a:extLst>
          </p:cNvPr>
          <p:cNvSpPr/>
          <p:nvPr/>
        </p:nvSpPr>
        <p:spPr>
          <a:xfrm>
            <a:off x="9123038" y="3234084"/>
            <a:ext cx="500514" cy="447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7690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E1EAF6-1648-0073-5662-E10B51DBCC56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5A5E3-D2F3-F44D-F064-B789943C8172}"/>
              </a:ext>
            </a:extLst>
          </p:cNvPr>
          <p:cNvSpPr txBox="1"/>
          <p:nvPr/>
        </p:nvSpPr>
        <p:spPr>
          <a:xfrm>
            <a:off x="2154689" y="92333"/>
            <a:ext cx="136815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한컴바탕"/>
              </a:rPr>
              <a:t>CSS-Router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05CAF-765D-4B19-53E9-1A7AB010DAC2}"/>
              </a:ext>
            </a:extLst>
          </p:cNvPr>
          <p:cNvSpPr txBox="1"/>
          <p:nvPr/>
        </p:nvSpPr>
        <p:spPr>
          <a:xfrm>
            <a:off x="431516" y="600701"/>
            <a:ext cx="6200290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BrowserRouter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&lt;Header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&lt;div </a:t>
            </a:r>
            <a:r>
              <a:rPr lang="en-US" altLang="ko-KR" sz="1600" b="1" dirty="0" err="1">
                <a:effectLst/>
                <a:latin typeface="+mn-ea"/>
              </a:rPr>
              <a:t>className</a:t>
            </a:r>
            <a:r>
              <a:rPr lang="en-US" altLang="ko-KR" sz="1600" b="1" dirty="0">
                <a:effectLst/>
                <a:latin typeface="+mn-ea"/>
              </a:rPr>
              <a:t>="container"&gt;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&lt;Nav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&lt;Routes&gt;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&lt;Route path="/" element={&lt;Web /&gt;}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&lt;Route path="/html" element={&lt;Html /&gt;}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&lt;Route path="/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" element={&lt;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 /&gt;}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&lt;Route path="/</a:t>
            </a:r>
            <a:r>
              <a:rPr lang="en-US" altLang="ko-KR" sz="1600" b="1" dirty="0" err="1">
                <a:effectLst/>
                <a:latin typeface="+mn-ea"/>
              </a:rPr>
              <a:t>js</a:t>
            </a:r>
            <a:r>
              <a:rPr lang="en-US" altLang="ko-KR" sz="1600" b="1" dirty="0">
                <a:effectLst/>
                <a:latin typeface="+mn-ea"/>
              </a:rPr>
              <a:t>" element={&lt;</a:t>
            </a:r>
            <a:r>
              <a:rPr lang="en-US" altLang="ko-KR" sz="1600" b="1" dirty="0" err="1">
                <a:effectLst/>
                <a:latin typeface="+mn-ea"/>
              </a:rPr>
              <a:t>Js</a:t>
            </a:r>
            <a:r>
              <a:rPr lang="en-US" altLang="ko-KR" sz="1600" b="1" dirty="0">
                <a:effectLst/>
                <a:latin typeface="+mn-ea"/>
              </a:rPr>
              <a:t> /&gt;}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&lt;Route path="/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" element={&lt;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 /&gt;}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&lt;Route path="/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" element={&lt;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 /&gt;}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&lt;Route path="*" element={&lt;</a:t>
            </a:r>
            <a:r>
              <a:rPr lang="en-US" altLang="ko-KR" sz="1600" b="1" dirty="0" err="1">
                <a:effectLst/>
                <a:latin typeface="+mn-ea"/>
              </a:rPr>
              <a:t>NotFound</a:t>
            </a:r>
            <a:r>
              <a:rPr lang="en-US" altLang="ko-KR" sz="1600" b="1" dirty="0">
                <a:effectLst/>
                <a:latin typeface="+mn-ea"/>
              </a:rPr>
              <a:t> /&gt;}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&lt;/Routes&gt;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      &lt;Article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&lt;Footer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&lt;/div&gt;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&lt;/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BrowserRouter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987607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E1EAF6-1648-0073-5662-E10B51DBCC56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5A5E3-D2F3-F44D-F064-B789943C8172}"/>
              </a:ext>
            </a:extLst>
          </p:cNvPr>
          <p:cNvSpPr txBox="1"/>
          <p:nvPr/>
        </p:nvSpPr>
        <p:spPr>
          <a:xfrm>
            <a:off x="2154689" y="92333"/>
            <a:ext cx="136815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한컴바탕"/>
              </a:rPr>
              <a:t>CSS-Router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05CAF-765D-4B19-53E9-1A7AB010DAC2}"/>
              </a:ext>
            </a:extLst>
          </p:cNvPr>
          <p:cNvSpPr txBox="1"/>
          <p:nvPr/>
        </p:nvSpPr>
        <p:spPr>
          <a:xfrm>
            <a:off x="152383" y="619951"/>
            <a:ext cx="4429242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Link } from "react-router-</a:t>
            </a:r>
            <a:r>
              <a:rPr lang="en-US" altLang="ko-KR" sz="1600" b="1" dirty="0" err="1">
                <a:effectLst/>
                <a:latin typeface="+mn-ea"/>
              </a:rPr>
              <a:t>dom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Nav()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to={"/html"}&gt;HTML&lt;/Link&gt;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to={"/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"}&gt;CSS&lt;/Link&gt;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to={"/</a:t>
            </a:r>
            <a:r>
              <a:rPr lang="en-US" altLang="ko-KR" sz="1600" b="1" dirty="0" err="1">
                <a:effectLst/>
                <a:latin typeface="+mn-ea"/>
              </a:rPr>
              <a:t>js</a:t>
            </a:r>
            <a:r>
              <a:rPr lang="en-US" altLang="ko-KR" sz="1600" b="1" dirty="0">
                <a:effectLst/>
                <a:latin typeface="+mn-ea"/>
              </a:rPr>
              <a:t>"}&gt;JavaScript&lt;/Link&gt;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to={"/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"}&gt;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&lt;Link to={"/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"}&gt;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&lt;/Link&gt;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30440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E1EAF6-1648-0073-5662-E10B51DBCC56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5A5E3-D2F3-F44D-F064-B789943C8172}"/>
              </a:ext>
            </a:extLst>
          </p:cNvPr>
          <p:cNvSpPr txBox="1"/>
          <p:nvPr/>
        </p:nvSpPr>
        <p:spPr>
          <a:xfrm>
            <a:off x="2154689" y="92333"/>
            <a:ext cx="136815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한컴바탕"/>
              </a:rPr>
              <a:t>CSS-Router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26F5A4-336D-0213-F0E5-2874470EA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93" y="688115"/>
            <a:ext cx="9637817" cy="52315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84313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E1EAF6-1648-0073-5662-E10B51DBCC56}"/>
              </a:ext>
            </a:extLst>
          </p:cNvPr>
          <p:cNvSpPr txBox="1"/>
          <p:nvPr/>
        </p:nvSpPr>
        <p:spPr>
          <a:xfrm>
            <a:off x="-1" y="0"/>
            <a:ext cx="2034283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 React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Noto Sans Demilight"/>
              </a:rPr>
              <a:t>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Noto Sans Demilight"/>
              </a:rPr>
              <a:t>Router </a:t>
            </a:r>
            <a:endParaRPr lang="ko-KR" altLang="en-US" sz="2400" b="0" i="0" dirty="0">
              <a:solidFill>
                <a:schemeClr val="bg1"/>
              </a:solidFill>
              <a:effectLst/>
              <a:latin typeface="AppleSDGothicNe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5A5E3-D2F3-F44D-F064-B789943C8172}"/>
              </a:ext>
            </a:extLst>
          </p:cNvPr>
          <p:cNvSpPr txBox="1"/>
          <p:nvPr/>
        </p:nvSpPr>
        <p:spPr>
          <a:xfrm>
            <a:off x="2154689" y="92333"/>
            <a:ext cx="136815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한컴바탕"/>
              </a:rPr>
              <a:t>CSS-Router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6D8F34-B609-3A4D-7EF9-ACDFBE09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3" y="702644"/>
            <a:ext cx="8529748" cy="599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9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0980B2-A033-ECC1-9070-6F0692741558}"/>
              </a:ext>
            </a:extLst>
          </p:cNvPr>
          <p:cNvSpPr txBox="1"/>
          <p:nvPr/>
        </p:nvSpPr>
        <p:spPr>
          <a:xfrm>
            <a:off x="264695" y="2972160"/>
            <a:ext cx="589306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 = ({ data })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const name = </a:t>
            </a:r>
            <a:r>
              <a:rPr lang="en-US" altLang="ko-KR" sz="1600" b="1" dirty="0" err="1">
                <a:effectLst/>
                <a:latin typeface="+mn-ea"/>
              </a:rPr>
              <a:t>data.stocked</a:t>
            </a:r>
            <a:r>
              <a:rPr lang="en-US" altLang="ko-KR" sz="1600" b="1" dirty="0">
                <a:effectLst/>
                <a:latin typeface="+mn-ea"/>
              </a:rPr>
              <a:t> ? ( // </a:t>
            </a:r>
            <a:r>
              <a:rPr lang="ko-KR" altLang="en-US" sz="1600" b="1" dirty="0">
                <a:effectLst/>
                <a:latin typeface="+mn-ea"/>
              </a:rPr>
              <a:t>재고가 있으면 </a:t>
            </a:r>
            <a:r>
              <a:rPr lang="en-US" altLang="ko-KR" sz="1600" b="1" dirty="0">
                <a:effectLst/>
                <a:latin typeface="+mn-ea"/>
              </a:rPr>
              <a:t>..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data.name                          // </a:t>
            </a:r>
            <a:r>
              <a:rPr lang="ko-KR" altLang="en-US" sz="1600" b="1" dirty="0">
                <a:effectLst/>
                <a:latin typeface="+mn-ea"/>
              </a:rPr>
              <a:t>상품명 출력</a:t>
            </a:r>
          </a:p>
          <a:p>
            <a:r>
              <a:rPr lang="ko-KR" altLang="en-US" sz="1600" b="1" dirty="0">
                <a:effectLst/>
                <a:latin typeface="+mn-ea"/>
              </a:rPr>
              <a:t>   </a:t>
            </a:r>
            <a:r>
              <a:rPr lang="en-US" altLang="ko-KR" sz="1600" b="1" dirty="0">
                <a:effectLst/>
                <a:latin typeface="+mn-ea"/>
              </a:rPr>
              <a:t>) :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(                                     // </a:t>
            </a:r>
            <a:r>
              <a:rPr lang="ko-KR" altLang="en-US" sz="1600" b="1" dirty="0">
                <a:effectLst/>
                <a:latin typeface="+mn-ea"/>
              </a:rPr>
              <a:t>재고가 없으면</a:t>
            </a: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&lt;span style={{ color: "red" }}&gt;{data.name}&lt;/span&gt;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);</a:t>
            </a:r>
          </a:p>
          <a:p>
            <a:r>
              <a:rPr lang="en-US" altLang="ko-KR" sz="1600" b="1" dirty="0">
                <a:effectLst/>
                <a:latin typeface="+mn-ea"/>
              </a:rPr>
              <a:t> 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&lt;td&gt;{name}&lt;/td&gt;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&lt;td&gt;{</a:t>
            </a:r>
            <a:r>
              <a:rPr lang="en-US" altLang="ko-KR" sz="1600" b="1" dirty="0" err="1">
                <a:effectLst/>
                <a:latin typeface="+mn-ea"/>
              </a:rPr>
              <a:t>data.price</a:t>
            </a:r>
            <a:r>
              <a:rPr lang="en-US" altLang="ko-KR" sz="1600" b="1" dirty="0">
                <a:effectLst/>
                <a:latin typeface="+mn-ea"/>
              </a:rPr>
              <a:t>}&lt;/td&gt;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</a:p>
          <a:p>
            <a:r>
              <a:rPr lang="en-US" altLang="ko-KR" sz="1600" b="1" dirty="0">
                <a:effectLst/>
                <a:latin typeface="+mn-ea"/>
              </a:rPr>
              <a:t>  export default 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DBCA1-79F3-EAEA-7663-6331B2659569}"/>
              </a:ext>
            </a:extLst>
          </p:cNvPr>
          <p:cNvSpPr txBox="1"/>
          <p:nvPr/>
        </p:nvSpPr>
        <p:spPr>
          <a:xfrm>
            <a:off x="255070" y="606086"/>
            <a:ext cx="585577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CategoryRow</a:t>
            </a:r>
            <a:r>
              <a:rPr lang="en-US" altLang="ko-KR" sz="1600" b="1" dirty="0">
                <a:effectLst/>
                <a:latin typeface="+mn-ea"/>
              </a:rPr>
              <a:t> = ({ category })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colSpan</a:t>
            </a:r>
            <a:r>
              <a:rPr lang="en-US" altLang="ko-KR" sz="1600" b="1" dirty="0">
                <a:effectLst/>
                <a:latin typeface="+mn-ea"/>
              </a:rPr>
              <a:t>="2"&gt;{category}&lt;/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</a:p>
          <a:p>
            <a:r>
              <a:rPr lang="en-US" altLang="ko-KR" sz="1600" b="1" dirty="0">
                <a:effectLst/>
                <a:latin typeface="+mn-ea"/>
              </a:rPr>
              <a:t>  export default </a:t>
            </a:r>
            <a:r>
              <a:rPr lang="en-US" altLang="ko-KR" sz="1600" b="1" dirty="0" err="1">
                <a:effectLst/>
                <a:latin typeface="+mn-ea"/>
              </a:rPr>
              <a:t>CategoryRow</a:t>
            </a:r>
            <a:r>
              <a:rPr lang="en-US" altLang="ko-KR" sz="1600" b="1" dirty="0">
                <a:effectLst/>
                <a:latin typeface="+mn-ea"/>
              </a:rPr>
              <a:t> ;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BA8902D-5DC9-3987-C40E-5E39C298537D}"/>
              </a:ext>
            </a:extLst>
          </p:cNvPr>
          <p:cNvGrpSpPr/>
          <p:nvPr/>
        </p:nvGrpSpPr>
        <p:grpSpPr>
          <a:xfrm>
            <a:off x="6514503" y="3792259"/>
            <a:ext cx="3407341" cy="3027802"/>
            <a:chOff x="8356666" y="3364235"/>
            <a:chExt cx="4098130" cy="349376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EABFE30-A839-A95D-EBF3-F0CF826922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4015"/>
            <a:stretch/>
          </p:blipFill>
          <p:spPr>
            <a:xfrm>
              <a:off x="8386261" y="3405484"/>
              <a:ext cx="4068535" cy="34525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F5C6DE-6964-4595-48D9-3416F5F0B2E1}"/>
                </a:ext>
              </a:extLst>
            </p:cNvPr>
            <p:cNvSpPr/>
            <p:nvPr/>
          </p:nvSpPr>
          <p:spPr>
            <a:xfrm>
              <a:off x="8356666" y="3364235"/>
              <a:ext cx="4068536" cy="4575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BE01B-9B9E-27F6-6D68-BBDD5CD1B0DC}"/>
                </a:ext>
              </a:extLst>
            </p:cNvPr>
            <p:cNvSpPr/>
            <p:nvPr/>
          </p:nvSpPr>
          <p:spPr>
            <a:xfrm>
              <a:off x="8356666" y="5076941"/>
              <a:ext cx="4068536" cy="4575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4884A61-EB3D-1711-6B24-2BC26C2457C9}"/>
              </a:ext>
            </a:extLst>
          </p:cNvPr>
          <p:cNvSpPr txBox="1"/>
          <p:nvPr/>
        </p:nvSpPr>
        <p:spPr>
          <a:xfrm>
            <a:off x="4687768" y="4301089"/>
            <a:ext cx="971886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빨간색 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600402F-AAFB-F124-B168-44CC6472FB5F}"/>
              </a:ext>
            </a:extLst>
          </p:cNvPr>
          <p:cNvGrpSpPr/>
          <p:nvPr/>
        </p:nvGrpSpPr>
        <p:grpSpPr>
          <a:xfrm>
            <a:off x="6282420" y="353811"/>
            <a:ext cx="4841739" cy="3019834"/>
            <a:chOff x="7168750" y="52242"/>
            <a:chExt cx="4841739" cy="301983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49285E-AB85-5A04-D233-A77D84DA23EA}"/>
                </a:ext>
              </a:extLst>
            </p:cNvPr>
            <p:cNvSpPr txBox="1"/>
            <p:nvPr/>
          </p:nvSpPr>
          <p:spPr>
            <a:xfrm>
              <a:off x="7168751" y="461520"/>
              <a:ext cx="4841738" cy="30777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</a:t>
              </a: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th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colzspan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=“2”&gt;Sporting Goods&lt;/tr&gt;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028F54-29C7-DDFB-6315-C25C6D0F9CE5}"/>
                </a:ext>
              </a:extLst>
            </p:cNvPr>
            <p:cNvSpPr txBox="1"/>
            <p:nvPr/>
          </p:nvSpPr>
          <p:spPr>
            <a:xfrm>
              <a:off x="7168750" y="1784492"/>
              <a:ext cx="4841738" cy="30777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</a:t>
              </a: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th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colzspan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=“2”&gt; Electronics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138FB8-3B41-7B6D-2C7E-BCF80EF3A536}"/>
                </a:ext>
              </a:extLst>
            </p:cNvPr>
            <p:cNvSpPr txBox="1"/>
            <p:nvPr/>
          </p:nvSpPr>
          <p:spPr>
            <a:xfrm>
              <a:off x="7168751" y="790755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&lt;td&gt;Football&lt;/td&gt; &lt;td&gt;$49.99&lt;/td&gt;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77EDEB-6A05-75A8-4AC4-1DEC5562FC89}"/>
                </a:ext>
              </a:extLst>
            </p:cNvPr>
            <p:cNvSpPr txBox="1"/>
            <p:nvPr/>
          </p:nvSpPr>
          <p:spPr>
            <a:xfrm>
              <a:off x="7168751" y="1109660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</a:t>
              </a: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Base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ball&lt;/td&gt; &lt;td&gt;$9.99&lt;/td&gt;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245792-85DF-633E-0800-9ACE79778449}"/>
                </a:ext>
              </a:extLst>
            </p:cNvPr>
            <p:cNvSpPr txBox="1"/>
            <p:nvPr/>
          </p:nvSpPr>
          <p:spPr>
            <a:xfrm>
              <a:off x="7168751" y="1442296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&lt;td&gt;Basketball&lt;/td&gt; &lt;td&gt;$29.90&lt;/td&gt;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CA221F-B3A8-29E5-9BE8-0452986C268B}"/>
                </a:ext>
              </a:extLst>
            </p:cNvPr>
            <p:cNvSpPr txBox="1"/>
            <p:nvPr/>
          </p:nvSpPr>
          <p:spPr>
            <a:xfrm>
              <a:off x="7168750" y="2133306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&lt;td&gt;iPad </a:t>
              </a: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Touchl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&lt;/td&gt; &lt;td&gt;$49.99&lt;/td&gt;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3E2B5D-0236-8B47-167A-8D37810D55A0}"/>
                </a:ext>
              </a:extLst>
            </p:cNvPr>
            <p:cNvSpPr txBox="1"/>
            <p:nvPr/>
          </p:nvSpPr>
          <p:spPr>
            <a:xfrm>
              <a:off x="7168750" y="2452211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&lt;td&gt;iPhone 5&lt;/td&gt; &lt;td&gt;$399.99&lt;/td&gt;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261E7D-2AEE-5777-381D-17883132353C}"/>
                </a:ext>
              </a:extLst>
            </p:cNvPr>
            <p:cNvSpPr txBox="1"/>
            <p:nvPr/>
          </p:nvSpPr>
          <p:spPr>
            <a:xfrm>
              <a:off x="7168750" y="2764299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&lt;td&gt;Nexus 7&lt;/td&gt; &lt;td&gt;$199.99&lt;/td&gt;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542E85-64D1-F418-C48E-D935D0393ECA}"/>
                </a:ext>
              </a:extLst>
            </p:cNvPr>
            <p:cNvSpPr txBox="1"/>
            <p:nvPr/>
          </p:nvSpPr>
          <p:spPr>
            <a:xfrm>
              <a:off x="7198334" y="52242"/>
              <a:ext cx="770205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Rows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A747AA0-0C87-0734-CC7B-5249A94AEEAA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B5EB0-12C5-1AF6-E85D-EF44B675A4CC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38934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B9727D-884C-0196-985B-4F5962951F64}"/>
              </a:ext>
            </a:extLst>
          </p:cNvPr>
          <p:cNvSpPr txBox="1"/>
          <p:nvPr/>
        </p:nvSpPr>
        <p:spPr>
          <a:xfrm>
            <a:off x="376300" y="922968"/>
            <a:ext cx="108019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paragraph = 'The quick brown fox jumps over the lazy dog. If the dog barked, was it really lazy?’;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indexOf</a:t>
            </a:r>
            <a:r>
              <a:rPr lang="en-US" altLang="ko-KR" sz="1600" b="1" dirty="0">
                <a:effectLst/>
                <a:latin typeface="+mn-ea"/>
              </a:rPr>
              <a:t> = </a:t>
            </a:r>
            <a:r>
              <a:rPr lang="en-US" altLang="ko-KR" sz="1600" b="1" dirty="0" err="1">
                <a:effectLst/>
                <a:latin typeface="+mn-ea"/>
              </a:rPr>
              <a:t>paragraph.indexOf</a:t>
            </a:r>
            <a:r>
              <a:rPr lang="en-US" altLang="ko-KR" sz="1600" b="1" dirty="0">
                <a:effectLst/>
                <a:latin typeface="+mn-ea"/>
              </a:rPr>
              <a:t>('dog’);</a:t>
            </a:r>
          </a:p>
          <a:p>
            <a:r>
              <a:rPr lang="en-US" altLang="ko-KR" sz="1600" b="1" dirty="0">
                <a:effectLst/>
                <a:latin typeface="+mn-ea"/>
              </a:rPr>
              <a:t>console.log(</a:t>
            </a:r>
            <a:r>
              <a:rPr lang="en-US" altLang="ko-KR" sz="1600" b="1" dirty="0" err="1">
                <a:effectLst/>
                <a:latin typeface="+mn-ea"/>
              </a:rPr>
              <a:t>indexOf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A4A11-ED0B-B8E8-14CE-33A08E523457}"/>
              </a:ext>
            </a:extLst>
          </p:cNvPr>
          <p:cNvSpPr txBox="1"/>
          <p:nvPr/>
        </p:nvSpPr>
        <p:spPr>
          <a:xfrm>
            <a:off x="2624432" y="234420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98EF31-20B2-D735-25D8-DA09FF26A571}"/>
              </a:ext>
            </a:extLst>
          </p:cNvPr>
          <p:cNvSpPr txBox="1"/>
          <p:nvPr/>
        </p:nvSpPr>
        <p:spPr>
          <a:xfrm>
            <a:off x="260279" y="111309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1142DB-4BDF-66A2-BEA2-ED584D83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00" y="2178973"/>
            <a:ext cx="9602540" cy="20957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A40945-AC91-0AC4-1E61-E1CDFF74C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58" y="4453552"/>
            <a:ext cx="9669224" cy="2067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24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D5B526-0401-E40C-4AC8-7E22FF88C9C6}"/>
              </a:ext>
            </a:extLst>
          </p:cNvPr>
          <p:cNvSpPr txBox="1"/>
          <p:nvPr/>
        </p:nvSpPr>
        <p:spPr>
          <a:xfrm>
            <a:off x="353802" y="592821"/>
            <a:ext cx="724907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 err="1">
                <a:solidFill>
                  <a:srgbClr val="555555"/>
                </a:solidFill>
                <a:effectLst/>
                <a:latin typeface="+mn-ea"/>
              </a:rPr>
              <a:t>datas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+mn-ea"/>
              </a:rPr>
              <a:t> 배열 데이터를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+mn-ea"/>
              </a:rPr>
              <a:t>props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+mn-ea"/>
              </a:rPr>
              <a:t>로 전달을 해서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+mn-ea"/>
              </a:rPr>
              <a:t>render(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+mn-ea"/>
              </a:rPr>
              <a:t>정</a:t>
            </a:r>
            <a:r>
              <a:rPr lang="ko-KR" altLang="en-US" b="1" dirty="0">
                <a:latin typeface="+mn-ea"/>
              </a:rPr>
              <a:t>적 </a:t>
            </a:r>
            <a:r>
              <a:rPr lang="en-US" altLang="ko-KR" b="1" dirty="0">
                <a:latin typeface="+mn-ea"/>
              </a:rPr>
              <a:t>UI )</a:t>
            </a:r>
            <a:endParaRPr lang="en-US" altLang="ko-KR" b="1" i="0" dirty="0">
              <a:solidFill>
                <a:srgbClr val="555555"/>
              </a:solidFill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동적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UI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상호작용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가 입력한 검색어와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체크박스 값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BFD3B7-93CE-8CB0-3E69-05D28ADD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317" y="2507385"/>
            <a:ext cx="3059974" cy="21557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5915C-CD8F-D0BD-0D1E-A6DCBD2591D9}"/>
              </a:ext>
            </a:extLst>
          </p:cNvPr>
          <p:cNvSpPr txBox="1"/>
          <p:nvPr/>
        </p:nvSpPr>
        <p:spPr>
          <a:xfrm>
            <a:off x="2490868" y="119324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241EA-0AA8-C60C-9D07-8BD1D38984F0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813AD5-4BE4-0097-E7FC-8F59DDD3C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94" y="2507385"/>
            <a:ext cx="3205481" cy="36711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6855A3-F687-CEDB-810D-98FAD9BE7E6D}"/>
              </a:ext>
            </a:extLst>
          </p:cNvPr>
          <p:cNvSpPr txBox="1"/>
          <p:nvPr/>
        </p:nvSpPr>
        <p:spPr>
          <a:xfrm>
            <a:off x="783994" y="2199608"/>
            <a:ext cx="2065084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재고가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 상품 출력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87190-419B-E3DB-2696-BE06F9488A86}"/>
              </a:ext>
            </a:extLst>
          </p:cNvPr>
          <p:cNvSpPr txBox="1"/>
          <p:nvPr/>
        </p:nvSpPr>
        <p:spPr>
          <a:xfrm>
            <a:off x="4241317" y="2214281"/>
            <a:ext cx="1379837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검색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75461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4CBA64-86D3-8E7B-CE89-B1F5AB6D3F36}"/>
              </a:ext>
            </a:extLst>
          </p:cNvPr>
          <p:cNvSpPr txBox="1"/>
          <p:nvPr/>
        </p:nvSpPr>
        <p:spPr>
          <a:xfrm>
            <a:off x="255071" y="491096"/>
            <a:ext cx="6143306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적용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선언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하위 컴포넌트들이 상태를 공유함</a:t>
            </a: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Text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 변경 과 체크박스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클릭 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Event 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정의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800100" lvl="1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자식 컴포넌트에 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State, Event 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전달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(Props) </a:t>
            </a:r>
            <a:endParaRPr lang="ko-KR" altLang="en-US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4853D-6BFB-27B4-51D1-B65784209583}"/>
              </a:ext>
            </a:extLst>
          </p:cNvPr>
          <p:cNvSpPr txBox="1"/>
          <p:nvPr/>
        </p:nvSpPr>
        <p:spPr>
          <a:xfrm>
            <a:off x="457773" y="2706803"/>
            <a:ext cx="5817899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'react';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Product from './Product' 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</a:t>
            </a:r>
            <a:r>
              <a:rPr lang="en-US" altLang="ko-KR" sz="1600" b="1" dirty="0" err="1">
                <a:effectLst/>
                <a:latin typeface="+mn-ea"/>
              </a:rPr>
              <a:t>filterText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setFilterText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("");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</a:t>
            </a:r>
            <a:r>
              <a:rPr lang="en-US" altLang="ko-KR" sz="1600" b="1" dirty="0" err="1">
                <a:effectLst/>
                <a:latin typeface="+mn-ea"/>
              </a:rPr>
              <a:t>inStockOnly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setInStockOnly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(false);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changeFilterText</a:t>
            </a:r>
            <a:r>
              <a:rPr lang="en-US" altLang="ko-KR" sz="1600" b="1" dirty="0">
                <a:effectLst/>
                <a:latin typeface="+mn-ea"/>
              </a:rPr>
              <a:t> = (e)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setFilterText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e.target.value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changeInStockOnly</a:t>
            </a:r>
            <a:r>
              <a:rPr lang="en-US" altLang="ko-KR" sz="1600" b="1" dirty="0">
                <a:effectLst/>
                <a:latin typeface="+mn-ea"/>
              </a:rPr>
              <a:t> = (e)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setInStockOnly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e.target.checked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endParaRPr lang="en-US" altLang="ko-KR" sz="1600" b="1" dirty="0">
              <a:effectLst/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AFD366-60F9-95CB-49E5-34D58BAAD0EE}"/>
              </a:ext>
            </a:extLst>
          </p:cNvPr>
          <p:cNvSpPr txBox="1"/>
          <p:nvPr/>
        </p:nvSpPr>
        <p:spPr>
          <a:xfrm>
            <a:off x="2490868" y="119324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A9035-5C6B-7F45-9200-80A1D142CAE9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41783-F47A-886C-B963-0DA0A575575C}"/>
              </a:ext>
            </a:extLst>
          </p:cNvPr>
          <p:cNvSpPr txBox="1"/>
          <p:nvPr/>
        </p:nvSpPr>
        <p:spPr>
          <a:xfrm>
            <a:off x="6629401" y="238847"/>
            <a:ext cx="4996542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filterText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filterText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inStockOnly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inStockOnly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value={</a:t>
            </a:r>
            <a:r>
              <a:rPr lang="en-US" altLang="ko-KR" sz="1600" b="1" dirty="0" err="1">
                <a:effectLst/>
                <a:latin typeface="+mn-ea"/>
              </a:rPr>
              <a:t>filterText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changeFilterText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changeFilterText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changeInStockOnly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changeInStockOnly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&lt;Product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filterText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filterText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inStockOnly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inStockOnly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endParaRPr lang="en-US" altLang="ko-KR" sz="1600" b="1" dirty="0">
              <a:effectLst/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EB30A8D-0322-BD3A-164C-0B309DB84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952"/>
          <a:stretch/>
        </p:blipFill>
        <p:spPr>
          <a:xfrm>
            <a:off x="6629401" y="4958993"/>
            <a:ext cx="4365170" cy="16437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15462A5-9CB7-250F-8103-3CCA7E738E1E}"/>
              </a:ext>
            </a:extLst>
          </p:cNvPr>
          <p:cNvSpPr txBox="1"/>
          <p:nvPr/>
        </p:nvSpPr>
        <p:spPr>
          <a:xfrm>
            <a:off x="9067801" y="5148943"/>
            <a:ext cx="96172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filterText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AC14C2-1D05-4A00-303B-7BE8273284D2}"/>
              </a:ext>
            </a:extLst>
          </p:cNvPr>
          <p:cNvSpPr txBox="1"/>
          <p:nvPr/>
        </p:nvSpPr>
        <p:spPr>
          <a:xfrm>
            <a:off x="6617601" y="5626973"/>
            <a:ext cx="1360714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inStockOnly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E46638-D35A-35D5-E02A-46FE89C6182C}"/>
              </a:ext>
            </a:extLst>
          </p:cNvPr>
          <p:cNvSpPr/>
          <p:nvPr/>
        </p:nvSpPr>
        <p:spPr>
          <a:xfrm>
            <a:off x="632269" y="4229837"/>
            <a:ext cx="5359397" cy="575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66BBA7-F03B-95A8-5A95-AEFD743A2748}"/>
              </a:ext>
            </a:extLst>
          </p:cNvPr>
          <p:cNvSpPr/>
          <p:nvPr/>
        </p:nvSpPr>
        <p:spPr>
          <a:xfrm>
            <a:off x="632269" y="4976003"/>
            <a:ext cx="5556775" cy="1692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957B8A-4572-A421-D643-FB8744083F28}"/>
              </a:ext>
            </a:extLst>
          </p:cNvPr>
          <p:cNvSpPr/>
          <p:nvPr/>
        </p:nvSpPr>
        <p:spPr>
          <a:xfrm>
            <a:off x="7130146" y="1025077"/>
            <a:ext cx="4418007" cy="1211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864602-506D-7A64-1E40-34910C8FB161}"/>
              </a:ext>
            </a:extLst>
          </p:cNvPr>
          <p:cNvSpPr/>
          <p:nvPr/>
        </p:nvSpPr>
        <p:spPr>
          <a:xfrm>
            <a:off x="7130145" y="2784772"/>
            <a:ext cx="4418007" cy="707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CDE96-B744-3820-A8FC-CB8121DA952F}"/>
              </a:ext>
            </a:extLst>
          </p:cNvPr>
          <p:cNvSpPr txBox="1"/>
          <p:nvPr/>
        </p:nvSpPr>
        <p:spPr>
          <a:xfrm>
            <a:off x="4645963" y="2574172"/>
            <a:ext cx="134570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Productable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5D11D-DE7C-0E44-4930-D966552F76E1}"/>
              </a:ext>
            </a:extLst>
          </p:cNvPr>
          <p:cNvSpPr txBox="1"/>
          <p:nvPr/>
        </p:nvSpPr>
        <p:spPr>
          <a:xfrm>
            <a:off x="4240778" y="3822163"/>
            <a:ext cx="405185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8DEE6-F82F-B597-EF17-ABD6F60FCE3F}"/>
              </a:ext>
            </a:extLst>
          </p:cNvPr>
          <p:cNvSpPr txBox="1"/>
          <p:nvPr/>
        </p:nvSpPr>
        <p:spPr>
          <a:xfrm>
            <a:off x="4346656" y="5148942"/>
            <a:ext cx="405185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633E9-16C8-31B8-71AA-4DD5042070BA}"/>
              </a:ext>
            </a:extLst>
          </p:cNvPr>
          <p:cNvSpPr txBox="1"/>
          <p:nvPr/>
        </p:nvSpPr>
        <p:spPr>
          <a:xfrm>
            <a:off x="9467762" y="829246"/>
            <a:ext cx="405185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99D945-1F1E-986A-59FB-B3E700A2170C}"/>
              </a:ext>
            </a:extLst>
          </p:cNvPr>
          <p:cNvSpPr txBox="1"/>
          <p:nvPr/>
        </p:nvSpPr>
        <p:spPr>
          <a:xfrm>
            <a:off x="9774671" y="2473948"/>
            <a:ext cx="405185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3E438B-2376-2B67-83C1-823043DDB47F}"/>
              </a:ext>
            </a:extLst>
          </p:cNvPr>
          <p:cNvSpPr txBox="1"/>
          <p:nvPr/>
        </p:nvSpPr>
        <p:spPr>
          <a:xfrm>
            <a:off x="10147201" y="583309"/>
            <a:ext cx="134570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State, Event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0C2BA-A746-5566-3CC9-7696AA86BBEE}"/>
              </a:ext>
            </a:extLst>
          </p:cNvPr>
          <p:cNvSpPr txBox="1"/>
          <p:nvPr/>
        </p:nvSpPr>
        <p:spPr>
          <a:xfrm>
            <a:off x="10291536" y="2375712"/>
            <a:ext cx="134570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d</a:t>
            </a:r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atas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, State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60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50636</TotalTime>
  <Words>7741</Words>
  <Application>Microsoft Office PowerPoint</Application>
  <PresentationFormat>와이드스크린</PresentationFormat>
  <Paragraphs>1360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5" baseType="lpstr">
      <vt:lpstr>AppleSDGothicNeo</vt:lpstr>
      <vt:lpstr>Avenir</vt:lpstr>
      <vt:lpstr>FC Sans</vt:lpstr>
      <vt:lpstr>Noto Sans Demilight</vt:lpstr>
      <vt:lpstr>Spoqa Han Sans</vt:lpstr>
      <vt:lpstr>Spoqa Han Sans Neo</vt:lpstr>
      <vt:lpstr>맑은 고딕</vt:lpstr>
      <vt:lpstr>한컴바탕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창복</dc:creator>
  <cp:lastModifiedBy>김 창복</cp:lastModifiedBy>
  <cp:revision>193</cp:revision>
  <dcterms:created xsi:type="dcterms:W3CDTF">2023-07-11T00:25:36Z</dcterms:created>
  <dcterms:modified xsi:type="dcterms:W3CDTF">2023-10-17T01:36:18Z</dcterms:modified>
</cp:coreProperties>
</file>