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EBEE-A634-4AAB-9BDD-55E0E1DE9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76CB0-9557-4BD0-9808-EE06EDC0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20BAC-E4DB-4272-B545-6CB1AC9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EC47A-04CB-4622-818A-DF1E78B3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74C14-3539-4295-A3EE-48FDFCB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1A9BE-93FC-47F1-840A-ACDC2127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09761-DE94-4E1F-A588-9D4DFEB0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26613-A32A-41AE-84E6-CED82E9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2B518-F497-4D1D-966A-D2C8476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E83D4-22F8-4EEE-8976-3EF27191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9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B0D2C-05B5-46B6-A41C-CD92ABD76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46E76-D735-4A25-88BA-45DDFCB1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97DAF-8EAE-4917-B9D6-4D831B8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F6C90-6115-4A9D-9852-A86CBF92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FC44E-B880-4C49-956E-98EB54BD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2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7073D-7030-429A-BFB4-931E6C5D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FABD1-BC1B-4ABF-9448-F084C7F4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A80F9-C92D-44FF-B7D2-FF0ACF72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1BB1-C68F-40A5-AEDB-8DE8540C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C97C-B7A3-40C9-B7ED-17FF1C28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5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41260-4E39-4EBD-A899-7C90818C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52B24-11BC-40F0-8D96-E31F8036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BE53E-BAC9-4293-9A45-B97AACCE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9DB8D-5CFA-45F0-B03A-4CC51A01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49C8D-C8CE-4FDC-87D2-7A11464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A6DE-7A1D-483B-A237-9236EA16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A1042-9B86-4DB2-B196-4EF30838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88835-70C7-44A4-A8EE-E6DEF2DDE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75078-1196-4593-AD8D-8096C4F2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5E6C-7792-4B83-87EA-870944B2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016D-5231-4B0D-8077-CEE43AE3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5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0C27-54AB-460C-B3A7-A9BD7721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801AF-EE4C-4DB5-AA41-6CDB37F5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A6034-82EE-4968-B078-F70317F8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E7D15-4D89-43D8-B9B2-6F689C20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0F3CD0-BC43-4840-9039-CAE0A5725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C4BFD1-22CB-4399-AE0F-6BB9E4D1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5091D-28BA-4AB3-BDE0-AC40EB95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48618-53A6-47E6-B3FF-8DD55C4E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7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BDAD0-E6D9-4955-BE11-1534BDBF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04298F-3C09-4B7F-B76D-3887DABD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39B390-9BFA-4057-B3A1-FF85A0DB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2DD36-FD21-41C4-937E-ECAF4E41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19831-AEAE-468D-A786-D7361811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4A6977-93D0-40BC-97E8-15EBE382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9C84D-FEDF-4A92-9366-28AEDF02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5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23DF4-2CED-41F4-B704-AF4415DF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1AB77-C360-4B54-B978-1F6269FC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811BA-39D2-487A-B9E5-CA9D6DFB2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F81BB-D0D8-4898-A451-0E05D5F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A7D2A-6799-4E9C-94C4-BB13E09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F2948-9F3C-46F5-B7E4-AE368114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1FBED-864C-4EEE-8675-B3F1C982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20213E-326C-4A1C-B515-CFF59E1CC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57AB4-C2D8-4568-9AB9-B3C9AC29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6795A-CC76-44B2-83D4-4CBF8291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78BD1-C840-4AB5-BB10-059A1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D51DE-D761-488C-ADC5-8F9C94E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90BB6-A0AF-4B42-A2E7-30F124A5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972F5-3DB8-497C-936C-8DE0BF41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A096-C392-4DBA-A504-1DC9F089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8529-0DC7-4FD7-8A9B-C1113D8AD72F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48EA5-F50D-4647-BCEC-73B4D3E38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7084-F75A-4F95-B463-73EAD0F14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A80F-5471-42D1-841E-E4C485038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8EF34-8E61-41EF-90BA-EBE5856236E1}"/>
              </a:ext>
            </a:extLst>
          </p:cNvPr>
          <p:cNvSpPr txBox="1"/>
          <p:nvPr/>
        </p:nvSpPr>
        <p:spPr>
          <a:xfrm>
            <a:off x="294198" y="1789141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Componts1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폴더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FD531-794C-4EC1-84B3-4F28E41BA8FF}"/>
              </a:ext>
            </a:extLst>
          </p:cNvPr>
          <p:cNvSpPr txBox="1"/>
          <p:nvPr/>
        </p:nvSpPr>
        <p:spPr>
          <a:xfrm>
            <a:off x="2466442" y="1797190"/>
            <a:ext cx="212941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Componts2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폴더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E399E-7E19-4AE9-A7E2-1B57C2564F8B}"/>
              </a:ext>
            </a:extLst>
          </p:cNvPr>
          <p:cNvSpPr txBox="1"/>
          <p:nvPr/>
        </p:nvSpPr>
        <p:spPr>
          <a:xfrm>
            <a:off x="294198" y="2266219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Comp_1.js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7087A-0D12-49D3-A6A0-E4BCB608938A}"/>
              </a:ext>
            </a:extLst>
          </p:cNvPr>
          <p:cNvSpPr txBox="1"/>
          <p:nvPr/>
        </p:nvSpPr>
        <p:spPr>
          <a:xfrm>
            <a:off x="294198" y="2632426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Comp_2.js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10E5C-5839-4606-B9AA-51E3A287EE09}"/>
              </a:ext>
            </a:extLst>
          </p:cNvPr>
          <p:cNvSpPr txBox="1"/>
          <p:nvPr/>
        </p:nvSpPr>
        <p:spPr>
          <a:xfrm>
            <a:off x="294198" y="3006588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Comp_3.js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F462F-0FE7-4EDD-B925-7070FE8E3A3A}"/>
              </a:ext>
            </a:extLst>
          </p:cNvPr>
          <p:cNvSpPr txBox="1"/>
          <p:nvPr/>
        </p:nvSpPr>
        <p:spPr>
          <a:xfrm>
            <a:off x="294198" y="3415052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……….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18DA1-616B-433E-A2C4-D6A958081ABE}"/>
              </a:ext>
            </a:extLst>
          </p:cNvPr>
          <p:cNvSpPr txBox="1"/>
          <p:nvPr/>
        </p:nvSpPr>
        <p:spPr>
          <a:xfrm>
            <a:off x="2474396" y="3053552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Index.js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E4921-B634-4CF7-9988-3A649E22F73B}"/>
              </a:ext>
            </a:extLst>
          </p:cNvPr>
          <p:cNvSpPr txBox="1"/>
          <p:nvPr/>
        </p:nvSpPr>
        <p:spPr>
          <a:xfrm>
            <a:off x="2470450" y="3777236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Css.js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73F2C-6536-427C-97F5-7A00CEAB66CC}"/>
              </a:ext>
            </a:extLst>
          </p:cNvPr>
          <p:cNvSpPr txBox="1"/>
          <p:nvPr/>
        </p:nvSpPr>
        <p:spPr>
          <a:xfrm>
            <a:off x="2470450" y="4153845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JavaScript,js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B53D-26B9-4C39-890D-2787D08BD625}"/>
              </a:ext>
            </a:extLst>
          </p:cNvPr>
          <p:cNvSpPr txBox="1"/>
          <p:nvPr/>
        </p:nvSpPr>
        <p:spPr>
          <a:xfrm>
            <a:off x="2470450" y="4530455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ReactJs.js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CAF08-3A77-4A2E-A2AF-65DA59CF083B}"/>
              </a:ext>
            </a:extLst>
          </p:cNvPr>
          <p:cNvSpPr txBox="1"/>
          <p:nvPr/>
        </p:nvSpPr>
        <p:spPr>
          <a:xfrm>
            <a:off x="2470450" y="4894691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Nodejs.js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A7E32-604C-41AD-8848-DCA8B9B1F6A7}"/>
              </a:ext>
            </a:extLst>
          </p:cNvPr>
          <p:cNvSpPr txBox="1"/>
          <p:nvPr/>
        </p:nvSpPr>
        <p:spPr>
          <a:xfrm>
            <a:off x="2470450" y="5280540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Register,js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9B53C-8E74-4DF9-9839-F8DF97B7DDF8}"/>
              </a:ext>
            </a:extLst>
          </p:cNvPr>
          <p:cNvSpPr txBox="1"/>
          <p:nvPr/>
        </p:nvSpPr>
        <p:spPr>
          <a:xfrm>
            <a:off x="2470450" y="5656545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Login.js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F75BC-6861-4CFD-9DFD-A466C5BB7695}"/>
              </a:ext>
            </a:extLst>
          </p:cNvPr>
          <p:cNvSpPr txBox="1"/>
          <p:nvPr/>
        </p:nvSpPr>
        <p:spPr>
          <a:xfrm>
            <a:off x="2470450" y="2309776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Header.js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C568F-A872-4518-BEC9-72A9068E5DAB}"/>
              </a:ext>
            </a:extLst>
          </p:cNvPr>
          <p:cNvSpPr txBox="1"/>
          <p:nvPr/>
        </p:nvSpPr>
        <p:spPr>
          <a:xfrm>
            <a:off x="2470450" y="2683252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Nav.js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34AD5-59ED-4EEB-8ADB-15A5136CF903}"/>
              </a:ext>
            </a:extLst>
          </p:cNvPr>
          <p:cNvSpPr txBox="1"/>
          <p:nvPr/>
        </p:nvSpPr>
        <p:spPr>
          <a:xfrm>
            <a:off x="2466504" y="6022831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Article.js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F2C6D-C220-46E9-BA25-856CF5D2B436}"/>
              </a:ext>
            </a:extLst>
          </p:cNvPr>
          <p:cNvSpPr txBox="1"/>
          <p:nvPr/>
        </p:nvSpPr>
        <p:spPr>
          <a:xfrm>
            <a:off x="2466504" y="6398836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Footer.js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DDDB6-5F9F-4CFF-8912-334A1828D0F5}"/>
              </a:ext>
            </a:extLst>
          </p:cNvPr>
          <p:cNvSpPr txBox="1"/>
          <p:nvPr/>
        </p:nvSpPr>
        <p:spPr>
          <a:xfrm>
            <a:off x="2466443" y="3410950"/>
            <a:ext cx="212347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Html.js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6A71B-6AF9-4185-BDE4-9CF7C49450F1}"/>
              </a:ext>
            </a:extLst>
          </p:cNvPr>
          <p:cNvSpPr txBox="1"/>
          <p:nvPr/>
        </p:nvSpPr>
        <p:spPr>
          <a:xfrm>
            <a:off x="5055361" y="1813190"/>
            <a:ext cx="14376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App1.js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47141-B30F-41EE-B3B7-309C7E0E14DF}"/>
              </a:ext>
            </a:extLst>
          </p:cNvPr>
          <p:cNvSpPr txBox="1"/>
          <p:nvPr/>
        </p:nvSpPr>
        <p:spPr>
          <a:xfrm>
            <a:off x="5126923" y="2373249"/>
            <a:ext cx="14376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App2.js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773221-DCF7-4352-B7A4-3E26C964EF6B}"/>
              </a:ext>
            </a:extLst>
          </p:cNvPr>
          <p:cNvSpPr txBox="1"/>
          <p:nvPr/>
        </p:nvSpPr>
        <p:spPr>
          <a:xfrm>
            <a:off x="7173614" y="1813483"/>
            <a:ext cx="14376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Index.js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4A84-332F-4D76-8457-FE1D8F8F2F28}"/>
              </a:ext>
            </a:extLst>
          </p:cNvPr>
          <p:cNvSpPr txBox="1"/>
          <p:nvPr/>
        </p:nvSpPr>
        <p:spPr>
          <a:xfrm>
            <a:off x="190831" y="302797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react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폴더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26385-D68A-4A87-92DD-60267979B0A1}"/>
              </a:ext>
            </a:extLst>
          </p:cNvPr>
          <p:cNvSpPr txBox="1"/>
          <p:nvPr/>
        </p:nvSpPr>
        <p:spPr>
          <a:xfrm>
            <a:off x="244292" y="945954"/>
            <a:ext cx="183200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>
                <a:solidFill>
                  <a:schemeClr val="bg1"/>
                </a:solidFill>
                <a:latin typeface="+mn-ea"/>
              </a:rPr>
              <a:t>week2</a:t>
            </a:r>
            <a:r>
              <a:rPr lang="ko-KR" altLang="en-US" sz="1600" b="1" ker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ker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>
                <a:solidFill>
                  <a:schemeClr val="bg1"/>
                </a:solidFill>
                <a:latin typeface="+mn-ea"/>
              </a:rPr>
              <a:t>폴더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47CFAC-5994-436B-8768-3430547131C9}"/>
              </a:ext>
            </a:extLst>
          </p:cNvPr>
          <p:cNvSpPr txBox="1"/>
          <p:nvPr/>
        </p:nvSpPr>
        <p:spPr>
          <a:xfrm>
            <a:off x="2273411" y="240721"/>
            <a:ext cx="3822589" cy="45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px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create-react-app </a:t>
            </a:r>
            <a:r>
              <a:rPr lang="en-US" altLang="ko-KR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ABFCA-C2E4-4AB3-9938-E5940BE1FED8}"/>
              </a:ext>
            </a:extLst>
          </p:cNvPr>
          <p:cNvSpPr txBox="1"/>
          <p:nvPr/>
        </p:nvSpPr>
        <p:spPr>
          <a:xfrm>
            <a:off x="7282734" y="271304"/>
            <a:ext cx="2918790" cy="45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–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npx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-g</a:t>
            </a:r>
            <a:endParaRPr lang="en-US" altLang="ko-KR" b="1" kern="0" spc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41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창복 김</dc:creator>
  <cp:lastModifiedBy>창복 김</cp:lastModifiedBy>
  <cp:revision>1</cp:revision>
  <dcterms:created xsi:type="dcterms:W3CDTF">2023-09-13T23:22:46Z</dcterms:created>
  <dcterms:modified xsi:type="dcterms:W3CDTF">2023-09-13T23:23:04Z</dcterms:modified>
</cp:coreProperties>
</file>