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797E9-10DA-53B9-D24C-EAF1268C2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0ACA4B-C005-05DE-C7F8-9C0CEEDF2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4EDC3A-799F-2B75-0C1C-841B9413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7303F0-FFC9-6EE7-DDA7-AD96DABF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2709F-B681-7A35-AB9F-E79016EB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6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8FC22-D695-6CDC-15AD-4AAE100C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2A6EC8-6F46-A723-01AF-23F67C181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60112-7516-18AF-CD1A-DAE83BF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BE998-3F40-66AC-BED5-979AB84E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B8AC6-9FB9-6C36-9C9F-BF550D27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BDF516-B6B5-3E68-87AB-197CF059E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70964C-955C-0ECA-25FB-9AD2CC1B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66795-12B0-D496-DDFE-CB0AEEF8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BDC845-016E-8F55-ED5F-4F74F97D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6F70B-2F72-1BBC-51FD-AA37D348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4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94114-AF1C-C6AA-F3CA-86DB562F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1D774-6F75-6B63-5593-A3D158D2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94354-9A8D-F02B-D94B-66BB2353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485456-0851-31CC-860F-D37C7D09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D62AB2-6647-E98F-5740-9DA2332B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52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1828C-2B4E-CE03-CF95-6698F238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AD4622-79A1-7F51-F4B3-0CFBBD19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12AB19-DB40-029E-CCEA-FAA739DB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C1C51-14A6-DE56-9F56-9E4C0D0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AC58E-2181-1504-6688-C7EAFF18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92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29C51-9B13-BF6F-FD3A-F5E8A20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37CC4-3CD7-B1DA-6D1D-C2B205C8C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D3FBC-075B-B072-18F8-CFE91511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2F2639-D28A-2386-771F-88814CEF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3583DE-9FFB-8C1F-8496-907BB2E8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8B567A-4064-DDA2-C683-D614C1B2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2E38D-7995-E55F-9DF2-92D8E6AB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D7E361-36AF-E6C4-418F-C56CAC39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69051E-04D8-0125-450C-106A50DC5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7AE94-A5BE-2ADB-17D4-B3E2A6D2A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3E79C2-2862-5375-5EBC-CC5647604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936BBC-BCEB-B85F-ADCC-9C32FEF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020747-E3BD-5CC4-0B3E-FB6942E2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9E0FD3-F1D6-490D-683F-72B6F7D2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08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042F0-8E4E-88E4-72E9-EC8562E7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E58CD5-F586-A488-21DA-F4E09DEC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486794-8998-F661-E4FB-813AAC0F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42C7E0-5192-815C-0313-3B3F6636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9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D3C6CB-4CD7-75D1-4F41-D8E81CDE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9530A7-72D1-EA97-8907-A48A7A4C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8F2D4-DF8F-1692-B3B5-EDDA3334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3BBA8-B58A-B445-5693-3F189C33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25D2B-7913-1E07-5EE5-E46314E2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556E1-0113-D89E-57CD-E8A4F308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B6F496-6C93-4A95-D5C1-501897D4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1398B5-A36C-87F2-E740-29AC666B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6DFB4D-BDD3-49B3-732A-FB181CDE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60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77064-7490-4418-A2A0-762A82D7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1AC6B4-7173-5B72-2645-4DF70AD5A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DC911D-2519-329A-E179-97EB5A07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597630-C1EF-B331-D445-300F585C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F6BC96-17CC-074B-AC8F-01E42CFB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AA1B57-25F4-6E3C-57EF-6F47FDE7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01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385707-565D-4575-1ED5-8C662D01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D4CF9A-317C-F2A5-8EFF-F6132BBA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517B0-7E38-2C26-309B-12B3AD04A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42E0-DFC9-4A42-AAFF-16D95EF14910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6A740-8F5E-625E-1126-67BE93840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33443A-45E2-276D-691F-80CC9C4D5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0CBE3-8D64-4110-8A2B-69B749940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62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9FB9699-F8FF-2783-1373-E2C147AE5B2D}"/>
              </a:ext>
            </a:extLst>
          </p:cNvPr>
          <p:cNvSpPr txBox="1"/>
          <p:nvPr/>
        </p:nvSpPr>
        <p:spPr>
          <a:xfrm>
            <a:off x="405441" y="733245"/>
            <a:ext cx="394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L’élevage intensif qu’est ce que c’est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85504D-E791-EC4F-1A77-C56D12D58E09}"/>
              </a:ext>
            </a:extLst>
          </p:cNvPr>
          <p:cNvSpPr txBox="1"/>
          <p:nvPr/>
        </p:nvSpPr>
        <p:spPr>
          <a:xfrm>
            <a:off x="5926347" y="1337094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707A88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L'élevage intensif est une activité caractérisée par l'élevage d'animaux dans un environnement avec des éléments artificiels. Ceci, dans le but d'augmenter la productivité.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F2A3EA5-0D71-6A76-DDE0-83D2117A05D2}"/>
              </a:ext>
            </a:extLst>
          </p:cNvPr>
          <p:cNvSpPr txBox="1"/>
          <p:nvPr/>
        </p:nvSpPr>
        <p:spPr>
          <a:xfrm>
            <a:off x="483079" y="1656272"/>
            <a:ext cx="39422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  <a:p>
            <a:r>
              <a:rPr lang="fr-FR" dirty="0"/>
              <a:t>Efficace pour une plus grosse production</a:t>
            </a:r>
          </a:p>
          <a:p>
            <a:r>
              <a:rPr lang="fr-FR" dirty="0"/>
              <a:t>Flexible</a:t>
            </a:r>
          </a:p>
          <a:p>
            <a:r>
              <a:rPr lang="fr-FR" dirty="0"/>
              <a:t>Peu couteux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</a:t>
            </a:r>
          </a:p>
          <a:p>
            <a:r>
              <a:rPr lang="fr-FR" dirty="0"/>
              <a:t>Moindre qualité</a:t>
            </a:r>
          </a:p>
          <a:p>
            <a:r>
              <a:rPr lang="fr-FR" dirty="0"/>
              <a:t>Consommation élevé de ressource naturelle (eau)</a:t>
            </a:r>
          </a:p>
          <a:p>
            <a:r>
              <a:rPr lang="fr-FR" dirty="0"/>
              <a:t>Erode le sol</a:t>
            </a:r>
          </a:p>
          <a:p>
            <a:r>
              <a:rPr lang="fr-FR" dirty="0"/>
              <a:t>Contraire à l’éthique animale</a:t>
            </a:r>
          </a:p>
        </p:txBody>
      </p:sp>
    </p:spTree>
    <p:extLst>
      <p:ext uri="{BB962C8B-B14F-4D97-AF65-F5344CB8AC3E}">
        <p14:creationId xmlns:p14="http://schemas.microsoft.com/office/powerpoint/2010/main" val="74872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AB23CA-CF96-42B0-847F-37A181DE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4C2ED5-9EB4-78A2-AB63-92B3282F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4"/>
            <a:ext cx="7134415" cy="13312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peu d’histoire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5FD7F6-BF7B-4588-AE38-90035891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0690" y="-18918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texte, écriture manuscrite, dessin, jaune&#10;&#10;Description générée automatiquement">
            <a:extLst>
              <a:ext uri="{FF2B5EF4-FFF2-40B4-BE49-F238E27FC236}">
                <a16:creationId xmlns:a16="http://schemas.microsoft.com/office/drawing/2014/main" id="{2A0DA02F-50CD-BF77-785B-2636B237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9486"/>
          <a:stretch/>
        </p:blipFill>
        <p:spPr>
          <a:xfrm>
            <a:off x="6251074" y="3297831"/>
            <a:ext cx="5959692" cy="3560169"/>
          </a:xfrm>
          <a:custGeom>
            <a:avLst/>
            <a:gdLst/>
            <a:ahLst/>
            <a:cxnLst/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5AAE2-453E-4EDA-8961-D9B319978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2156" y="3297832"/>
            <a:ext cx="5959692" cy="3560169"/>
          </a:xfrm>
          <a:custGeom>
            <a:avLst/>
            <a:gdLst>
              <a:gd name="connsiteX0" fmla="*/ 5959692 w 5959692"/>
              <a:gd name="connsiteY0" fmla="*/ 3363787 h 3560169"/>
              <a:gd name="connsiteX1" fmla="*/ 5959692 w 5959692"/>
              <a:gd name="connsiteY1" fmla="*/ 3560169 h 3560169"/>
              <a:gd name="connsiteX2" fmla="*/ 5918326 w 5959692"/>
              <a:gd name="connsiteY2" fmla="*/ 3560169 h 3560169"/>
              <a:gd name="connsiteX3" fmla="*/ 3008109 w 5959692"/>
              <a:gd name="connsiteY3" fmla="*/ 42 h 3560169"/>
              <a:gd name="connsiteX4" fmla="*/ 4702247 w 5959692"/>
              <a:gd name="connsiteY4" fmla="*/ 626282 h 3560169"/>
              <a:gd name="connsiteX5" fmla="*/ 5069411 w 5959692"/>
              <a:gd name="connsiteY5" fmla="*/ 865826 h 3560169"/>
              <a:gd name="connsiteX6" fmla="*/ 5895906 w 5959692"/>
              <a:gd name="connsiteY6" fmla="*/ 1594994 h 3560169"/>
              <a:gd name="connsiteX7" fmla="*/ 5959691 w 5959692"/>
              <a:gd name="connsiteY7" fmla="*/ 1728783 h 3560169"/>
              <a:gd name="connsiteX8" fmla="*/ 5959691 w 5959692"/>
              <a:gd name="connsiteY8" fmla="*/ 2242763 h 3560169"/>
              <a:gd name="connsiteX9" fmla="*/ 5918347 w 5959692"/>
              <a:gd name="connsiteY9" fmla="*/ 2056598 h 3560169"/>
              <a:gd name="connsiteX10" fmla="*/ 5820285 w 5959692"/>
              <a:gd name="connsiteY10" fmla="*/ 1774807 h 3560169"/>
              <a:gd name="connsiteX11" fmla="*/ 4980935 w 5959692"/>
              <a:gd name="connsiteY11" fmla="*/ 946614 h 3560169"/>
              <a:gd name="connsiteX12" fmla="*/ 4635662 w 5959692"/>
              <a:gd name="connsiteY12" fmla="*/ 716464 h 3560169"/>
              <a:gd name="connsiteX13" fmla="*/ 3044280 w 5959692"/>
              <a:gd name="connsiteY13" fmla="*/ 109209 h 3560169"/>
              <a:gd name="connsiteX14" fmla="*/ 2119450 w 5959692"/>
              <a:gd name="connsiteY14" fmla="*/ 300880 h 3560169"/>
              <a:gd name="connsiteX15" fmla="*/ 919412 w 5959692"/>
              <a:gd name="connsiteY15" fmla="*/ 1696777 h 3560169"/>
              <a:gd name="connsiteX16" fmla="*/ 797804 w 5959692"/>
              <a:gd name="connsiteY16" fmla="*/ 1925546 h 3560169"/>
              <a:gd name="connsiteX17" fmla="*/ 287588 w 5959692"/>
              <a:gd name="connsiteY17" fmla="*/ 3069391 h 3560169"/>
              <a:gd name="connsiteX18" fmla="*/ 235658 w 5959692"/>
              <a:gd name="connsiteY18" fmla="*/ 3441477 h 3560169"/>
              <a:gd name="connsiteX19" fmla="*/ 239056 w 5959692"/>
              <a:gd name="connsiteY19" fmla="*/ 3560169 h 3560169"/>
              <a:gd name="connsiteX20" fmla="*/ 635 w 5959692"/>
              <a:gd name="connsiteY20" fmla="*/ 3560169 h 3560169"/>
              <a:gd name="connsiteX21" fmla="*/ 0 w 5959692"/>
              <a:gd name="connsiteY21" fmla="*/ 3534810 h 3560169"/>
              <a:gd name="connsiteX22" fmla="*/ 56896 w 5959692"/>
              <a:gd name="connsiteY22" fmla="*/ 3142342 h 3560169"/>
              <a:gd name="connsiteX23" fmla="*/ 605568 w 5959692"/>
              <a:gd name="connsiteY23" fmla="*/ 1932853 h 3560169"/>
              <a:gd name="connsiteX24" fmla="*/ 736162 w 5959692"/>
              <a:gd name="connsiteY24" fmla="*/ 1690788 h 3560169"/>
              <a:gd name="connsiteX25" fmla="*/ 2021319 w 5959692"/>
              <a:gd name="connsiteY25" fmla="*/ 209863 h 3560169"/>
              <a:gd name="connsiteX26" fmla="*/ 3008109 w 5959692"/>
              <a:gd name="connsiteY26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59692" h="3560169">
                <a:moveTo>
                  <a:pt x="5959692" y="3363787"/>
                </a:moveTo>
                <a:lnTo>
                  <a:pt x="5959692" y="3560169"/>
                </a:lnTo>
                <a:lnTo>
                  <a:pt x="5918326" y="3560169"/>
                </a:lnTo>
                <a:close/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1" y="2242763"/>
                </a:lnTo>
                <a:lnTo>
                  <a:pt x="5918347" y="2056598"/>
                </a:lnTo>
                <a:cubicBezTo>
                  <a:pt x="5891169" y="1960834"/>
                  <a:pt x="5858474" y="1866845"/>
                  <a:pt x="5820285" y="1774807"/>
                </a:cubicBezTo>
                <a:cubicBezTo>
                  <a:pt x="5666444" y="1404038"/>
                  <a:pt x="5439344" y="1244459"/>
                  <a:pt x="4980935" y="946614"/>
                </a:cubicBezTo>
                <a:cubicBezTo>
                  <a:pt x="4870349" y="874793"/>
                  <a:pt x="4755972" y="800460"/>
                  <a:pt x="4635662" y="716464"/>
                </a:cubicBezTo>
                <a:cubicBezTo>
                  <a:pt x="4061110" y="315407"/>
                  <a:pt x="3551697" y="116473"/>
                  <a:pt x="3044280" y="109209"/>
                </a:cubicBezTo>
                <a:cubicBezTo>
                  <a:pt x="2739831" y="104851"/>
                  <a:pt x="2436100" y="169494"/>
                  <a:pt x="2119450" y="300880"/>
                </a:cubicBezTo>
                <a:cubicBezTo>
                  <a:pt x="1565269" y="530823"/>
                  <a:pt x="1284534" y="1002904"/>
                  <a:pt x="919412" y="1696777"/>
                </a:cubicBezTo>
                <a:cubicBezTo>
                  <a:pt x="878625" y="1774305"/>
                  <a:pt x="837580" y="1851211"/>
                  <a:pt x="797804" y="1925546"/>
                </a:cubicBezTo>
                <a:cubicBezTo>
                  <a:pt x="582340" y="2328776"/>
                  <a:pt x="378892" y="2709642"/>
                  <a:pt x="287588" y="3069391"/>
                </a:cubicBezTo>
                <a:cubicBezTo>
                  <a:pt x="254851" y="3198359"/>
                  <a:pt x="237447" y="3321111"/>
                  <a:pt x="235658" y="3441477"/>
                </a:cubicBezTo>
                <a:lnTo>
                  <a:pt x="239056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E2CF453-4871-4F22-8746-957F757D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493" y="3124529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371445-2B32-23AA-E841-5392847940BA}"/>
              </a:ext>
            </a:extLst>
          </p:cNvPr>
          <p:cNvSpPr txBox="1"/>
          <p:nvPr/>
        </p:nvSpPr>
        <p:spPr>
          <a:xfrm>
            <a:off x="1179576" y="1966431"/>
            <a:ext cx="5485331" cy="399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Pourquoi</a:t>
            </a:r>
            <a:r>
              <a:rPr lang="en-US" sz="2000" dirty="0"/>
              <a:t>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augmentation de la population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nouvelle </a:t>
            </a:r>
            <a:r>
              <a:rPr lang="en-US" sz="2000" dirty="0" err="1"/>
              <a:t>ère</a:t>
            </a:r>
            <a:r>
              <a:rPr lang="en-US" sz="2000" dirty="0"/>
              <a:t> : </a:t>
            </a:r>
            <a:r>
              <a:rPr lang="en-US" sz="2000" dirty="0" err="1"/>
              <a:t>élevage</a:t>
            </a:r>
            <a:r>
              <a:rPr lang="en-US" sz="2000" dirty="0"/>
              <a:t> </a:t>
            </a:r>
            <a:r>
              <a:rPr lang="en-US" sz="2000" dirty="0" err="1"/>
              <a:t>industrielle</a:t>
            </a:r>
            <a:r>
              <a:rPr lang="en-US" sz="20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</a:t>
            </a:r>
            <a:r>
              <a:rPr lang="en-US" sz="2000" dirty="0"/>
              <a:t>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1960 - 1970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4D87D4-FAAD-E2F0-BD10-3A83B6D67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" r="4" b="4"/>
          <a:stretch/>
        </p:blipFill>
        <p:spPr>
          <a:xfrm>
            <a:off x="8898128" y="10"/>
            <a:ext cx="3293877" cy="2743202"/>
          </a:xfrm>
          <a:custGeom>
            <a:avLst/>
            <a:gdLst/>
            <a:ahLst/>
            <a:cxnLst/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A0E0FAE-D6BC-43D5-ACA6-8CDE48477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175506 w 3293877"/>
              <a:gd name="connsiteY1" fmla="*/ 0 h 2743212"/>
              <a:gd name="connsiteX2" fmla="*/ 149226 w 3293877"/>
              <a:gd name="connsiteY2" fmla="*/ 78193 h 2743212"/>
              <a:gd name="connsiteX3" fmla="*/ 122819 w 3293877"/>
              <a:gd name="connsiteY3" fmla="*/ 237010 h 2743212"/>
              <a:gd name="connsiteX4" fmla="*/ 180914 w 3293877"/>
              <a:gd name="connsiteY4" fmla="*/ 1023956 h 2743212"/>
              <a:gd name="connsiteX5" fmla="*/ 203979 w 3293877"/>
              <a:gd name="connsiteY5" fmla="*/ 1185356 h 2743212"/>
              <a:gd name="connsiteX6" fmla="*/ 612631 w 3293877"/>
              <a:gd name="connsiteY6" fmla="*/ 2264082 h 2743212"/>
              <a:gd name="connsiteX7" fmla="*/ 2171849 w 3293877"/>
              <a:gd name="connsiteY7" fmla="*/ 2532019 h 2743212"/>
              <a:gd name="connsiteX8" fmla="*/ 2422184 w 3293877"/>
              <a:gd name="connsiteY8" fmla="*/ 2465509 h 2743212"/>
              <a:gd name="connsiteX9" fmla="*/ 3087206 w 3293877"/>
              <a:gd name="connsiteY9" fmla="*/ 2143537 h 2743212"/>
              <a:gd name="connsiteX10" fmla="*/ 3203783 w 3293877"/>
              <a:gd name="connsiteY10" fmla="*/ 1995541 h 2743212"/>
              <a:gd name="connsiteX11" fmla="*/ 3293877 w 3293877"/>
              <a:gd name="connsiteY11" fmla="*/ 1849554 h 2743212"/>
              <a:gd name="connsiteX12" fmla="*/ 3293877 w 3293877"/>
              <a:gd name="connsiteY12" fmla="*/ 2133887 h 2743212"/>
              <a:gd name="connsiteX13" fmla="*/ 3222757 w 3293877"/>
              <a:gd name="connsiteY13" fmla="*/ 2223039 h 2743212"/>
              <a:gd name="connsiteX14" fmla="*/ 2503136 w 3293877"/>
              <a:gd name="connsiteY14" fmla="*/ 2565392 h 2743212"/>
              <a:gd name="connsiteX15" fmla="*/ 2232111 w 3293877"/>
              <a:gd name="connsiteY15" fmla="*/ 2635826 h 2743212"/>
              <a:gd name="connsiteX16" fmla="*/ 542319 w 3293877"/>
              <a:gd name="connsiteY16" fmla="*/ 2345567 h 2743212"/>
              <a:gd name="connsiteX17" fmla="*/ 96920 w 3293877"/>
              <a:gd name="connsiteY17" fmla="*/ 1191868 h 2743212"/>
              <a:gd name="connsiteX18" fmla="*/ 71529 w 3293877"/>
              <a:gd name="connsiteY18" fmla="*/ 1019346 h 2743212"/>
              <a:gd name="connsiteX19" fmla="*/ 6623 w 3293877"/>
              <a:gd name="connsiteY19" fmla="*/ 178315 h 2743212"/>
              <a:gd name="connsiteX20" fmla="*/ 34833 w 3293877"/>
              <a:gd name="connsiteY2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175506" y="0"/>
                </a:lnTo>
                <a:lnTo>
                  <a:pt x="149226" y="78193"/>
                </a:lnTo>
                <a:cubicBezTo>
                  <a:pt x="136827" y="128527"/>
                  <a:pt x="128121" y="181246"/>
                  <a:pt x="122819" y="237010"/>
                </a:cubicBezTo>
                <a:cubicBezTo>
                  <a:pt x="100634" y="470331"/>
                  <a:pt x="139609" y="739241"/>
                  <a:pt x="180914" y="1023956"/>
                </a:cubicBezTo>
                <a:cubicBezTo>
                  <a:pt x="188562" y="1076454"/>
                  <a:pt x="196412" y="1130747"/>
                  <a:pt x="203979" y="1185356"/>
                </a:cubicBezTo>
                <a:cubicBezTo>
                  <a:pt x="271754" y="1674130"/>
                  <a:pt x="336774" y="2013298"/>
                  <a:pt x="612631" y="2264082"/>
                </a:cubicBezTo>
                <a:cubicBezTo>
                  <a:pt x="1032949" y="2646196"/>
                  <a:pt x="1499262" y="2726349"/>
                  <a:pt x="2171849" y="2532019"/>
                </a:cubicBezTo>
                <a:cubicBezTo>
                  <a:pt x="2259876" y="2506576"/>
                  <a:pt x="2342402" y="2485683"/>
                  <a:pt x="2422184" y="2465509"/>
                </a:cubicBezTo>
                <a:cubicBezTo>
                  <a:pt x="2752924" y="2381814"/>
                  <a:pt x="2919303" y="2333175"/>
                  <a:pt x="3087206" y="2143537"/>
                </a:cubicBezTo>
                <a:cubicBezTo>
                  <a:pt x="3128886" y="2096462"/>
                  <a:pt x="3167762" y="2047097"/>
                  <a:pt x="3203783" y="1995541"/>
                </a:cubicBezTo>
                <a:lnTo>
                  <a:pt x="3293877" y="1849554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3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DA4DF-B40B-FE68-81EE-BDC5587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 de vie des animaux en élevage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C46E23-7379-8312-C699-E534A2372B6C}"/>
              </a:ext>
            </a:extLst>
          </p:cNvPr>
          <p:cNvSpPr txBox="1"/>
          <p:nvPr/>
        </p:nvSpPr>
        <p:spPr>
          <a:xfrm>
            <a:off x="1330036" y="1847273"/>
            <a:ext cx="449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BREF L’ELEVAGE INTENSIF C’EST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5BF956-0BA1-EB5B-4C8E-87CE7583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2373190"/>
            <a:ext cx="5773191" cy="15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5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40C8C-B26F-D310-0FC1-EE91B3D9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Conséquences environnementales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292FF-B3D8-24F5-7A55-4FEA5ED2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14,5% de l’émission mondiale de Gaz à effet de serre</a:t>
            </a:r>
          </a:p>
          <a:p>
            <a:r>
              <a:rPr lang="fr-FR" dirty="0"/>
              <a:t>Défrichement des forets</a:t>
            </a:r>
          </a:p>
          <a:p>
            <a:r>
              <a:rPr lang="fr-FR" dirty="0"/>
              <a:t>Destruction des habitats naturelles de certaines espèces</a:t>
            </a:r>
          </a:p>
          <a:p>
            <a:r>
              <a:rPr lang="fr-FR" dirty="0"/>
              <a:t>Zone mortes</a:t>
            </a:r>
          </a:p>
        </p:txBody>
      </p:sp>
    </p:spTree>
    <p:extLst>
      <p:ext uri="{BB962C8B-B14F-4D97-AF65-F5344CB8AC3E}">
        <p14:creationId xmlns:p14="http://schemas.microsoft.com/office/powerpoint/2010/main" val="1648810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120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Meiryo</vt:lpstr>
      <vt:lpstr>Arial</vt:lpstr>
      <vt:lpstr>Calibri</vt:lpstr>
      <vt:lpstr>Calibri Light</vt:lpstr>
      <vt:lpstr>Roboto</vt:lpstr>
      <vt:lpstr>Times New Roman</vt:lpstr>
      <vt:lpstr>Thème Office</vt:lpstr>
      <vt:lpstr>Présentation PowerPoint</vt:lpstr>
      <vt:lpstr>Un peu d’histoire</vt:lpstr>
      <vt:lpstr>Conditions de vie des animaux en élevage</vt:lpstr>
      <vt:lpstr>Conséquences environnementales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Mirre-Fanchone</dc:creator>
  <cp:lastModifiedBy>Raphael Mirre-Fanchone</cp:lastModifiedBy>
  <cp:revision>1</cp:revision>
  <dcterms:created xsi:type="dcterms:W3CDTF">2023-10-09T14:03:10Z</dcterms:created>
  <dcterms:modified xsi:type="dcterms:W3CDTF">2023-10-09T14:40:44Z</dcterms:modified>
</cp:coreProperties>
</file>