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76" r:id="rId3"/>
    <p:sldId id="275" r:id="rId4"/>
    <p:sldId id="274" r:id="rId5"/>
    <p:sldId id="266" r:id="rId6"/>
    <p:sldId id="258" r:id="rId7"/>
    <p:sldId id="262" r:id="rId8"/>
    <p:sldId id="257" r:id="rId9"/>
    <p:sldId id="259" r:id="rId10"/>
    <p:sldId id="261" r:id="rId11"/>
    <p:sldId id="263" r:id="rId12"/>
    <p:sldId id="260" r:id="rId13"/>
    <p:sldId id="286" r:id="rId14"/>
    <p:sldId id="267" r:id="rId15"/>
    <p:sldId id="288" r:id="rId16"/>
    <p:sldId id="287" r:id="rId17"/>
    <p:sldId id="264" r:id="rId18"/>
    <p:sldId id="278" r:id="rId19"/>
    <p:sldId id="265" r:id="rId20"/>
    <p:sldId id="268" r:id="rId21"/>
    <p:sldId id="269" r:id="rId22"/>
    <p:sldId id="270" r:id="rId23"/>
    <p:sldId id="271" r:id="rId24"/>
    <p:sldId id="272" r:id="rId25"/>
    <p:sldId id="273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0556F-F24F-4863-B78E-D62D4D71A46A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FA4F0-C753-42E1-89A1-B52093A80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9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downloads</a:t>
            </a:r>
            <a:r>
              <a:rPr lang="en-US" baseline="0" dirty="0" smtClean="0"/>
              <a:t> as a zip file so you don’t have to </a:t>
            </a:r>
            <a:r>
              <a:rPr lang="en-US" baseline="0" dirty="0" err="1" smtClean="0"/>
              <a:t>downlaod</a:t>
            </a:r>
            <a:r>
              <a:rPr lang="en-US" baseline="0" dirty="0" smtClean="0"/>
              <a:t> anything just save the zip file somewhere and then hit extract and you should be ready to run the program.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FA4F0-C753-42E1-89A1-B52093A80F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pinMode</a:t>
            </a:r>
            <a:r>
              <a:rPr lang="en-US" dirty="0" smtClean="0"/>
              <a:t> takes 2 arguments</a:t>
            </a:r>
            <a:r>
              <a:rPr lang="en-US" baseline="0" dirty="0" smtClean="0"/>
              <a:t> 1. Specific Pin and 2. whether its an input or output</a:t>
            </a:r>
          </a:p>
          <a:p>
            <a:r>
              <a:rPr lang="en-US" baseline="0" dirty="0" err="1" smtClean="0"/>
              <a:t>digitalWrite</a:t>
            </a:r>
            <a:r>
              <a:rPr lang="en-US" baseline="0" dirty="0" smtClean="0"/>
              <a:t>: set the value of a digital pin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FA4F0-C753-42E1-89A1-B52093A80F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Save project</a:t>
            </a:r>
          </a:p>
          <a:p>
            <a:pPr marL="0" indent="0">
              <a:buNone/>
            </a:pPr>
            <a:r>
              <a:rPr lang="en-US" baseline="0" dirty="0" smtClean="0"/>
              <a:t>2. When plugging in the </a:t>
            </a:r>
            <a:r>
              <a:rPr lang="en-US" baseline="0" dirty="0" err="1" smtClean="0"/>
              <a:t>arduino</a:t>
            </a:r>
            <a:r>
              <a:rPr lang="en-US" baseline="0" dirty="0" smtClean="0"/>
              <a:t> your going to have a problem that the driver software was not successfully installed. </a:t>
            </a:r>
          </a:p>
          <a:p>
            <a:pPr marL="0" indent="0">
              <a:buNone/>
            </a:pPr>
            <a:r>
              <a:rPr lang="en-US" baseline="0" dirty="0" smtClean="0"/>
              <a:t>Mac Guide:</a:t>
            </a:r>
          </a:p>
          <a:p>
            <a:pPr marL="0" indent="0">
              <a:buNone/>
            </a:pPr>
            <a:r>
              <a:rPr lang="en-US" b="1" baseline="0" dirty="0" smtClean="0"/>
              <a:t>http://arduino.cc/en/Guide/MacOSX</a:t>
            </a:r>
          </a:p>
          <a:p>
            <a:pPr marL="0" indent="0">
              <a:buNone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FA4F0-C753-42E1-89A1-B52093A80F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28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R2/R2+R1 where R2 = sensor. Output between R2 and ground.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FA4F0-C753-42E1-89A1-B52093A80F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159D-7DE0-4F4D-9526-B5C9F8D2260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2F3-6E22-4371-85C1-35C782F8F2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159D-7DE0-4F4D-9526-B5C9F8D2260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2F3-6E22-4371-85C1-35C782F8F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159D-7DE0-4F4D-9526-B5C9F8D2260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2F3-6E22-4371-85C1-35C782F8F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159D-7DE0-4F4D-9526-B5C9F8D2260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2F3-6E22-4371-85C1-35C782F8F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159D-7DE0-4F4D-9526-B5C9F8D2260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2F3-6E22-4371-85C1-35C782F8F2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159D-7DE0-4F4D-9526-B5C9F8D2260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2F3-6E22-4371-85C1-35C782F8F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159D-7DE0-4F4D-9526-B5C9F8D2260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2F3-6E22-4371-85C1-35C782F8F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159D-7DE0-4F4D-9526-B5C9F8D2260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2F3-6E22-4371-85C1-35C782F8F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159D-7DE0-4F4D-9526-B5C9F8D2260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2F3-6E22-4371-85C1-35C782F8F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159D-7DE0-4F4D-9526-B5C9F8D2260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2F3-6E22-4371-85C1-35C782F8F26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DEC159D-7DE0-4F4D-9526-B5C9F8D2260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698C2F3-6E22-4371-85C1-35C782F8F2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DEC159D-7DE0-4F4D-9526-B5C9F8D2260F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698C2F3-6E22-4371-85C1-35C782F8F2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Guide/HomePag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h/mbm872shyz5rx1n/JGu5ItIbv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Tutorial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of an </a:t>
            </a:r>
            <a:r>
              <a:rPr lang="en-US" dirty="0" err="1" smtClean="0"/>
              <a:t>Arduino</a:t>
            </a:r>
            <a:r>
              <a:rPr lang="en-US" dirty="0" smtClean="0"/>
              <a:t> Code</a:t>
            </a:r>
            <a:br>
              <a:rPr lang="en-US" dirty="0" smtClean="0"/>
            </a:br>
            <a:r>
              <a:rPr lang="en-US" sz="3100" dirty="0" smtClean="0"/>
              <a:t>Blink on Board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Define constants (input/ output pins being used)</a:t>
            </a:r>
          </a:p>
          <a:p>
            <a:r>
              <a:rPr lang="en-US" dirty="0" smtClean="0"/>
              <a:t>2. void setup() {….}</a:t>
            </a:r>
          </a:p>
          <a:p>
            <a:pPr lvl="1"/>
            <a:r>
              <a:rPr lang="en-US" dirty="0" smtClean="0"/>
              <a:t>Setup things that will run once in your program</a:t>
            </a:r>
            <a:endParaRPr lang="en-US" dirty="0"/>
          </a:p>
          <a:p>
            <a:r>
              <a:rPr lang="en-US" dirty="0" smtClean="0"/>
              <a:t>3. void loop() {…}</a:t>
            </a:r>
          </a:p>
          <a:p>
            <a:pPr lvl="1"/>
            <a:r>
              <a:rPr lang="en-US" dirty="0" smtClean="0"/>
              <a:t>This will run forever until we turn off microcontroller.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Blinking on board LED 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//Blinking on Board LED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boardLED</a:t>
            </a:r>
            <a:r>
              <a:rPr lang="en-US" dirty="0" smtClean="0"/>
              <a:t> = 13;</a:t>
            </a:r>
          </a:p>
          <a:p>
            <a:r>
              <a:rPr lang="en-US" dirty="0" smtClean="0"/>
              <a:t>Void setup() //set </a:t>
            </a:r>
            <a:r>
              <a:rPr lang="en-US" dirty="0" err="1" smtClean="0"/>
              <a:t>BoardLED</a:t>
            </a:r>
            <a:r>
              <a:rPr lang="en-US" dirty="0" smtClean="0"/>
              <a:t> to output</a:t>
            </a:r>
          </a:p>
          <a:p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boardLED</a:t>
            </a:r>
            <a:r>
              <a:rPr lang="en-US" dirty="0" smtClean="0"/>
              <a:t>, OUTPUT);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loop()</a:t>
            </a:r>
          </a:p>
          <a:p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boardLED</a:t>
            </a:r>
            <a:r>
              <a:rPr lang="en-US" dirty="0" smtClean="0"/>
              <a:t>, HIGH);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elay(1000);</a:t>
            </a:r>
          </a:p>
          <a:p>
            <a:pPr lvl="1"/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boardLED</a:t>
            </a:r>
            <a:r>
              <a:rPr lang="en-US" dirty="0" smtClean="0"/>
              <a:t>, LOW);</a:t>
            </a:r>
          </a:p>
          <a:p>
            <a:pPr lvl="1"/>
            <a:r>
              <a:rPr lang="en-US" dirty="0" smtClean="0"/>
              <a:t>Delay(1000);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7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first </a:t>
            </a:r>
            <a:r>
              <a:rPr lang="en-US" dirty="0" err="1" smtClean="0"/>
              <a:t>Arduino</a:t>
            </a:r>
            <a:r>
              <a:rPr lang="en-US" dirty="0" smtClean="0"/>
              <a:t> Project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Logistics:</a:t>
            </a:r>
          </a:p>
          <a:p>
            <a:pPr lvl="1"/>
            <a:r>
              <a:rPr lang="en-US" dirty="0" smtClean="0"/>
              <a:t>1. Save the program</a:t>
            </a:r>
          </a:p>
          <a:p>
            <a:pPr lvl="1"/>
            <a:r>
              <a:rPr lang="en-US" dirty="0" smtClean="0"/>
              <a:t>2. Make sure you’re program is set up to use your specific </a:t>
            </a:r>
            <a:r>
              <a:rPr lang="en-US" dirty="0" err="1" smtClean="0"/>
              <a:t>Arduino</a:t>
            </a:r>
            <a:r>
              <a:rPr lang="en-US" dirty="0" smtClean="0"/>
              <a:t> Type. </a:t>
            </a:r>
          </a:p>
          <a:p>
            <a:pPr lvl="2"/>
            <a:r>
              <a:rPr lang="en-US" dirty="0" smtClean="0"/>
              <a:t>Tools-&gt;Board-&gt;</a:t>
            </a:r>
            <a:r>
              <a:rPr lang="en-US" dirty="0" err="1" smtClean="0"/>
              <a:t>Arduino</a:t>
            </a:r>
            <a:r>
              <a:rPr lang="en-US" dirty="0" smtClean="0"/>
              <a:t> Uno</a:t>
            </a:r>
          </a:p>
          <a:p>
            <a:pPr lvl="1"/>
            <a:r>
              <a:rPr lang="en-US" dirty="0" smtClean="0"/>
              <a:t>3. Plug </a:t>
            </a:r>
            <a:r>
              <a:rPr lang="en-US" dirty="0" err="1" smtClean="0"/>
              <a:t>Arduino</a:t>
            </a:r>
            <a:r>
              <a:rPr lang="en-US" dirty="0" smtClean="0"/>
              <a:t> In: </a:t>
            </a:r>
          </a:p>
          <a:p>
            <a:pPr lvl="2"/>
            <a:r>
              <a:rPr lang="en-US" dirty="0" smtClean="0"/>
              <a:t>Start-&gt;control Panel-&gt; system and security-&gt;system-&gt; device manger-&gt;</a:t>
            </a:r>
            <a:r>
              <a:rPr lang="en-US" dirty="0" err="1" smtClean="0"/>
              <a:t>Arduino</a:t>
            </a:r>
            <a:r>
              <a:rPr lang="en-US" dirty="0" smtClean="0"/>
              <a:t> Uno</a:t>
            </a:r>
          </a:p>
          <a:p>
            <a:pPr lvl="2"/>
            <a:r>
              <a:rPr lang="en-US" dirty="0" smtClean="0"/>
              <a:t>Right click </a:t>
            </a:r>
            <a:r>
              <a:rPr lang="en-US" dirty="0" err="1" smtClean="0"/>
              <a:t>arduino</a:t>
            </a:r>
            <a:r>
              <a:rPr lang="en-US" dirty="0" smtClean="0"/>
              <a:t> Uno and click update driver software-&gt; browse computer for driver software</a:t>
            </a:r>
          </a:p>
          <a:p>
            <a:pPr lvl="2"/>
            <a:r>
              <a:rPr lang="en-US" dirty="0" smtClean="0"/>
              <a:t>Navigate to the downloaded </a:t>
            </a:r>
            <a:r>
              <a:rPr lang="en-US" dirty="0" err="1" smtClean="0"/>
              <a:t>arduino</a:t>
            </a:r>
            <a:r>
              <a:rPr lang="en-US" dirty="0" smtClean="0"/>
              <a:t> folder-&gt; drivers folder</a:t>
            </a:r>
          </a:p>
          <a:p>
            <a:pPr lvl="2"/>
            <a:r>
              <a:rPr lang="en-US" dirty="0" smtClean="0"/>
              <a:t>Click okay, next, install anyways,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 smtClean="0"/>
              <a:t>If using mac please </a:t>
            </a:r>
            <a:r>
              <a:rPr lang="en-US" dirty="0"/>
              <a:t>follow steps on: http://arduino.cc/en/Guide/MacOSX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88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Lastly,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has really good guides online:</a:t>
            </a:r>
          </a:p>
          <a:p>
            <a:endParaRPr lang="en-US" dirty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arduino.cc/en/Guide/HomePage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Session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Program</a:t>
            </a:r>
          </a:p>
          <a:p>
            <a:pPr lvl="1"/>
            <a:r>
              <a:rPr lang="en-US" dirty="0" smtClean="0"/>
              <a:t>Global variables</a:t>
            </a:r>
          </a:p>
          <a:p>
            <a:pPr lvl="1"/>
            <a:r>
              <a:rPr lang="en-US" dirty="0" smtClean="0"/>
              <a:t>Setup Function</a:t>
            </a:r>
          </a:p>
          <a:p>
            <a:pPr lvl="1"/>
            <a:r>
              <a:rPr lang="en-US" dirty="0" smtClean="0"/>
              <a:t>Loop Function</a:t>
            </a:r>
          </a:p>
          <a:p>
            <a:endParaRPr lang="en-US" dirty="0"/>
          </a:p>
          <a:p>
            <a:r>
              <a:rPr lang="en-US" dirty="0" err="1" smtClean="0"/>
              <a:t>Funtions</a:t>
            </a:r>
            <a:r>
              <a:rPr lang="en-US" dirty="0" smtClean="0"/>
              <a:t>: (</a:t>
            </a:r>
            <a:r>
              <a:rPr lang="en-US" dirty="0" err="1" smtClean="0"/>
              <a:t>camelCase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int,INPUT</a:t>
            </a:r>
            <a:r>
              <a:rPr lang="en-US" dirty="0" smtClean="0"/>
              <a:t> or OUTPUT);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elay(</a:t>
            </a:r>
            <a:r>
              <a:rPr lang="en-US" dirty="0" err="1" smtClean="0"/>
              <a:t>int</a:t>
            </a:r>
            <a:r>
              <a:rPr lang="en-US" dirty="0" smtClean="0"/>
              <a:t> [</a:t>
            </a:r>
            <a:r>
              <a:rPr lang="en-US" dirty="0" err="1" smtClean="0"/>
              <a:t>ms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[pin], HIGH or LOW);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00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Pin = Ground (with resistor)</a:t>
            </a:r>
          </a:p>
          <a:p>
            <a:endParaRPr lang="en-US" dirty="0"/>
          </a:p>
          <a:p>
            <a:r>
              <a:rPr lang="en-US" dirty="0" smtClean="0"/>
              <a:t>Long Pin  =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02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r>
              <a:rPr lang="en-US" dirty="0" smtClean="0"/>
              <a:t>Vertical Rails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Horizontal Rails</a:t>
            </a:r>
            <a:endParaRPr lang="en-US" dirty="0"/>
          </a:p>
        </p:txBody>
      </p:sp>
      <p:pic>
        <p:nvPicPr>
          <p:cNvPr id="2050" name="Picture 2" descr="http://www.ladyada.net/images/arduino/halfb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651" y="1524000"/>
            <a:ext cx="3713249" cy="484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8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EE basics + how they are used with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Pull-up/ Pull down Resistors</a:t>
            </a:r>
          </a:p>
          <a:p>
            <a:pPr lvl="1"/>
            <a:r>
              <a:rPr lang="en-US" dirty="0" smtClean="0"/>
              <a:t>Are key when </a:t>
            </a:r>
            <a:r>
              <a:rPr lang="en-US" dirty="0"/>
              <a:t>working with digital </a:t>
            </a:r>
            <a:r>
              <a:rPr lang="en-US" dirty="0" smtClean="0"/>
              <a:t>inputs. </a:t>
            </a:r>
            <a:endParaRPr lang="en-US" dirty="0"/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Voltage Dividers</a:t>
            </a:r>
          </a:p>
          <a:p>
            <a:pPr lvl="1"/>
            <a:r>
              <a:rPr lang="en-US" dirty="0" smtClean="0"/>
              <a:t>Basic for analog inputs and most sensors function as voltage dividers </a:t>
            </a:r>
          </a:p>
        </p:txBody>
      </p:sp>
    </p:spTree>
    <p:extLst>
      <p:ext uri="{BB962C8B-B14F-4D97-AF65-F5344CB8AC3E}">
        <p14:creationId xmlns:p14="http://schemas.microsoft.com/office/powerpoint/2010/main" val="21693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1. Test Push Button</a:t>
            </a:r>
          </a:p>
          <a:p>
            <a:r>
              <a:rPr lang="en-US" dirty="0" smtClean="0"/>
              <a:t>2. Make push button turn on board LED</a:t>
            </a:r>
          </a:p>
          <a:p>
            <a:r>
              <a:rPr lang="en-US" dirty="0" smtClean="0"/>
              <a:t>3. Make push button turn on LED’s on Bread Board</a:t>
            </a:r>
          </a:p>
          <a:p>
            <a:r>
              <a:rPr lang="en-US" dirty="0" smtClean="0"/>
              <a:t>4. Have some fun</a:t>
            </a:r>
            <a:endParaRPr lang="en-US" dirty="0"/>
          </a:p>
        </p:txBody>
      </p:sp>
      <p:pic>
        <p:nvPicPr>
          <p:cNvPr id="1026" name="Picture 2" descr="http://2.bp.blogspot.com/-PRSuEhMbeo0/T6YXqJpuMRI/AAAAAAAAAhM/CPdQKkL_9To/s1600/Butto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67017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9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I do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weekly </a:t>
            </a:r>
            <a:r>
              <a:rPr lang="en-US" dirty="0" err="1" smtClean="0"/>
              <a:t>Arduino</a:t>
            </a:r>
            <a:r>
              <a:rPr lang="en-US" dirty="0" smtClean="0"/>
              <a:t> Tutorials:</a:t>
            </a:r>
          </a:p>
          <a:p>
            <a:pPr lvl="1"/>
            <a:r>
              <a:rPr lang="en-US" dirty="0" smtClean="0"/>
              <a:t>Hardware and software</a:t>
            </a:r>
          </a:p>
          <a:p>
            <a:endParaRPr lang="en-US" dirty="0"/>
          </a:p>
          <a:p>
            <a:r>
              <a:rPr lang="en-US" dirty="0" smtClean="0"/>
              <a:t>Post all code and </a:t>
            </a:r>
            <a:r>
              <a:rPr lang="en-US" dirty="0" err="1" smtClean="0"/>
              <a:t>powerpoints</a:t>
            </a:r>
            <a:r>
              <a:rPr lang="en-US" dirty="0" smtClean="0"/>
              <a:t> on </a:t>
            </a:r>
            <a:r>
              <a:rPr lang="en-US" dirty="0" err="1" smtClean="0"/>
              <a:t>Dropbox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Always available to help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2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Test Push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BreadBoard</a:t>
            </a:r>
            <a:r>
              <a:rPr lang="en-US" dirty="0" smtClean="0"/>
              <a:t> + LED w/ out resistor.</a:t>
            </a:r>
          </a:p>
          <a:p>
            <a:pPr lvl="1"/>
            <a:r>
              <a:rPr lang="en-US" dirty="0" smtClean="0"/>
              <a:t>Show Serial Monitor</a:t>
            </a:r>
            <a:endParaRPr lang="en-US" dirty="0"/>
          </a:p>
          <a:p>
            <a:r>
              <a:rPr lang="en-US" dirty="0" smtClean="0"/>
              <a:t>Add resistor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push button turn on board </a:t>
            </a:r>
            <a:r>
              <a:rPr lang="en-US" dirty="0" smtClean="0"/>
              <a:t>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code from Session 1</a:t>
            </a:r>
          </a:p>
          <a:p>
            <a:endParaRPr lang="en-US" dirty="0"/>
          </a:p>
          <a:p>
            <a:r>
              <a:rPr lang="en-US" dirty="0" smtClean="0"/>
              <a:t>Account for switch bouncing!</a:t>
            </a:r>
          </a:p>
          <a:p>
            <a:endParaRPr lang="en-US" dirty="0"/>
          </a:p>
        </p:txBody>
      </p:sp>
      <p:pic>
        <p:nvPicPr>
          <p:cNvPr id="2050" name="Picture 2" descr="http://www.scienceprog.com/wp-content/uploads/2006i/bounce/button_bou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33800"/>
            <a:ext cx="4953000" cy="259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2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push button turn on LED’s on Bread </a:t>
            </a:r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 LED’s to breadboard</a:t>
            </a:r>
          </a:p>
          <a:p>
            <a:endParaRPr lang="en-US" dirty="0"/>
          </a:p>
          <a:p>
            <a:r>
              <a:rPr lang="en-US" dirty="0" smtClean="0"/>
              <a:t>Turn them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fun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Toggle between states:</a:t>
            </a:r>
          </a:p>
          <a:p>
            <a:pPr lvl="1"/>
            <a:r>
              <a:rPr lang="en-US" dirty="0" smtClean="0"/>
              <a:t>All blinking</a:t>
            </a:r>
          </a:p>
          <a:p>
            <a:pPr lvl="1"/>
            <a:r>
              <a:rPr lang="en-US" dirty="0" smtClean="0"/>
              <a:t>One blinking at a time</a:t>
            </a:r>
          </a:p>
          <a:p>
            <a:pPr lvl="1"/>
            <a:r>
              <a:rPr lang="en-US" dirty="0" smtClean="0"/>
              <a:t>Up and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 Inputs</a:t>
            </a:r>
          </a:p>
          <a:p>
            <a:pPr lvl="1"/>
            <a:r>
              <a:rPr lang="en-US" dirty="0" smtClean="0"/>
              <a:t>Function using voltage division.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A0-A5</a:t>
            </a:r>
          </a:p>
          <a:p>
            <a:r>
              <a:rPr lang="en-US" dirty="0" smtClean="0"/>
              <a:t>Send 10 bit signal to microcontroller</a:t>
            </a:r>
          </a:p>
          <a:p>
            <a:r>
              <a:rPr lang="en-US" dirty="0" smtClean="0"/>
              <a:t>2^10 = 1024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0V = 0</a:t>
            </a:r>
          </a:p>
          <a:p>
            <a:r>
              <a:rPr lang="en-US" dirty="0" smtClean="0"/>
              <a:t>5V = 1023</a:t>
            </a:r>
          </a:p>
        </p:txBody>
      </p:sp>
    </p:spTree>
    <p:extLst>
      <p:ext uri="{BB962C8B-B14F-4D97-AF65-F5344CB8AC3E}">
        <p14:creationId xmlns:p14="http://schemas.microsoft.com/office/powerpoint/2010/main" val="2409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Analog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Potentiometer</a:t>
            </a:r>
          </a:p>
          <a:p>
            <a:endParaRPr lang="en-US" dirty="0"/>
          </a:p>
          <a:p>
            <a:r>
              <a:rPr lang="en-US" dirty="0" smtClean="0"/>
              <a:t>Sensors (IR, Temp, Light…)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Potentiometer to LED’s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on more and more LED’s by turning potentiometer</a:t>
            </a:r>
          </a:p>
          <a:p>
            <a:endParaRPr lang="en-US" dirty="0" smtClean="0"/>
          </a:p>
          <a:p>
            <a:r>
              <a:rPr lang="en-US" dirty="0" smtClean="0"/>
              <a:t>Ready, set, go!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Let’s get crazy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motion detecting security system that turns on a light if it’s dark outside.</a:t>
            </a:r>
          </a:p>
          <a:p>
            <a:endParaRPr lang="en-US" dirty="0"/>
          </a:p>
          <a:p>
            <a:r>
              <a:rPr lang="en-US" dirty="0" smtClean="0"/>
              <a:t>Infrared Distance Sensor</a:t>
            </a:r>
          </a:p>
          <a:p>
            <a:r>
              <a:rPr lang="en-US" dirty="0" smtClean="0"/>
              <a:t>LED’s</a:t>
            </a:r>
          </a:p>
          <a:p>
            <a:r>
              <a:rPr lang="en-US" dirty="0" smtClean="0"/>
              <a:t>Light 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with a computer</a:t>
            </a:r>
          </a:p>
          <a:p>
            <a:pPr lvl="1"/>
            <a:r>
              <a:rPr lang="en-US" dirty="0" smtClean="0"/>
              <a:t>Serial Monitor</a:t>
            </a:r>
          </a:p>
          <a:p>
            <a:pPr lvl="1"/>
            <a:r>
              <a:rPr lang="en-US" dirty="0" smtClean="0"/>
              <a:t>Processing Program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and Expectations: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the fundamentals of interfacing hardware to an </a:t>
            </a:r>
            <a:r>
              <a:rPr lang="en-US" dirty="0" err="1" smtClean="0"/>
              <a:t>Arduino</a:t>
            </a:r>
            <a:r>
              <a:rPr lang="en-US" dirty="0" smtClean="0"/>
              <a:t> and programming it</a:t>
            </a:r>
          </a:p>
          <a:p>
            <a:endParaRPr lang="en-US" dirty="0"/>
          </a:p>
          <a:p>
            <a:r>
              <a:rPr lang="en-US" dirty="0" smtClean="0"/>
              <a:t>Weekly real world projects </a:t>
            </a:r>
          </a:p>
          <a:p>
            <a:endParaRPr lang="en-US" dirty="0"/>
          </a:p>
          <a:p>
            <a:r>
              <a:rPr lang="en-US" dirty="0" smtClean="0"/>
              <a:t>Overall “know-how”  of how to design circuits:</a:t>
            </a:r>
          </a:p>
          <a:p>
            <a:pPr lvl="1"/>
            <a:r>
              <a:rPr lang="en-US" dirty="0" smtClean="0"/>
              <a:t>Reading tech sheets 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Monitor: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setup loop you need to include:</a:t>
            </a:r>
          </a:p>
          <a:p>
            <a:pPr lvl="1"/>
            <a:r>
              <a:rPr lang="en-US" dirty="0" err="1" smtClean="0"/>
              <a:t>Serial.begin</a:t>
            </a:r>
            <a:r>
              <a:rPr lang="en-US" dirty="0" smtClean="0"/>
              <a:t>(9600); &lt;-broadband speed</a:t>
            </a:r>
          </a:p>
          <a:p>
            <a:pPr lvl="1"/>
            <a:endParaRPr lang="en-US" dirty="0"/>
          </a:p>
          <a:p>
            <a:r>
              <a:rPr lang="en-US" dirty="0" smtClean="0"/>
              <a:t>Ways to use the serial monitor: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34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download on Processing.org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to 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 Create a device that beeps when it gets near an object (car backing up beeps when it gets near something), and display the distance from the object on the computer screen</a:t>
            </a:r>
          </a:p>
          <a:p>
            <a:r>
              <a:rPr lang="en-US" dirty="0" smtClean="0"/>
              <a:t>Speaker</a:t>
            </a:r>
          </a:p>
          <a:p>
            <a:r>
              <a:rPr lang="en-US" dirty="0" smtClean="0"/>
              <a:t>Infrared Distance sensor</a:t>
            </a:r>
          </a:p>
          <a:p>
            <a:r>
              <a:rPr lang="en-US" dirty="0" smtClean="0"/>
              <a:t>Interface with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Structure of weekly sessions:</a:t>
            </a:r>
          </a:p>
          <a:p>
            <a:pPr lvl="1"/>
            <a:r>
              <a:rPr lang="en-US" dirty="0" smtClean="0"/>
              <a:t>Brief introduction of material and/or mini relevant lesson</a:t>
            </a:r>
          </a:p>
          <a:p>
            <a:pPr lvl="1"/>
            <a:r>
              <a:rPr lang="en-US" dirty="0" smtClean="0"/>
              <a:t>Straight to work</a:t>
            </a:r>
          </a:p>
          <a:p>
            <a:endParaRPr lang="en-US" dirty="0" smtClean="0"/>
          </a:p>
          <a:p>
            <a:r>
              <a:rPr lang="en-US" dirty="0" err="1" smtClean="0"/>
              <a:t>Dropbox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www.dropbox.com/sh/mbm872shyz5rx1n/JGu5ItIbvS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Contact Information:</a:t>
            </a:r>
          </a:p>
          <a:p>
            <a:pPr marL="0" indent="0">
              <a:buNone/>
            </a:pPr>
            <a:r>
              <a:rPr lang="en-US" dirty="0" smtClean="0"/>
              <a:t>a.rodriguez97@umiami.edu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Arduino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Arduino</a:t>
            </a:r>
            <a:r>
              <a:rPr lang="en-US" dirty="0"/>
              <a:t> is an open-source electronics prototyping platform based on flexible, easy-to-use hardware and software. It's intended for artists, designers, hobbyists, and anyone interested in creating interactive objects or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5410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18" y="457200"/>
            <a:ext cx="8229600" cy="1143000"/>
          </a:xfrm>
        </p:spPr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UNO</a:t>
            </a:r>
            <a:endParaRPr lang="en-US" dirty="0"/>
          </a:p>
        </p:txBody>
      </p:sp>
      <p:pic>
        <p:nvPicPr>
          <p:cNvPr id="1026" name="Picture 2" descr="http://joesbytes.com/51-thickbox/arduino-u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7" y="2133600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3785711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DC Power Jack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00300" y="5995987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power/ Ground pins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5867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Analog Input Ports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00574" y="2300287"/>
            <a:ext cx="26146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Digital Input Ports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15187" y="4800600"/>
            <a:ext cx="139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ATMEGA MC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43762" y="3878044"/>
            <a:ext cx="174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</a:p>
          <a:p>
            <a:r>
              <a:rPr lang="en-US" dirty="0" smtClean="0"/>
              <a:t>ISP Programmer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8288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$30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59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Pins on the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pins can be used as Inputs and Outputs. </a:t>
            </a:r>
          </a:p>
          <a:p>
            <a:endParaRPr lang="en-US" dirty="0"/>
          </a:p>
          <a:p>
            <a:r>
              <a:rPr lang="en-US" dirty="0" smtClean="0"/>
              <a:t>Pins A0-A5 are used for Analog Reading/Writing</a:t>
            </a:r>
          </a:p>
          <a:p>
            <a:endParaRPr lang="en-US" dirty="0"/>
          </a:p>
          <a:p>
            <a:r>
              <a:rPr lang="en-US" dirty="0" smtClean="0"/>
              <a:t>Digital Pins </a:t>
            </a:r>
            <a:r>
              <a:rPr lang="en-US" u="sng" dirty="0" smtClean="0"/>
              <a:t>read</a:t>
            </a:r>
            <a:r>
              <a:rPr lang="en-US" dirty="0" smtClean="0"/>
              <a:t> or </a:t>
            </a:r>
            <a:r>
              <a:rPr lang="en-US" u="sng" dirty="0" smtClean="0"/>
              <a:t>write</a:t>
            </a:r>
            <a:r>
              <a:rPr lang="en-US" dirty="0" smtClean="0"/>
              <a:t> HIGH or LOW. </a:t>
            </a:r>
          </a:p>
          <a:p>
            <a:endParaRPr lang="en-US" dirty="0"/>
          </a:p>
          <a:p>
            <a:r>
              <a:rPr lang="en-US" dirty="0" smtClean="0"/>
              <a:t>PWM pins- Pulse Width Modulation 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Uno</a:t>
            </a:r>
          </a:p>
          <a:p>
            <a:r>
              <a:rPr lang="en-US" dirty="0" smtClean="0"/>
              <a:t>USB cable</a:t>
            </a:r>
          </a:p>
          <a:p>
            <a:r>
              <a:rPr lang="en-US" dirty="0" smtClean="0"/>
              <a:t>Breadboard</a:t>
            </a:r>
          </a:p>
          <a:p>
            <a:r>
              <a:rPr lang="en-US" dirty="0" smtClean="0"/>
              <a:t>LED’s </a:t>
            </a:r>
          </a:p>
          <a:p>
            <a:r>
              <a:rPr lang="en-US" dirty="0" smtClean="0"/>
              <a:t>Resistors</a:t>
            </a:r>
          </a:p>
          <a:p>
            <a:pPr marL="0" indent="0">
              <a:buNone/>
            </a:pPr>
            <a:r>
              <a:rPr lang="en-US" dirty="0" smtClean="0"/>
              <a:t>Other fun stuff like: </a:t>
            </a:r>
          </a:p>
          <a:p>
            <a:pPr marL="0" indent="0">
              <a:buNone/>
            </a:pPr>
            <a:r>
              <a:rPr lang="en-US" dirty="0" smtClean="0"/>
              <a:t>Servos, Sensors (IR Distance sensor, Temp, Light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Download the </a:t>
            </a:r>
            <a:r>
              <a:rPr lang="en-US" dirty="0" err="1" smtClean="0"/>
              <a:t>Arduino</a:t>
            </a:r>
            <a:r>
              <a:rPr lang="en-US" dirty="0" smtClean="0"/>
              <a:t> software</a:t>
            </a:r>
          </a:p>
          <a:p>
            <a:r>
              <a:rPr lang="en-US" dirty="0" smtClean="0"/>
              <a:t>www.Arduino.cc</a:t>
            </a:r>
          </a:p>
          <a:p>
            <a:pPr lvl="1"/>
            <a:r>
              <a:rPr lang="en-US" dirty="0" smtClean="0"/>
              <a:t>Download</a:t>
            </a:r>
          </a:p>
          <a:p>
            <a:r>
              <a:rPr lang="en-US" dirty="0" smtClean="0"/>
              <a:t>Find the file and open the </a:t>
            </a:r>
            <a:r>
              <a:rPr lang="en-US" dirty="0" err="1" smtClean="0"/>
              <a:t>Arduino</a:t>
            </a:r>
            <a:r>
              <a:rPr lang="en-US" dirty="0" smtClean="0"/>
              <a:t> Application</a:t>
            </a:r>
          </a:p>
        </p:txBody>
      </p:sp>
    </p:spTree>
    <p:extLst>
      <p:ext uri="{BB962C8B-B14F-4D97-AF65-F5344CB8AC3E}">
        <p14:creationId xmlns:p14="http://schemas.microsoft.com/office/powerpoint/2010/main" val="25072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18989</TotalTime>
  <Words>876</Words>
  <Application>Microsoft Office PowerPoint</Application>
  <PresentationFormat>On-screen Show (4:3)</PresentationFormat>
  <Paragraphs>196</Paragraphs>
  <Slides>32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Module</vt:lpstr>
      <vt:lpstr>Arduino Tutorial Series</vt:lpstr>
      <vt:lpstr>What will I do for you?</vt:lpstr>
      <vt:lpstr>Goals and Expectations:</vt:lpstr>
      <vt:lpstr>Logistics</vt:lpstr>
      <vt:lpstr>What is Arduino?</vt:lpstr>
      <vt:lpstr>Arduino UNO</vt:lpstr>
      <vt:lpstr>Pins on the Arduino</vt:lpstr>
      <vt:lpstr>What you need?</vt:lpstr>
      <vt:lpstr>How to get started?</vt:lpstr>
      <vt:lpstr>Components of an Arduino Code Blink on Board LED</vt:lpstr>
      <vt:lpstr>Blinking on board LED code:</vt:lpstr>
      <vt:lpstr>Your first Arduino Project </vt:lpstr>
      <vt:lpstr>Lastly,</vt:lpstr>
      <vt:lpstr>Session 2</vt:lpstr>
      <vt:lpstr>Quick Review</vt:lpstr>
      <vt:lpstr>LED’s</vt:lpstr>
      <vt:lpstr>Bread Board</vt:lpstr>
      <vt:lpstr>EE basics + how they are used with Arduino</vt:lpstr>
      <vt:lpstr>Push Buttons</vt:lpstr>
      <vt:lpstr>1. Test Push Button</vt:lpstr>
      <vt:lpstr>Make push button turn on board LED</vt:lpstr>
      <vt:lpstr>Make push button turn on LED’s on Bread Board</vt:lpstr>
      <vt:lpstr>Have fun </vt:lpstr>
      <vt:lpstr>Session 3</vt:lpstr>
      <vt:lpstr>Analog Inputs</vt:lpstr>
      <vt:lpstr>Typical Analog Inputs</vt:lpstr>
      <vt:lpstr>1. Potentiometer to LED’s</vt:lpstr>
      <vt:lpstr>2- Let’s get crazy</vt:lpstr>
      <vt:lpstr>Session 4</vt:lpstr>
      <vt:lpstr>Serial Monitor:</vt:lpstr>
      <vt:lpstr>Processing Download</vt:lpstr>
      <vt:lpstr>Lets get to work:</vt:lpstr>
    </vt:vector>
  </TitlesOfParts>
  <Company>University of Miami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Tutorial Series</dc:title>
  <dc:creator>Information Technology</dc:creator>
  <cp:lastModifiedBy>Owner</cp:lastModifiedBy>
  <cp:revision>33</cp:revision>
  <dcterms:created xsi:type="dcterms:W3CDTF">2013-01-09T19:05:28Z</dcterms:created>
  <dcterms:modified xsi:type="dcterms:W3CDTF">2013-02-05T22:09:22Z</dcterms:modified>
</cp:coreProperties>
</file>