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2C9"/>
    <a:srgbClr val="82D3E3"/>
    <a:srgbClr val="88CCDF"/>
    <a:srgbClr val="8814D9"/>
    <a:srgbClr val="07AE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5001994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5001994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8FF707-DE9B-4C91-A8A2-1197AA6F94E1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306E81-40E0-4A8A-9E47-AD6746AD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smillah-wallpaper-free-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Procedure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is a series of instructions is to be executed several times in a program, and called whenever required.</a:t>
            </a: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Program control is transferred to the procedure, when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instruction is executed at run time.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1B2C9"/>
                </a:solidFill>
              </a:rPr>
              <a:t>What is Procedure?</a:t>
            </a:r>
            <a:endParaRPr lang="en-US" dirty="0">
              <a:solidFill>
                <a:srgbClr val="21B2C9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4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64509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&lt;Procedure_name&gt; Proc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	;Block of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RET</a:t>
            </a:r>
          </a:p>
          <a:p>
            <a:pPr>
              <a:buNone/>
            </a:pPr>
            <a:r>
              <a:rPr lang="en-US" dirty="0" smtClean="0"/>
              <a:t>               &lt;Procedure_name&gt; ENDP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1B2C9"/>
                </a:solidFill>
              </a:rPr>
              <a:t>Syntax of Procedure</a:t>
            </a:r>
            <a:endParaRPr lang="en-US" dirty="0">
              <a:solidFill>
                <a:srgbClr val="21B2C9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2"/>
          </a:xfrm>
        </p:spPr>
        <p:txBody>
          <a:bodyPr/>
          <a:lstStyle/>
          <a:p>
            <a:r>
              <a:rPr lang="en-US" dirty="0" smtClean="0"/>
              <a:t>Procedure is called using: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 algn="ctr">
              <a:buNone/>
            </a:pPr>
            <a:r>
              <a:rPr lang="en-US" dirty="0" smtClean="0"/>
              <a:t>			CALL  &lt;Procedure_name&gt;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1B2C9"/>
                </a:solidFill>
              </a:rPr>
              <a:t>Procedure Calling</a:t>
            </a:r>
            <a:endParaRPr lang="en-US" dirty="0">
              <a:solidFill>
                <a:srgbClr val="21B2C9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sembly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38800" y="4800600"/>
            <a:ext cx="3124200" cy="1066800"/>
          </a:xfrm>
        </p:spPr>
        <p:txBody>
          <a:bodyPr/>
          <a:lstStyle/>
          <a:p>
            <a:r>
              <a:rPr lang="en-US" dirty="0" smtClean="0">
                <a:solidFill>
                  <a:srgbClr val="21B2C9"/>
                </a:solidFill>
              </a:rPr>
              <a:t>Example</a:t>
            </a:r>
            <a:endParaRPr lang="en-US" dirty="0">
              <a:solidFill>
                <a:srgbClr val="21B2C9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1B2C9"/>
                </a:solidFill>
              </a:rPr>
              <a:t>Result of the Example</a:t>
            </a:r>
            <a:endParaRPr lang="en-US" dirty="0">
              <a:solidFill>
                <a:srgbClr val="21B2C9"/>
              </a:solidFill>
            </a:endParaRPr>
          </a:p>
        </p:txBody>
      </p:sp>
      <p:pic>
        <p:nvPicPr>
          <p:cNvPr id="6" name="Content Placeholder 5" descr="ass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362200"/>
            <a:ext cx="4572000" cy="2590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05740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Car Showroom App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086600" y="6019800"/>
            <a:ext cx="2057400" cy="838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1B2C9"/>
                </a:solidFill>
              </a:rPr>
              <a:t>Emu 8086</a:t>
            </a:r>
            <a:endParaRPr lang="en-US" b="1" dirty="0">
              <a:solidFill>
                <a:srgbClr val="21B2C9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676400"/>
            <a:ext cx="63246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 Question	</a:t>
            </a:r>
          </a:p>
          <a:p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???</a:t>
            </a:r>
            <a:endParaRPr lang="en-US" sz="7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40000"/>
          </a:blip>
          <a:srcRect/>
          <a:stretch>
            <a:fillRect/>
          </a:stretch>
        </p:blipFill>
        <p:spPr bwMode="auto">
          <a:xfrm>
            <a:off x="6934200" y="2286000"/>
            <a:ext cx="1771650" cy="1828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6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2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514600" y="914400"/>
            <a:ext cx="4343400" cy="43434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5334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>
            <a:spLocks noChangeAspect="1"/>
          </p:cNvSpPr>
          <p:nvPr/>
        </p:nvSpPr>
        <p:spPr>
          <a:xfrm>
            <a:off x="457200" y="1066800"/>
            <a:ext cx="5181600" cy="5181600"/>
          </a:xfrm>
          <a:prstGeom prst="ellipse">
            <a:avLst/>
          </a:prstGeom>
          <a:ln>
            <a:solidFill>
              <a:srgbClr val="21B2C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66800" y="1676400"/>
            <a:ext cx="4038600" cy="3962400"/>
          </a:xfrm>
          <a:prstGeom prst="ellips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2362200"/>
            <a:ext cx="2667000" cy="2667000"/>
          </a:xfrm>
          <a:prstGeom prst="ellipse">
            <a:avLst/>
          </a:prstGeom>
          <a:ln cap="rnd" cmpd="tri">
            <a:solidFill>
              <a:srgbClr val="21B2C9"/>
            </a:solidFill>
            <a:prstDash val="lg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62200" y="2895600"/>
            <a:ext cx="1524000" cy="1524000"/>
          </a:xfrm>
          <a:prstGeom prst="ellipse">
            <a:avLst/>
          </a:prstGeom>
          <a:ln cap="rnd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67000" y="3200400"/>
            <a:ext cx="914400" cy="914400"/>
          </a:xfrm>
          <a:prstGeom prst="ellipse">
            <a:avLst/>
          </a:prstGeom>
          <a:ln>
            <a:solidFill>
              <a:srgbClr val="21B2C9"/>
            </a:solidFill>
            <a:prstDash val="dashDot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19400" y="3352800"/>
            <a:ext cx="609600" cy="609600"/>
          </a:xfrm>
          <a:prstGeom prst="ellipse">
            <a:avLst/>
          </a:prstGeom>
          <a:solidFill>
            <a:srgbClr val="21B2C9"/>
          </a:solidFill>
          <a:ln w="76200">
            <a:solidFill>
              <a:schemeClr val="tx1"/>
            </a:solidFill>
            <a:prstDash val="lgDashDotDot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81600" y="1371601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1B2C9"/>
                </a:solidFill>
                <a:latin typeface="Bahnschrift SemiBold SemiConden" pitchFamily="34" charset="0"/>
              </a:rPr>
              <a:t>Presentation By:</a:t>
            </a:r>
            <a:endParaRPr lang="en-US" sz="4400" dirty="0">
              <a:solidFill>
                <a:srgbClr val="21B2C9"/>
              </a:solidFill>
              <a:latin typeface="Bahnschrift SemiBold SemiConden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200" y="5638801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1B2C9"/>
                </a:solidFill>
                <a:latin typeface="Bahnschrift SemiBold SemiConden" pitchFamily="34" charset="0"/>
              </a:rPr>
              <a:t>M . Gufran Abdullah</a:t>
            </a:r>
            <a:endParaRPr lang="en-US" sz="4400" dirty="0">
              <a:solidFill>
                <a:srgbClr val="21B2C9"/>
              </a:solidFill>
              <a:latin typeface="Bahnschrift SemiBold SemiConden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0" y="3276601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1B2C9"/>
                </a:solidFill>
                <a:latin typeface="Bahnschrift SemiBold SemiConden" pitchFamily="34" charset="0"/>
              </a:rPr>
              <a:t>Anas-Bin-</a:t>
            </a:r>
            <a:r>
              <a:rPr lang="en-US" sz="4400" dirty="0" err="1" smtClean="0">
                <a:solidFill>
                  <a:srgbClr val="21B2C9"/>
                </a:solidFill>
                <a:latin typeface="Bahnschrift SemiBold SemiConden" pitchFamily="34" charset="0"/>
              </a:rPr>
              <a:t>Asif</a:t>
            </a:r>
            <a:endParaRPr lang="en-US" sz="4400" dirty="0">
              <a:solidFill>
                <a:srgbClr val="21B2C9"/>
              </a:solidFill>
              <a:latin typeface="Bahnschrift SemiBold SemiConden" pitchFamily="34" charset="0"/>
            </a:endParaRPr>
          </a:p>
        </p:txBody>
      </p:sp>
    </p:spTree>
  </p:cSld>
  <p:clrMapOvr>
    <a:masterClrMapping/>
  </p:clrMapOvr>
  <p:transition spd="med" advClick="0" advTm="1000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124200" y="1981200"/>
            <a:ext cx="3657600" cy="1588"/>
          </a:xfrm>
          <a:prstGeom prst="line">
            <a:avLst/>
          </a:prstGeom>
          <a:ln w="76200">
            <a:solidFill>
              <a:srgbClr val="21B2C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4200" y="4724400"/>
            <a:ext cx="3657600" cy="1588"/>
          </a:xfrm>
          <a:prstGeom prst="line">
            <a:avLst/>
          </a:prstGeom>
          <a:ln w="76200">
            <a:solidFill>
              <a:srgbClr val="21B2C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10995" y="3352007"/>
            <a:ext cx="2743200" cy="1588"/>
          </a:xfrm>
          <a:prstGeom prst="line">
            <a:avLst/>
          </a:prstGeom>
          <a:ln w="76200">
            <a:solidFill>
              <a:srgbClr val="21B2C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780507" y="4381499"/>
            <a:ext cx="686594" cy="795"/>
          </a:xfrm>
          <a:prstGeom prst="line">
            <a:avLst/>
          </a:prstGeom>
          <a:ln w="76200">
            <a:solidFill>
              <a:srgbClr val="21B2C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780507" y="2324099"/>
            <a:ext cx="686594" cy="795"/>
          </a:xfrm>
          <a:prstGeom prst="line">
            <a:avLst/>
          </a:prstGeom>
          <a:ln w="76200">
            <a:solidFill>
              <a:srgbClr val="21B2C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2600" y="2514601"/>
            <a:ext cx="335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Assembly</a:t>
            </a:r>
          </a:p>
          <a:p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Language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743200"/>
            <a:ext cx="1828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Click="0" advTm="1000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6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2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4724400" y="609601"/>
            <a:ext cx="3200400" cy="158524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chemeClr val="tx1"/>
                </a:solidFill>
              </a:rPr>
              <a:t>MACROS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24400" y="4038601"/>
            <a:ext cx="3200400" cy="158524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/>
              <a:t>PROCEDURES</a:t>
            </a:r>
            <a:endParaRPr lang="en-US" sz="32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59080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Presentation Topics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22" name="4-Point Star 21"/>
          <p:cNvSpPr/>
          <p:nvPr/>
        </p:nvSpPr>
        <p:spPr>
          <a:xfrm>
            <a:off x="304800" y="2895600"/>
            <a:ext cx="457200" cy="457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1000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1B2C9"/>
                </a:solidFill>
              </a:rPr>
              <a:t>What is Macro?</a:t>
            </a:r>
            <a:endParaRPr lang="en-US" dirty="0">
              <a:solidFill>
                <a:srgbClr val="21B2C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48329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is a block of code that has been given a name. The text may consist of instructions, pseudo-ops, comments, or references to other macros.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MACRO code is inserted into the program, whenever MACRO is called, by the assembler.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4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1"/>
            <a:ext cx="8229600" cy="349269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&lt;Macro_name&gt;  Macro  [Arguments List]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;Block of code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ENDM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1B2C9"/>
                </a:solidFill>
              </a:rPr>
              <a:t>Syntax of Macro</a:t>
            </a:r>
            <a:endParaRPr lang="en-US" dirty="0">
              <a:solidFill>
                <a:srgbClr val="21B2C9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2"/>
          </a:xfrm>
        </p:spPr>
        <p:txBody>
          <a:bodyPr/>
          <a:lstStyle/>
          <a:p>
            <a:r>
              <a:rPr lang="en-US" dirty="0" smtClean="0"/>
              <a:t>Macro is called using: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	  &lt;Macro_name&gt;     [Arguments List]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1B2C9"/>
                </a:solidFill>
              </a:rPr>
              <a:t>Macro Calling</a:t>
            </a:r>
            <a:endParaRPr lang="en-US" dirty="0">
              <a:solidFill>
                <a:srgbClr val="21B2C9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sembly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 smtClean="0">
                <a:solidFill>
                  <a:srgbClr val="21B2C9"/>
                </a:solidFill>
              </a:rPr>
              <a:t>Example</a:t>
            </a:r>
            <a:endParaRPr lang="en-US" dirty="0">
              <a:solidFill>
                <a:srgbClr val="21B2C9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ult_ass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286000"/>
            <a:ext cx="4838700" cy="2514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1B2C9"/>
                </a:solidFill>
              </a:rPr>
              <a:t>Result of the Example</a:t>
            </a:r>
            <a:endParaRPr lang="en-US" dirty="0">
              <a:solidFill>
                <a:srgbClr val="21B2C9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246</TotalTime>
  <Words>164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Slide 1</vt:lpstr>
      <vt:lpstr>Slide 2</vt:lpstr>
      <vt:lpstr>Slide 3</vt:lpstr>
      <vt:lpstr>Slide 4</vt:lpstr>
      <vt:lpstr>What is Macro?</vt:lpstr>
      <vt:lpstr>Syntax of Macro</vt:lpstr>
      <vt:lpstr>Macro Calling</vt:lpstr>
      <vt:lpstr>Example</vt:lpstr>
      <vt:lpstr>Result of the Example</vt:lpstr>
      <vt:lpstr>What is Procedure?</vt:lpstr>
      <vt:lpstr>Syntax of Procedure</vt:lpstr>
      <vt:lpstr>Procedure Calling</vt:lpstr>
      <vt:lpstr>Example</vt:lpstr>
      <vt:lpstr>Result of the Example</vt:lpstr>
      <vt:lpstr>Slide 15</vt:lpstr>
      <vt:lpstr>Slide 16</vt:lpstr>
      <vt:lpstr>Slide 17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30</cp:revision>
  <dcterms:created xsi:type="dcterms:W3CDTF">2019-09-14T03:56:25Z</dcterms:created>
  <dcterms:modified xsi:type="dcterms:W3CDTF">2019-09-15T01:16:36Z</dcterms:modified>
</cp:coreProperties>
</file>