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F0B4-42E6-62B7-51B8-FC658A43B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CB2E82-67A5-6408-190E-FC01C108D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7C7AA8-6335-360F-6829-71E54E59759B}"/>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5" name="Footer Placeholder 4">
            <a:extLst>
              <a:ext uri="{FF2B5EF4-FFF2-40B4-BE49-F238E27FC236}">
                <a16:creationId xmlns:a16="http://schemas.microsoft.com/office/drawing/2014/main" id="{D6B48B9A-FD98-FC49-C956-9D0CCEC15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3F5F0-876D-7B23-72A0-B148857FDDB4}"/>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197142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28E-E50F-16AE-69F0-9EF15660DF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C1E176-F739-2D84-A5E4-DB0353FD6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B1A49-7389-6723-AE76-7B704CF94B22}"/>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5" name="Footer Placeholder 4">
            <a:extLst>
              <a:ext uri="{FF2B5EF4-FFF2-40B4-BE49-F238E27FC236}">
                <a16:creationId xmlns:a16="http://schemas.microsoft.com/office/drawing/2014/main" id="{401C71EA-E9AF-548A-50D0-F65D408E8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10DE1-ADCC-7157-924B-502BA98290AD}"/>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164992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76E7B-F153-FF59-B683-C27EB26C4C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0780C8-DAF1-E8F7-AFC1-78A4EC9BCF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43BAE-2555-13AA-8E03-3C4050005F9B}"/>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5" name="Footer Placeholder 4">
            <a:extLst>
              <a:ext uri="{FF2B5EF4-FFF2-40B4-BE49-F238E27FC236}">
                <a16:creationId xmlns:a16="http://schemas.microsoft.com/office/drawing/2014/main" id="{7D05A5AF-C1C2-EA49-69EA-3403C2C5B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1BD4E-A624-1B8B-B8E9-9F29B755BB82}"/>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20986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DC63-D3AB-E7FD-66BD-A758ADDBE1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E17895-2F51-E3A1-26E6-5158518B0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BB607-57E0-A597-E5E9-B038EB810AE9}"/>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5" name="Footer Placeholder 4">
            <a:extLst>
              <a:ext uri="{FF2B5EF4-FFF2-40B4-BE49-F238E27FC236}">
                <a16:creationId xmlns:a16="http://schemas.microsoft.com/office/drawing/2014/main" id="{32554BED-035B-F286-F529-EE703B8CB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E735B-0ABB-5524-4256-880601E8BA36}"/>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404650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0A88-CC4C-0865-DBE5-1287DE28D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A73363-B5E7-D7D7-1C8E-0E7F5A619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7694E-631F-7C15-1442-717F1C5619FC}"/>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5" name="Footer Placeholder 4">
            <a:extLst>
              <a:ext uri="{FF2B5EF4-FFF2-40B4-BE49-F238E27FC236}">
                <a16:creationId xmlns:a16="http://schemas.microsoft.com/office/drawing/2014/main" id="{DCE4B5B1-EAA1-C11E-CD3A-8109142E3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0C4894-82A9-0471-F02F-B86350D2A4C6}"/>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363735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5312-D29E-E0E1-2815-F141D19F1E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5EDA18-1D36-2CB6-0E3A-8AFC2DF85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110826-B94E-B873-9EDC-E836189039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57F29C-959D-97EE-636F-9E51D4DC66A9}"/>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6" name="Footer Placeholder 5">
            <a:extLst>
              <a:ext uri="{FF2B5EF4-FFF2-40B4-BE49-F238E27FC236}">
                <a16:creationId xmlns:a16="http://schemas.microsoft.com/office/drawing/2014/main" id="{3C485A08-E93B-C7E4-4B60-3EAAC971B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22DADE-C0AC-906F-1501-7DB313E285DD}"/>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380036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3E9D-3A43-0B5A-1A1C-91A79BA26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BEEBC-92C3-BF37-049E-608C38DF5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35A95-B56F-C167-9B05-40E6D8E25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56DF13-D4D2-0F2A-93D6-0A2932460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316DA-B5FC-3E61-60E9-6BB00CBF58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4BB4FB-C852-BF69-015F-77087769F19D}"/>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8" name="Footer Placeholder 7">
            <a:extLst>
              <a:ext uri="{FF2B5EF4-FFF2-40B4-BE49-F238E27FC236}">
                <a16:creationId xmlns:a16="http://schemas.microsoft.com/office/drawing/2014/main" id="{B21C3551-F2EA-95DF-4E1E-3A14150E04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7F341E-B338-5F5F-03FA-ECCCECCDD77C}"/>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58226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BC22-0867-F963-42AA-686D9E8BD8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E0B324-5252-3684-14D4-CCA2F3F307CF}"/>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4" name="Footer Placeholder 3">
            <a:extLst>
              <a:ext uri="{FF2B5EF4-FFF2-40B4-BE49-F238E27FC236}">
                <a16:creationId xmlns:a16="http://schemas.microsoft.com/office/drawing/2014/main" id="{0163A111-06D3-1CE7-0EF1-1F6EC478E0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19E3C3-FAFF-A205-3CAE-E6131A2831E6}"/>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351442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81920-1A09-3A23-848B-8FD6C74416EA}"/>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3" name="Footer Placeholder 2">
            <a:extLst>
              <a:ext uri="{FF2B5EF4-FFF2-40B4-BE49-F238E27FC236}">
                <a16:creationId xmlns:a16="http://schemas.microsoft.com/office/drawing/2014/main" id="{68BC638D-DE44-BF09-0979-3C1AD172D0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933230-7F07-1429-DC92-DFE184FFFC80}"/>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377921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E7CE-1B88-D3BC-D8F2-6C76E3F28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7EEF4E-61F9-3813-1C71-909FF7495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370804-3168-53BF-A2B1-9C04DDBD5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8BB6D-DE9A-024C-7276-C629A52D91BB}"/>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6" name="Footer Placeholder 5">
            <a:extLst>
              <a:ext uri="{FF2B5EF4-FFF2-40B4-BE49-F238E27FC236}">
                <a16:creationId xmlns:a16="http://schemas.microsoft.com/office/drawing/2014/main" id="{901867D8-41C9-4A30-6075-BA9DC0F05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50A05-AFE5-A0F8-FE4C-52781AA03710}"/>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379033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8695-1058-DE2E-3C01-24DA9BE85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70AF67-C477-3927-152D-6ACC10F9B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90B437-9D27-7D4B-58C3-673BE0ACA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8CA89-0D00-55F8-BFBA-AA06484FF48A}"/>
              </a:ext>
            </a:extLst>
          </p:cNvPr>
          <p:cNvSpPr>
            <a:spLocks noGrp="1"/>
          </p:cNvSpPr>
          <p:nvPr>
            <p:ph type="dt" sz="half" idx="10"/>
          </p:nvPr>
        </p:nvSpPr>
        <p:spPr/>
        <p:txBody>
          <a:bodyPr/>
          <a:lstStyle/>
          <a:p>
            <a:fld id="{661F9466-2C7A-4FA2-9460-5FF34504A54B}" type="datetimeFigureOut">
              <a:rPr lang="en-IN" smtClean="0"/>
              <a:t>04-01-2024</a:t>
            </a:fld>
            <a:endParaRPr lang="en-IN"/>
          </a:p>
        </p:txBody>
      </p:sp>
      <p:sp>
        <p:nvSpPr>
          <p:cNvPr id="6" name="Footer Placeholder 5">
            <a:extLst>
              <a:ext uri="{FF2B5EF4-FFF2-40B4-BE49-F238E27FC236}">
                <a16:creationId xmlns:a16="http://schemas.microsoft.com/office/drawing/2014/main" id="{4B78E078-8E10-E3B8-6A61-F9F99AAC5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78B9B-701A-F861-52A5-6FE6F83FAE17}"/>
              </a:ext>
            </a:extLst>
          </p:cNvPr>
          <p:cNvSpPr>
            <a:spLocks noGrp="1"/>
          </p:cNvSpPr>
          <p:nvPr>
            <p:ph type="sldNum" sz="quarter" idx="12"/>
          </p:nvPr>
        </p:nvSpPr>
        <p:spPr/>
        <p:txBody>
          <a:bodyPr/>
          <a:lstStyle/>
          <a:p>
            <a:fld id="{EE531C93-B3C3-444E-8A85-586C74C46F8D}" type="slidenum">
              <a:rPr lang="en-IN" smtClean="0"/>
              <a:t>‹#›</a:t>
            </a:fld>
            <a:endParaRPr lang="en-IN"/>
          </a:p>
        </p:txBody>
      </p:sp>
    </p:spTree>
    <p:extLst>
      <p:ext uri="{BB962C8B-B14F-4D97-AF65-F5344CB8AC3E}">
        <p14:creationId xmlns:p14="http://schemas.microsoft.com/office/powerpoint/2010/main" val="80669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99D3D-EA5D-775A-2A36-815F5A2157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88918C-B703-4CC1-8942-FA4B3C0F4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A4308-42AA-A9BD-A5DE-9132191AC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F9466-2C7A-4FA2-9460-5FF34504A54B}" type="datetimeFigureOut">
              <a:rPr lang="en-IN" smtClean="0"/>
              <a:t>04-01-2024</a:t>
            </a:fld>
            <a:endParaRPr lang="en-IN"/>
          </a:p>
        </p:txBody>
      </p:sp>
      <p:sp>
        <p:nvSpPr>
          <p:cNvPr id="5" name="Footer Placeholder 4">
            <a:extLst>
              <a:ext uri="{FF2B5EF4-FFF2-40B4-BE49-F238E27FC236}">
                <a16:creationId xmlns:a16="http://schemas.microsoft.com/office/drawing/2014/main" id="{CB0860C8-06A2-B03C-49B2-42C6D7888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E63308-4E8E-31DE-A646-2799E98EE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31C93-B3C3-444E-8A85-586C74C46F8D}" type="slidenum">
              <a:rPr lang="en-IN" smtClean="0"/>
              <a:t>‹#›</a:t>
            </a:fld>
            <a:endParaRPr lang="en-IN"/>
          </a:p>
        </p:txBody>
      </p:sp>
    </p:spTree>
    <p:extLst>
      <p:ext uri="{BB962C8B-B14F-4D97-AF65-F5344CB8AC3E}">
        <p14:creationId xmlns:p14="http://schemas.microsoft.com/office/powerpoint/2010/main" val="126258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25DB-7FEC-BDA5-2B4E-543F0B5E9942}"/>
              </a:ext>
            </a:extLst>
          </p:cNvPr>
          <p:cNvSpPr>
            <a:spLocks noGrp="1"/>
          </p:cNvSpPr>
          <p:nvPr>
            <p:ph type="ctrTitle"/>
          </p:nvPr>
        </p:nvSpPr>
        <p:spPr/>
        <p:txBody>
          <a:bodyPr>
            <a:normAutofit/>
          </a:bodyPr>
          <a:lstStyle/>
          <a:p>
            <a:r>
              <a:rPr lang="en-IN" sz="8800" dirty="0">
                <a:solidFill>
                  <a:srgbClr val="FF0000"/>
                </a:solidFill>
              </a:rPr>
              <a:t>Hack Hurricane 1.0</a:t>
            </a:r>
          </a:p>
        </p:txBody>
      </p:sp>
      <p:sp>
        <p:nvSpPr>
          <p:cNvPr id="3" name="Subtitle 2">
            <a:extLst>
              <a:ext uri="{FF2B5EF4-FFF2-40B4-BE49-F238E27FC236}">
                <a16:creationId xmlns:a16="http://schemas.microsoft.com/office/drawing/2014/main" id="{9E77796F-2D80-7451-3FEF-2B7821F86063}"/>
              </a:ext>
            </a:extLst>
          </p:cNvPr>
          <p:cNvSpPr>
            <a:spLocks noGrp="1"/>
          </p:cNvSpPr>
          <p:nvPr>
            <p:ph type="subTitle" idx="1"/>
          </p:nvPr>
        </p:nvSpPr>
        <p:spPr/>
        <p:txBody>
          <a:bodyPr>
            <a:normAutofit/>
          </a:bodyPr>
          <a:lstStyle/>
          <a:p>
            <a:endParaRPr lang="en-IN" sz="3600" dirty="0">
              <a:solidFill>
                <a:srgbClr val="0070C0"/>
              </a:solidFill>
            </a:endParaRPr>
          </a:p>
          <a:p>
            <a:r>
              <a:rPr lang="en-IN" sz="3600" u="sng" dirty="0">
                <a:solidFill>
                  <a:srgbClr val="0070C0"/>
                </a:solidFill>
              </a:rPr>
              <a:t>Air India Airlines website project</a:t>
            </a:r>
          </a:p>
        </p:txBody>
      </p:sp>
    </p:spTree>
    <p:extLst>
      <p:ext uri="{BB962C8B-B14F-4D97-AF65-F5344CB8AC3E}">
        <p14:creationId xmlns:p14="http://schemas.microsoft.com/office/powerpoint/2010/main" val="175742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0EF9-1916-5228-FD07-45AE0CBCB27B}"/>
              </a:ext>
            </a:extLst>
          </p:cNvPr>
          <p:cNvSpPr>
            <a:spLocks noGrp="1"/>
          </p:cNvSpPr>
          <p:nvPr>
            <p:ph type="title"/>
          </p:nvPr>
        </p:nvSpPr>
        <p:spPr/>
        <p:txBody>
          <a:bodyPr/>
          <a:lstStyle/>
          <a:p>
            <a:r>
              <a:rPr lang="en-IN" b="1" dirty="0"/>
              <a:t>Objectives -</a:t>
            </a:r>
          </a:p>
        </p:txBody>
      </p:sp>
      <p:sp>
        <p:nvSpPr>
          <p:cNvPr id="3" name="Content Placeholder 2">
            <a:extLst>
              <a:ext uri="{FF2B5EF4-FFF2-40B4-BE49-F238E27FC236}">
                <a16:creationId xmlns:a16="http://schemas.microsoft.com/office/drawing/2014/main" id="{5F68E52C-1CA9-041A-1D78-FA7BC2FFACF1}"/>
              </a:ext>
            </a:extLst>
          </p:cNvPr>
          <p:cNvSpPr>
            <a:spLocks noGrp="1"/>
          </p:cNvSpPr>
          <p:nvPr>
            <p:ph idx="1"/>
          </p:nvPr>
        </p:nvSpPr>
        <p:spPr/>
        <p:txBody>
          <a:bodyPr/>
          <a:lstStyle/>
          <a:p>
            <a:r>
              <a:rPr lang="en-IN" dirty="0"/>
              <a:t>Simple website of Air India Airlines</a:t>
            </a:r>
          </a:p>
          <a:p>
            <a:r>
              <a:rPr lang="en-IN" dirty="0"/>
              <a:t>To serve the interactive UI of the website.</a:t>
            </a:r>
          </a:p>
          <a:p>
            <a:r>
              <a:rPr lang="en-IN" dirty="0"/>
              <a:t>To make clean and easy UI.</a:t>
            </a:r>
          </a:p>
          <a:p>
            <a:r>
              <a:rPr lang="en-IN" dirty="0"/>
              <a:t>Easy to explore the flights and easy to book tickets.</a:t>
            </a:r>
          </a:p>
          <a:p>
            <a:r>
              <a:rPr lang="en-IN" dirty="0"/>
              <a:t>Easy to login and signup.</a:t>
            </a:r>
          </a:p>
          <a:p>
            <a:r>
              <a:rPr lang="en-IN" dirty="0"/>
              <a:t>Entertainment feature on the website.</a:t>
            </a:r>
          </a:p>
          <a:p>
            <a:r>
              <a:rPr lang="en-IN" dirty="0"/>
              <a:t>Map feature of the different countries.</a:t>
            </a:r>
          </a:p>
        </p:txBody>
      </p:sp>
    </p:spTree>
    <p:extLst>
      <p:ext uri="{BB962C8B-B14F-4D97-AF65-F5344CB8AC3E}">
        <p14:creationId xmlns:p14="http://schemas.microsoft.com/office/powerpoint/2010/main" val="255729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22D2-0A8D-F99C-E285-7178045E8A13}"/>
              </a:ext>
            </a:extLst>
          </p:cNvPr>
          <p:cNvSpPr>
            <a:spLocks noGrp="1"/>
          </p:cNvSpPr>
          <p:nvPr>
            <p:ph type="title"/>
          </p:nvPr>
        </p:nvSpPr>
        <p:spPr/>
        <p:txBody>
          <a:bodyPr/>
          <a:lstStyle/>
          <a:p>
            <a:r>
              <a:rPr lang="en-IN" b="1" dirty="0"/>
              <a:t>Technologies used -</a:t>
            </a:r>
          </a:p>
        </p:txBody>
      </p:sp>
      <p:sp>
        <p:nvSpPr>
          <p:cNvPr id="3" name="Content Placeholder 2">
            <a:extLst>
              <a:ext uri="{FF2B5EF4-FFF2-40B4-BE49-F238E27FC236}">
                <a16:creationId xmlns:a16="http://schemas.microsoft.com/office/drawing/2014/main" id="{53EC7583-EC2E-BD22-8894-92028D0F6E62}"/>
              </a:ext>
            </a:extLst>
          </p:cNvPr>
          <p:cNvSpPr>
            <a:spLocks noGrp="1"/>
          </p:cNvSpPr>
          <p:nvPr>
            <p:ph idx="1"/>
          </p:nvPr>
        </p:nvSpPr>
        <p:spPr>
          <a:xfrm>
            <a:off x="838200" y="1825625"/>
            <a:ext cx="10515600" cy="2737044"/>
          </a:xfrm>
        </p:spPr>
        <p:txBody>
          <a:bodyPr>
            <a:normAutofit/>
          </a:bodyPr>
          <a:lstStyle/>
          <a:p>
            <a:r>
              <a:rPr lang="en-IN" dirty="0"/>
              <a:t>HTML – Used to design the basic structure of the page.</a:t>
            </a:r>
          </a:p>
          <a:p>
            <a:r>
              <a:rPr lang="en-IN" dirty="0"/>
              <a:t>CSS – Used to style the web page more interactive</a:t>
            </a:r>
          </a:p>
          <a:p>
            <a:r>
              <a:rPr lang="en-IN" dirty="0"/>
              <a:t>JavaScript – Used to make the website the dynamic.</a:t>
            </a:r>
          </a:p>
          <a:p>
            <a:r>
              <a:rPr lang="en-IN" dirty="0"/>
              <a:t>Node </a:t>
            </a:r>
            <a:r>
              <a:rPr lang="en-IN" dirty="0" err="1"/>
              <a:t>js</a:t>
            </a:r>
            <a:r>
              <a:rPr lang="en-IN" dirty="0"/>
              <a:t> – Used to create the runtime environment for JavaScript.</a:t>
            </a:r>
          </a:p>
          <a:p>
            <a:r>
              <a:rPr lang="en-IN" dirty="0"/>
              <a:t>MongoDB – Used for the backend.</a:t>
            </a:r>
          </a:p>
        </p:txBody>
      </p:sp>
      <p:pic>
        <p:nvPicPr>
          <p:cNvPr id="1028" name="Picture 4" descr="Download HTML5 Logo PNG, Free Transparent HTML5 Images ...">
            <a:extLst>
              <a:ext uri="{FF2B5EF4-FFF2-40B4-BE49-F238E27FC236}">
                <a16:creationId xmlns:a16="http://schemas.microsoft.com/office/drawing/2014/main" id="{1EF165DD-F95D-F9AC-0A70-11E31E0BA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862" y="4562669"/>
            <a:ext cx="4886615" cy="190353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Node Js Logo png images | PNGEgg">
            <a:extLst>
              <a:ext uri="{FF2B5EF4-FFF2-40B4-BE49-F238E27FC236}">
                <a16:creationId xmlns:a16="http://schemas.microsoft.com/office/drawing/2014/main" id="{250A1E97-A08A-7A8B-8156-CA936E57C1F6}"/>
              </a:ext>
            </a:extLst>
          </p:cNvPr>
          <p:cNvSpPr>
            <a:spLocks noChangeAspect="1" noChangeArrowheads="1"/>
          </p:cNvSpPr>
          <p:nvPr/>
        </p:nvSpPr>
        <p:spPr bwMode="auto">
          <a:xfrm>
            <a:off x="9144000" y="45452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8" name="Picture 14">
            <a:extLst>
              <a:ext uri="{FF2B5EF4-FFF2-40B4-BE49-F238E27FC236}">
                <a16:creationId xmlns:a16="http://schemas.microsoft.com/office/drawing/2014/main" id="{C4DEB3AE-A4FE-8BDF-2F98-61DA58C7D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696" y="5290757"/>
            <a:ext cx="4460033" cy="120211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A44F6B4-1503-F601-0AA7-22A015FFF8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9627" y="4090381"/>
            <a:ext cx="4460033" cy="12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50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BBAD-76B0-2BBB-2F87-1F53AFC3DD8D}"/>
              </a:ext>
            </a:extLst>
          </p:cNvPr>
          <p:cNvSpPr>
            <a:spLocks noGrp="1"/>
          </p:cNvSpPr>
          <p:nvPr>
            <p:ph type="title"/>
          </p:nvPr>
        </p:nvSpPr>
        <p:spPr/>
        <p:txBody>
          <a:bodyPr/>
          <a:lstStyle/>
          <a:p>
            <a:r>
              <a:rPr lang="en-IN" b="1" u="sng" dirty="0"/>
              <a:t>Flow diagram</a:t>
            </a:r>
            <a:r>
              <a:rPr lang="en-IN" b="1" dirty="0"/>
              <a:t> -</a:t>
            </a:r>
          </a:p>
        </p:txBody>
      </p:sp>
      <p:pic>
        <p:nvPicPr>
          <p:cNvPr id="8" name="Content Placeholder 7">
            <a:extLst>
              <a:ext uri="{FF2B5EF4-FFF2-40B4-BE49-F238E27FC236}">
                <a16:creationId xmlns:a16="http://schemas.microsoft.com/office/drawing/2014/main" id="{3CF3547E-5484-2B1E-AC10-B2D9691814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051" b="13483"/>
          <a:stretch/>
        </p:blipFill>
        <p:spPr>
          <a:xfrm>
            <a:off x="492518" y="1408922"/>
            <a:ext cx="11301376" cy="4606628"/>
          </a:xfrm>
        </p:spPr>
      </p:pic>
      <p:cxnSp>
        <p:nvCxnSpPr>
          <p:cNvPr id="10" name="Straight Arrow Connector 9">
            <a:extLst>
              <a:ext uri="{FF2B5EF4-FFF2-40B4-BE49-F238E27FC236}">
                <a16:creationId xmlns:a16="http://schemas.microsoft.com/office/drawing/2014/main" id="{120BA835-F2F4-5AC1-C282-AA9E3720C2C4}"/>
              </a:ext>
            </a:extLst>
          </p:cNvPr>
          <p:cNvCxnSpPr/>
          <p:nvPr/>
        </p:nvCxnSpPr>
        <p:spPr>
          <a:xfrm flipH="1">
            <a:off x="8406882" y="3965510"/>
            <a:ext cx="634481" cy="0"/>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9CD6050-C9DC-B766-16B3-43E7361CE106}"/>
              </a:ext>
            </a:extLst>
          </p:cNvPr>
          <p:cNvCxnSpPr/>
          <p:nvPr/>
        </p:nvCxnSpPr>
        <p:spPr>
          <a:xfrm flipH="1">
            <a:off x="5909388" y="3965510"/>
            <a:ext cx="634481" cy="0"/>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F90B1BC-453D-F8FF-C4E4-AED12F64CD1B}"/>
              </a:ext>
            </a:extLst>
          </p:cNvPr>
          <p:cNvCxnSpPr>
            <a:cxnSpLocks/>
          </p:cNvCxnSpPr>
          <p:nvPr/>
        </p:nvCxnSpPr>
        <p:spPr>
          <a:xfrm flipH="1">
            <a:off x="3511421" y="3965510"/>
            <a:ext cx="556726" cy="0"/>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887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C9C2-A4E9-3346-D8CF-457E63F56EE1}"/>
              </a:ext>
            </a:extLst>
          </p:cNvPr>
          <p:cNvSpPr>
            <a:spLocks noGrp="1"/>
          </p:cNvSpPr>
          <p:nvPr>
            <p:ph type="title"/>
          </p:nvPr>
        </p:nvSpPr>
        <p:spPr/>
        <p:txBody>
          <a:bodyPr/>
          <a:lstStyle/>
          <a:p>
            <a:r>
              <a:rPr lang="en-IN" b="1" dirty="0"/>
              <a:t>Challenges -</a:t>
            </a:r>
          </a:p>
        </p:txBody>
      </p:sp>
      <p:sp>
        <p:nvSpPr>
          <p:cNvPr id="3" name="Content Placeholder 2">
            <a:extLst>
              <a:ext uri="{FF2B5EF4-FFF2-40B4-BE49-F238E27FC236}">
                <a16:creationId xmlns:a16="http://schemas.microsoft.com/office/drawing/2014/main" id="{82573DE2-01D3-B254-EBCF-6385C153DB0D}"/>
              </a:ext>
            </a:extLst>
          </p:cNvPr>
          <p:cNvSpPr>
            <a:spLocks noGrp="1"/>
          </p:cNvSpPr>
          <p:nvPr>
            <p:ph idx="1"/>
          </p:nvPr>
        </p:nvSpPr>
        <p:spPr/>
        <p:txBody>
          <a:bodyPr/>
          <a:lstStyle/>
          <a:p>
            <a:r>
              <a:rPr lang="en-IN" dirty="0"/>
              <a:t>Initially difficulties to find the problem.</a:t>
            </a:r>
          </a:p>
          <a:p>
            <a:r>
              <a:rPr lang="en-IN" dirty="0"/>
              <a:t>In starting the development of the development.</a:t>
            </a:r>
          </a:p>
          <a:p>
            <a:r>
              <a:rPr lang="en-IN" dirty="0"/>
              <a:t>Difficulties to design the user interface.</a:t>
            </a:r>
          </a:p>
          <a:p>
            <a:r>
              <a:rPr lang="en-IN" dirty="0"/>
              <a:t>Difficulties in creating connection with backend.</a:t>
            </a:r>
          </a:p>
          <a:p>
            <a:r>
              <a:rPr lang="en-IN" dirty="0"/>
              <a:t>Collection of raw material.</a:t>
            </a:r>
          </a:p>
          <a:p>
            <a:endParaRPr lang="en-IN" dirty="0"/>
          </a:p>
          <a:p>
            <a:endParaRPr lang="en-IN" dirty="0"/>
          </a:p>
        </p:txBody>
      </p:sp>
    </p:spTree>
    <p:extLst>
      <p:ext uri="{BB962C8B-B14F-4D97-AF65-F5344CB8AC3E}">
        <p14:creationId xmlns:p14="http://schemas.microsoft.com/office/powerpoint/2010/main" val="61750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EB9A-1DDC-CF06-BBF9-3ABAC2DA3B37}"/>
              </a:ext>
            </a:extLst>
          </p:cNvPr>
          <p:cNvSpPr>
            <a:spLocks noGrp="1"/>
          </p:cNvSpPr>
          <p:nvPr>
            <p:ph type="title"/>
          </p:nvPr>
        </p:nvSpPr>
        <p:spPr/>
        <p:txBody>
          <a:bodyPr/>
          <a:lstStyle/>
          <a:p>
            <a:r>
              <a:rPr lang="en-IN" b="1" dirty="0"/>
              <a:t>Future scope -</a:t>
            </a:r>
          </a:p>
        </p:txBody>
      </p:sp>
      <p:sp>
        <p:nvSpPr>
          <p:cNvPr id="3" name="Content Placeholder 2">
            <a:extLst>
              <a:ext uri="{FF2B5EF4-FFF2-40B4-BE49-F238E27FC236}">
                <a16:creationId xmlns:a16="http://schemas.microsoft.com/office/drawing/2014/main" id="{3BDF2987-111F-2723-3F3D-7AAF8DFBFCD1}"/>
              </a:ext>
            </a:extLst>
          </p:cNvPr>
          <p:cNvSpPr>
            <a:spLocks noGrp="1"/>
          </p:cNvSpPr>
          <p:nvPr>
            <p:ph idx="1"/>
          </p:nvPr>
        </p:nvSpPr>
        <p:spPr/>
        <p:txBody>
          <a:bodyPr/>
          <a:lstStyle/>
          <a:p>
            <a:r>
              <a:rPr lang="en-IN" dirty="0"/>
              <a:t>Provide the booking facility</a:t>
            </a:r>
          </a:p>
          <a:p>
            <a:r>
              <a:rPr lang="en-IN" dirty="0"/>
              <a:t>Providing the tracking system</a:t>
            </a:r>
          </a:p>
          <a:p>
            <a:r>
              <a:rPr lang="en-IN" dirty="0"/>
              <a:t>Maintaining the booking history</a:t>
            </a:r>
          </a:p>
          <a:p>
            <a:r>
              <a:rPr lang="en-IN" dirty="0"/>
              <a:t>Payment gateway integration</a:t>
            </a:r>
          </a:p>
          <a:p>
            <a:r>
              <a:rPr lang="en-IN" dirty="0"/>
              <a:t>Flight schedules</a:t>
            </a:r>
          </a:p>
          <a:p>
            <a:r>
              <a:rPr lang="en-IN" dirty="0"/>
              <a:t>Daily updates</a:t>
            </a:r>
          </a:p>
          <a:p>
            <a:r>
              <a:rPr lang="en-IN" dirty="0"/>
              <a:t>Upcoming journey notification</a:t>
            </a:r>
          </a:p>
          <a:p>
            <a:r>
              <a:rPr lang="en-IN" dirty="0"/>
              <a:t>Payment wallet system</a:t>
            </a:r>
          </a:p>
          <a:p>
            <a:endParaRPr lang="en-IN" dirty="0"/>
          </a:p>
        </p:txBody>
      </p:sp>
    </p:spTree>
    <p:extLst>
      <p:ext uri="{BB962C8B-B14F-4D97-AF65-F5344CB8AC3E}">
        <p14:creationId xmlns:p14="http://schemas.microsoft.com/office/powerpoint/2010/main" val="380277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2F40-DFD8-6991-F1F0-A73BDBFA1900}"/>
              </a:ext>
            </a:extLst>
          </p:cNvPr>
          <p:cNvSpPr>
            <a:spLocks noGrp="1"/>
          </p:cNvSpPr>
          <p:nvPr>
            <p:ph type="title"/>
          </p:nvPr>
        </p:nvSpPr>
        <p:spPr/>
        <p:txBody>
          <a:bodyPr/>
          <a:lstStyle/>
          <a:p>
            <a:r>
              <a:rPr lang="en-IN" b="1" dirty="0"/>
              <a:t>Team mates (</a:t>
            </a:r>
            <a:r>
              <a:rPr lang="en-IN" b="1" dirty="0" err="1"/>
              <a:t>DevJoint</a:t>
            </a:r>
            <a:r>
              <a:rPr lang="en-IN" b="1" dirty="0"/>
              <a:t>)-</a:t>
            </a:r>
          </a:p>
        </p:txBody>
      </p:sp>
      <p:pic>
        <p:nvPicPr>
          <p:cNvPr id="2050" name="Picture 2">
            <a:extLst>
              <a:ext uri="{FF2B5EF4-FFF2-40B4-BE49-F238E27FC236}">
                <a16:creationId xmlns:a16="http://schemas.microsoft.com/office/drawing/2014/main" id="{C87E5818-610A-54FE-C9F6-7D7CA1F0A0E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768" t="-1072" r="15560" b="1072"/>
          <a:stretch/>
        </p:blipFill>
        <p:spPr bwMode="auto">
          <a:xfrm>
            <a:off x="7959012" y="1690688"/>
            <a:ext cx="2724816" cy="36047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25F2327-7E83-7305-66FF-6F769A0C72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06" r="17299" b="15332"/>
          <a:stretch/>
        </p:blipFill>
        <p:spPr bwMode="auto">
          <a:xfrm>
            <a:off x="4446037" y="1748380"/>
            <a:ext cx="2901820" cy="35201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4EF5A6-9719-EBAB-A1FF-A527E7FAD826}"/>
              </a:ext>
            </a:extLst>
          </p:cNvPr>
          <p:cNvSpPr/>
          <p:nvPr/>
        </p:nvSpPr>
        <p:spPr>
          <a:xfrm>
            <a:off x="4446037" y="5359086"/>
            <a:ext cx="2901820" cy="405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Gufran Alam</a:t>
            </a:r>
          </a:p>
        </p:txBody>
      </p:sp>
      <p:sp>
        <p:nvSpPr>
          <p:cNvPr id="6" name="Rectangle 5">
            <a:extLst>
              <a:ext uri="{FF2B5EF4-FFF2-40B4-BE49-F238E27FC236}">
                <a16:creationId xmlns:a16="http://schemas.microsoft.com/office/drawing/2014/main" id="{4E7D157A-9CB6-FD4B-46FB-F11EBB458A0E}"/>
              </a:ext>
            </a:extLst>
          </p:cNvPr>
          <p:cNvSpPr/>
          <p:nvPr/>
        </p:nvSpPr>
        <p:spPr>
          <a:xfrm>
            <a:off x="7959012" y="5359086"/>
            <a:ext cx="2724816" cy="405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Sourav Tyagi</a:t>
            </a:r>
          </a:p>
        </p:txBody>
      </p:sp>
      <p:pic>
        <p:nvPicPr>
          <p:cNvPr id="12" name="Picture 4">
            <a:extLst>
              <a:ext uri="{FF2B5EF4-FFF2-40B4-BE49-F238E27FC236}">
                <a16:creationId xmlns:a16="http://schemas.microsoft.com/office/drawing/2014/main" id="{397CA7DB-DF26-6651-9838-7C6C42C7A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370" b="2370"/>
          <a:stretch/>
        </p:blipFill>
        <p:spPr bwMode="auto">
          <a:xfrm>
            <a:off x="933062" y="1733006"/>
            <a:ext cx="2901820" cy="352015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22D37B3B-6A8A-C125-0C14-811135244888}"/>
              </a:ext>
            </a:extLst>
          </p:cNvPr>
          <p:cNvSpPr/>
          <p:nvPr/>
        </p:nvSpPr>
        <p:spPr>
          <a:xfrm>
            <a:off x="933062" y="5359086"/>
            <a:ext cx="2901820" cy="405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t>Himanshu</a:t>
            </a:r>
          </a:p>
        </p:txBody>
      </p:sp>
    </p:spTree>
    <p:extLst>
      <p:ext uri="{BB962C8B-B14F-4D97-AF65-F5344CB8AC3E}">
        <p14:creationId xmlns:p14="http://schemas.microsoft.com/office/powerpoint/2010/main" val="2007362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4EE9DB-F460-D3CD-71A9-9B08D1EF913A}"/>
              </a:ext>
            </a:extLst>
          </p:cNvPr>
          <p:cNvSpPr>
            <a:spLocks noGrp="1"/>
          </p:cNvSpPr>
          <p:nvPr>
            <p:ph type="title"/>
          </p:nvPr>
        </p:nvSpPr>
        <p:spPr>
          <a:xfrm>
            <a:off x="838200" y="365125"/>
            <a:ext cx="10515600" cy="5886385"/>
          </a:xfrm>
        </p:spPr>
        <p:txBody>
          <a:bodyPr>
            <a:normAutofit/>
          </a:bodyPr>
          <a:lstStyle/>
          <a:p>
            <a:r>
              <a:rPr lang="en-IN" dirty="0"/>
              <a:t>Himanshu</a:t>
            </a:r>
            <a:r>
              <a:rPr lang="en-IN" sz="2000" dirty="0"/>
              <a:t> </a:t>
            </a:r>
            <a:br>
              <a:rPr lang="en-IN" sz="2000" dirty="0"/>
            </a:br>
            <a:r>
              <a:rPr lang="en-IN" sz="2000" b="1" dirty="0"/>
              <a:t>Web developer</a:t>
            </a:r>
            <a:br>
              <a:rPr lang="en-IN" sz="2000" dirty="0"/>
            </a:br>
            <a:r>
              <a:rPr lang="en-IN" sz="2000" dirty="0"/>
              <a:t>Worked on the frontend of the website.</a:t>
            </a:r>
            <a:br>
              <a:rPr lang="en-IN" sz="2000" dirty="0"/>
            </a:br>
            <a:br>
              <a:rPr lang="en-IN" sz="2000" dirty="0"/>
            </a:br>
            <a:r>
              <a:rPr lang="en-IN" sz="4000" dirty="0"/>
              <a:t>Gufran Alam</a:t>
            </a:r>
            <a:br>
              <a:rPr lang="en-IN" sz="2000" dirty="0"/>
            </a:br>
            <a:r>
              <a:rPr lang="en-IN" sz="2000" b="1" dirty="0"/>
              <a:t>Web developer</a:t>
            </a:r>
            <a:br>
              <a:rPr lang="en-IN" sz="2000" dirty="0"/>
            </a:br>
            <a:r>
              <a:rPr lang="en-IN" sz="2000" dirty="0"/>
              <a:t>Work on the backend and as well as the frontend of the website.</a:t>
            </a:r>
            <a:br>
              <a:rPr lang="en-IN" sz="2000" dirty="0"/>
            </a:br>
            <a:br>
              <a:rPr lang="en-IN" sz="2000" dirty="0"/>
            </a:br>
            <a:r>
              <a:rPr lang="en-IN" sz="4400" dirty="0"/>
              <a:t>Sourav Tyagi</a:t>
            </a:r>
            <a:br>
              <a:rPr lang="en-IN" sz="4400" dirty="0"/>
            </a:br>
            <a:r>
              <a:rPr lang="en-IN" sz="2000" b="1" dirty="0"/>
              <a:t>Web developer</a:t>
            </a:r>
            <a:br>
              <a:rPr lang="en-IN" sz="2000" dirty="0"/>
            </a:br>
            <a:r>
              <a:rPr lang="en-IN" sz="2000" dirty="0"/>
              <a:t>Worked on the frontend of the website.</a:t>
            </a:r>
            <a:endParaRPr lang="en-IN" dirty="0"/>
          </a:p>
        </p:txBody>
      </p:sp>
    </p:spTree>
    <p:extLst>
      <p:ext uri="{BB962C8B-B14F-4D97-AF65-F5344CB8AC3E}">
        <p14:creationId xmlns:p14="http://schemas.microsoft.com/office/powerpoint/2010/main" val="150832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Hack Hurricane 1.0</vt:lpstr>
      <vt:lpstr>Objectives -</vt:lpstr>
      <vt:lpstr>Technologies used -</vt:lpstr>
      <vt:lpstr>Flow diagram -</vt:lpstr>
      <vt:lpstr>Challenges -</vt:lpstr>
      <vt:lpstr>Future scope -</vt:lpstr>
      <vt:lpstr>Team mates (DevJoint)-</vt:lpstr>
      <vt:lpstr>Himanshu  Web developer Worked on the frontend of the website.  Gufran Alam Web developer Work on the backend and as well as the frontend of the website.  Sourav Tyagi Web developer Worked on the frontend of the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Hurricane 1.0</dc:title>
  <dc:creator>Gufran Alam</dc:creator>
  <cp:lastModifiedBy>Gufran Alam</cp:lastModifiedBy>
  <cp:revision>1</cp:revision>
  <dcterms:created xsi:type="dcterms:W3CDTF">2024-01-04T10:50:28Z</dcterms:created>
  <dcterms:modified xsi:type="dcterms:W3CDTF">2024-01-04T10:50:33Z</dcterms:modified>
</cp:coreProperties>
</file>