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258" r:id="rId3"/>
    <p:sldId id="259" r:id="rId4"/>
    <p:sldId id="262" r:id="rId5"/>
    <p:sldId id="265" r:id="rId6"/>
    <p:sldId id="275" r:id="rId7"/>
    <p:sldId id="264" r:id="rId8"/>
    <p:sldId id="274" r:id="rId9"/>
  </p:sldIdLst>
  <p:sldSz cx="9144000" cy="5143500" type="screen16x9"/>
  <p:notesSz cx="6858000" cy="9144000"/>
  <p:embeddedFontLst>
    <p:embeddedFont>
      <p:font typeface="Bebas Neue" panose="020B0606020202050201" pitchFamily="34" charset="-94"/>
      <p:regular r:id="rId11"/>
    </p:embeddedFont>
    <p:embeddedFont>
      <p:font typeface="Fira Code" panose="020B0809050000020004" pitchFamily="49" charset="0"/>
      <p:regular r:id="rId12"/>
      <p:bold r:id="rId13"/>
    </p:embeddedFont>
    <p:embeddedFont>
      <p:font typeface="Fira Code Light" panose="020B0809050000020004" pitchFamily="49" charset="0"/>
      <p:regular r:id="rId14"/>
      <p:bold r:id="rId15"/>
    </p:embeddedFont>
    <p:embeddedFont>
      <p:font typeface="Oswald" panose="00000500000000000000" pitchFamily="2" charset="-94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0BEF4B-F0F2-46DF-B443-1CAEFBB6DB90}">
  <a:tblStyle styleId="{8E0BEF4B-F0F2-46DF-B443-1CAEFBB6DB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f65840171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f65840171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f65840171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f65840171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858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3604b7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3604b7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f63248dfcf_0_1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f63248dfcf_0_1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  <p:sldLayoutId id="2147483659" r:id="rId5"/>
    <p:sldLayoutId id="2147483663" r:id="rId6"/>
    <p:sldLayoutId id="2147483666" r:id="rId7"/>
    <p:sldLayoutId id="2147483671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7338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Gufran Yeşilyurt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Murat Can </a:t>
            </a:r>
            <a:r>
              <a:rPr lang="tr-TR" dirty="0" err="1"/>
              <a:t>Altun</a:t>
            </a: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Ahmet Çağatay Savaşlı</a:t>
            </a:r>
            <a:r>
              <a:rPr lang="en" dirty="0"/>
              <a:t> </a:t>
            </a:r>
            <a:endParaRPr dirty="0"/>
          </a:p>
        </p:txBody>
      </p:sp>
      <p:sp>
        <p:nvSpPr>
          <p:cNvPr id="398" name="Google Shape;398;p31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dirty="0" err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gmaCrypt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/</a:t>
            </a:r>
            <a:r>
              <a:rPr lang="tr-TR" sz="4800" dirty="0"/>
              <a:t>CS350 Project</a:t>
            </a:r>
            <a:endParaRPr sz="4800" dirty="0"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6" name="Google Shape;456;p31"/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/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dirty="0" err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gmaCrypt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/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/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</a:t>
            </a:r>
            <a:r>
              <a:rPr lang="tr-TR" dirty="0"/>
              <a:t>Project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Take a regular file system and make its read()-write() functions secure by adding password encryption</a:t>
            </a:r>
          </a:p>
        </p:txBody>
      </p:sp>
      <p:sp>
        <p:nvSpPr>
          <p:cNvPr id="515" name="Google Shape;515;p33"/>
          <p:cNvSpPr/>
          <p:nvPr/>
        </p:nvSpPr>
        <p:spPr>
          <a:xfrm>
            <a:off x="4351569" y="3669202"/>
            <a:ext cx="440861" cy="441047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/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695;p36">
            <a:extLst>
              <a:ext uri="{FF2B5EF4-FFF2-40B4-BE49-F238E27FC236}">
                <a16:creationId xmlns:a16="http://schemas.microsoft.com/office/drawing/2014/main" id="{30BC0F66-0AB3-4E63-B8A2-52CA199E8F89}"/>
              </a:ext>
            </a:extLst>
          </p:cNvPr>
          <p:cNvSpPr/>
          <p:nvPr/>
        </p:nvSpPr>
        <p:spPr>
          <a:xfrm>
            <a:off x="4453661" y="3764550"/>
            <a:ext cx="236675" cy="215400"/>
          </a:xfrm>
          <a:custGeom>
            <a:avLst/>
            <a:gdLst/>
            <a:ahLst/>
            <a:cxnLst/>
            <a:rect l="l" t="t" r="r" b="b"/>
            <a:pathLst>
              <a:path w="9467" h="8616" extrusionOk="0">
                <a:moveTo>
                  <a:pt x="4733" y="1"/>
                </a:moveTo>
                <a:cubicBezTo>
                  <a:pt x="4606" y="1"/>
                  <a:pt x="4480" y="48"/>
                  <a:pt x="4383" y="142"/>
                </a:cubicBezTo>
                <a:lnTo>
                  <a:pt x="210" y="4131"/>
                </a:lnTo>
                <a:cubicBezTo>
                  <a:pt x="10" y="4325"/>
                  <a:pt x="0" y="4648"/>
                  <a:pt x="194" y="4847"/>
                </a:cubicBezTo>
                <a:cubicBezTo>
                  <a:pt x="295" y="4952"/>
                  <a:pt x="429" y="5005"/>
                  <a:pt x="564" y="5005"/>
                </a:cubicBezTo>
                <a:cubicBezTo>
                  <a:pt x="690" y="5005"/>
                  <a:pt x="817" y="4959"/>
                  <a:pt x="916" y="4867"/>
                </a:cubicBezTo>
                <a:lnTo>
                  <a:pt x="4730" y="1211"/>
                </a:lnTo>
                <a:lnTo>
                  <a:pt x="8551" y="4867"/>
                </a:lnTo>
                <a:cubicBezTo>
                  <a:pt x="8648" y="4959"/>
                  <a:pt x="8776" y="5005"/>
                  <a:pt x="8903" y="5005"/>
                </a:cubicBezTo>
                <a:cubicBezTo>
                  <a:pt x="9037" y="5005"/>
                  <a:pt x="9170" y="4955"/>
                  <a:pt x="9271" y="4847"/>
                </a:cubicBezTo>
                <a:cubicBezTo>
                  <a:pt x="9467" y="4648"/>
                  <a:pt x="9456" y="4325"/>
                  <a:pt x="9257" y="4131"/>
                </a:cubicBezTo>
                <a:lnTo>
                  <a:pt x="5084" y="142"/>
                </a:lnTo>
                <a:cubicBezTo>
                  <a:pt x="4986" y="48"/>
                  <a:pt x="4860" y="1"/>
                  <a:pt x="4733" y="1"/>
                </a:cubicBezTo>
                <a:close/>
                <a:moveTo>
                  <a:pt x="4730" y="2203"/>
                </a:moveTo>
                <a:lnTo>
                  <a:pt x="1355" y="5434"/>
                </a:lnTo>
                <a:lnTo>
                  <a:pt x="1355" y="8616"/>
                </a:lnTo>
                <a:lnTo>
                  <a:pt x="3928" y="8616"/>
                </a:lnTo>
                <a:lnTo>
                  <a:pt x="3928" y="6529"/>
                </a:lnTo>
                <a:lnTo>
                  <a:pt x="5539" y="6529"/>
                </a:lnTo>
                <a:lnTo>
                  <a:pt x="5539" y="8616"/>
                </a:lnTo>
                <a:lnTo>
                  <a:pt x="8106" y="8616"/>
                </a:lnTo>
                <a:lnTo>
                  <a:pt x="8106" y="5434"/>
                </a:lnTo>
                <a:lnTo>
                  <a:pt x="4730" y="2203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tr-TR" dirty="0" err="1"/>
              <a:t>Introduction</a:t>
            </a:r>
            <a:endParaRPr dirty="0"/>
          </a:p>
        </p:txBody>
      </p:sp>
      <p:sp>
        <p:nvSpPr>
          <p:cNvPr id="530" name="Google Shape;530;p34"/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31" name="Google Shape;531;p34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What</a:t>
            </a:r>
            <a:r>
              <a:rPr lang="tr-TR" dirty="0"/>
              <a:t> &amp; </a:t>
            </a:r>
            <a:r>
              <a:rPr lang="tr-TR" dirty="0" err="1"/>
              <a:t>Why</a:t>
            </a:r>
            <a:endParaRPr dirty="0"/>
          </a:p>
        </p:txBody>
      </p:sp>
      <p:sp>
        <p:nvSpPr>
          <p:cNvPr id="532" name="Google Shape;532;p34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tr-TR" dirty="0" err="1"/>
              <a:t>SELinux</a:t>
            </a:r>
            <a:endParaRPr dirty="0"/>
          </a:p>
        </p:txBody>
      </p:sp>
      <p:sp>
        <p:nvSpPr>
          <p:cNvPr id="533" name="Google Shape;533;p34"/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534" name="Google Shape;534;p34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Benchmark</a:t>
            </a:r>
            <a:endParaRPr dirty="0"/>
          </a:p>
        </p:txBody>
      </p:sp>
      <p:sp>
        <p:nvSpPr>
          <p:cNvPr id="535" name="Google Shape;535;p34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tr-TR" dirty="0" err="1"/>
              <a:t>Ubuntu</a:t>
            </a:r>
            <a:endParaRPr dirty="0"/>
          </a:p>
        </p:txBody>
      </p:sp>
      <p:sp>
        <p:nvSpPr>
          <p:cNvPr id="536" name="Google Shape;536;p34"/>
          <p:cNvSpPr txBox="1">
            <a:spLocks noGrp="1"/>
          </p:cNvSpPr>
          <p:nvPr>
            <p:ph type="title" idx="7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537" name="Google Shape;537;p34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ext4</a:t>
            </a:r>
            <a:endParaRPr dirty="0"/>
          </a:p>
        </p:txBody>
      </p:sp>
      <p:sp>
        <p:nvSpPr>
          <p:cNvPr id="538" name="Google Shape;538;p34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tr-TR" dirty="0" err="1"/>
              <a:t>Implementation</a:t>
            </a:r>
            <a:endParaRPr dirty="0"/>
          </a:p>
        </p:txBody>
      </p:sp>
      <p:sp>
        <p:nvSpPr>
          <p:cNvPr id="539" name="Google Shape;539;p34"/>
          <p:cNvSpPr txBox="1">
            <a:spLocks noGrp="1"/>
          </p:cNvSpPr>
          <p:nvPr>
            <p:ph type="title" idx="13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540" name="Google Shape;540;p34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gmaCrypt</a:t>
            </a:r>
            <a:endParaRPr dirty="0"/>
          </a:p>
        </p:txBody>
      </p:sp>
      <p:sp>
        <p:nvSpPr>
          <p:cNvPr id="541" name="Google Shape;541;p3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/TABLE OF CONTENTS</a:t>
            </a:r>
            <a:endParaRPr/>
          </a:p>
        </p:txBody>
      </p:sp>
      <p:sp>
        <p:nvSpPr>
          <p:cNvPr id="542" name="Google Shape;542;p34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dirty="0" err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gmaCrypt</a:t>
            </a:r>
            <a:endParaRPr lang="tr-TR"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43" name="Google Shape;543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44" name="Google Shape;544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7" name="Google Shape;547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48" name="Google Shape;548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9" name="Google Shape;549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0" name="Google Shape;550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1" name="Google Shape;551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2" name="Google Shape;552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54" name="Google Shape;554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55" name="Google Shape;555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58" name="Google Shape;558;p34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59" name="Google Shape;559;p34"/>
          <p:cNvSpPr/>
          <p:nvPr/>
        </p:nvSpPr>
        <p:spPr>
          <a:xfrm>
            <a:off x="186279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0" name="Google Shape;560;p34"/>
          <p:cNvSpPr/>
          <p:nvPr/>
        </p:nvSpPr>
        <p:spPr>
          <a:xfrm>
            <a:off x="186279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1" name="Google Shape;561;p34"/>
          <p:cNvSpPr/>
          <p:nvPr/>
        </p:nvSpPr>
        <p:spPr>
          <a:xfrm>
            <a:off x="534324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2" name="Google Shape;562;p34"/>
          <p:cNvSpPr/>
          <p:nvPr/>
        </p:nvSpPr>
        <p:spPr>
          <a:xfrm>
            <a:off x="534324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" name="Google Shape;563;p34"/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4" name="Google Shape;564;p34"/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7" name="Google Shape;567;p3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68" name="Google Shape;568;p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7"/>
          <p:cNvGrpSpPr/>
          <p:nvPr/>
        </p:nvGrpSpPr>
        <p:grpSpPr>
          <a:xfrm>
            <a:off x="966240" y="1638993"/>
            <a:ext cx="737100" cy="737100"/>
            <a:chOff x="991075" y="1881675"/>
            <a:chExt cx="737100" cy="737100"/>
          </a:xfrm>
        </p:grpSpPr>
        <p:sp>
          <p:nvSpPr>
            <p:cNvPr id="707" name="Google Shape;707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3547346" y="1638993"/>
            <a:ext cx="737100" cy="737100"/>
            <a:chOff x="991075" y="1881675"/>
            <a:chExt cx="737100" cy="737100"/>
          </a:xfrm>
        </p:grpSpPr>
        <p:sp>
          <p:nvSpPr>
            <p:cNvPr id="710" name="Google Shape;710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7"/>
          <p:cNvGrpSpPr/>
          <p:nvPr/>
        </p:nvGrpSpPr>
        <p:grpSpPr>
          <a:xfrm>
            <a:off x="6149176" y="1639018"/>
            <a:ext cx="737100" cy="737100"/>
            <a:chOff x="991075" y="1881675"/>
            <a:chExt cx="737100" cy="737100"/>
          </a:xfrm>
        </p:grpSpPr>
        <p:sp>
          <p:nvSpPr>
            <p:cNvPr id="713" name="Google Shape;713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" name="Google Shape;715;p37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dirty="0" err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gmaCrypt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16" name="Google Shape;716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17" name="Google Shape;717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0" name="Google Shape;720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1" name="Google Shape;721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23" name="Google Shape;723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4" name="Google Shape;724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5" name="Google Shape;725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6" name="Google Shape;726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27" name="Google Shape;727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28" name="Google Shape;728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1" name="Google Shape;731;p37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tr-TR" dirty="0" err="1"/>
              <a:t>Introduction</a:t>
            </a:r>
            <a:endParaRPr dirty="0"/>
          </a:p>
        </p:txBody>
      </p:sp>
      <p:sp>
        <p:nvSpPr>
          <p:cNvPr id="732" name="Google Shape;732;p37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tr-TR" dirty="0" err="1"/>
              <a:t>Filesystems</a:t>
            </a:r>
            <a:endParaRPr dirty="0"/>
          </a:p>
        </p:txBody>
      </p:sp>
      <p:sp>
        <p:nvSpPr>
          <p:cNvPr id="733" name="Google Shape;733;p37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200" dirty="0"/>
              <a:t>O</a:t>
            </a:r>
            <a:r>
              <a:rPr lang="en-US" sz="1200" dirty="0" err="1"/>
              <a:t>perating</a:t>
            </a:r>
            <a:r>
              <a:rPr lang="en-US" sz="1200" dirty="0"/>
              <a:t> system uses to control how data is stored and retrieved</a:t>
            </a:r>
            <a:endParaRPr lang="tr-TR" sz="1200" dirty="0"/>
          </a:p>
        </p:txBody>
      </p:sp>
      <p:sp>
        <p:nvSpPr>
          <p:cNvPr id="734" name="Google Shape;734;p37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tr-TR" dirty="0" err="1"/>
              <a:t>Encryption</a:t>
            </a:r>
            <a:endParaRPr dirty="0"/>
          </a:p>
        </p:txBody>
      </p:sp>
      <p:sp>
        <p:nvSpPr>
          <p:cNvPr id="735" name="Google Shape;735;p37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200" dirty="0"/>
              <a:t>A</a:t>
            </a:r>
            <a:r>
              <a:rPr lang="en-US" sz="1200" dirty="0" err="1"/>
              <a:t>ccess</a:t>
            </a:r>
            <a:r>
              <a:rPr lang="en-US" sz="1200" dirty="0"/>
              <a:t> control can be enforced through the use of public-key cryptography</a:t>
            </a:r>
            <a:endParaRPr lang="tr-TR" sz="1200" dirty="0"/>
          </a:p>
        </p:txBody>
      </p:sp>
      <p:sp>
        <p:nvSpPr>
          <p:cNvPr id="736" name="Google Shape;736;p37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tr-TR" dirty="0"/>
              <a:t>RSA</a:t>
            </a:r>
            <a:endParaRPr dirty="0"/>
          </a:p>
        </p:txBody>
      </p:sp>
      <p:sp>
        <p:nvSpPr>
          <p:cNvPr id="737" name="Google Shape;737;p37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200" dirty="0" err="1"/>
              <a:t>Uses</a:t>
            </a:r>
            <a:r>
              <a:rPr lang="tr-TR" sz="1200" dirty="0"/>
              <a:t> </a:t>
            </a:r>
            <a:r>
              <a:rPr lang="en-US" sz="1200" dirty="0"/>
              <a:t>a key pair that is mathematically linked to encrypt and decrypt data</a:t>
            </a:r>
            <a:endParaRPr lang="tr-TR" sz="1200" dirty="0"/>
          </a:p>
        </p:txBody>
      </p:sp>
      <p:grpSp>
        <p:nvGrpSpPr>
          <p:cNvPr id="738" name="Google Shape;738;p37"/>
          <p:cNvGrpSpPr/>
          <p:nvPr/>
        </p:nvGrpSpPr>
        <p:grpSpPr>
          <a:xfrm>
            <a:off x="3711400" y="1829222"/>
            <a:ext cx="409009" cy="356642"/>
            <a:chOff x="4367550" y="2156499"/>
            <a:chExt cx="409009" cy="356642"/>
          </a:xfrm>
        </p:grpSpPr>
        <p:sp>
          <p:nvSpPr>
            <p:cNvPr id="739" name="Google Shape;739;p37"/>
            <p:cNvSpPr/>
            <p:nvPr/>
          </p:nvSpPr>
          <p:spPr>
            <a:xfrm>
              <a:off x="4555118" y="2242676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4367550" y="2242676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4555118" y="2156499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4367550" y="2156499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4405991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4455700" y="2195626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4508069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4555118" y="2333486"/>
              <a:ext cx="143871" cy="102111"/>
            </a:xfrm>
            <a:custGeom>
              <a:avLst/>
              <a:gdLst/>
              <a:ahLst/>
              <a:cxnLst/>
              <a:rect l="l" t="t" r="r" b="b"/>
              <a:pathLst>
                <a:path w="5030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4445089" y="2333486"/>
              <a:ext cx="126652" cy="102111"/>
            </a:xfrm>
            <a:custGeom>
              <a:avLst/>
              <a:gdLst/>
              <a:ahLst/>
              <a:cxnLst/>
              <a:rect l="l" t="t" r="r" b="b"/>
              <a:pathLst>
                <a:path w="4428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4483529" y="2371926"/>
              <a:ext cx="24570" cy="25227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4533267" y="2371926"/>
              <a:ext cx="24541" cy="25227"/>
            </a:xfrm>
            <a:custGeom>
              <a:avLst/>
              <a:gdLst/>
              <a:ahLst/>
              <a:cxnLst/>
              <a:rect l="l" t="t" r="r" b="b"/>
              <a:pathLst>
                <a:path w="858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4585608" y="2371926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4635345" y="237192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37"/>
          <p:cNvGrpSpPr/>
          <p:nvPr/>
        </p:nvGrpSpPr>
        <p:grpSpPr>
          <a:xfrm>
            <a:off x="6313214" y="1829247"/>
            <a:ext cx="409037" cy="356642"/>
            <a:chOff x="8245271" y="1357987"/>
            <a:chExt cx="409037" cy="356642"/>
          </a:xfrm>
        </p:grpSpPr>
        <p:sp>
          <p:nvSpPr>
            <p:cNvPr id="753" name="Google Shape;753;p37"/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37"/>
          <p:cNvGrpSpPr/>
          <p:nvPr/>
        </p:nvGrpSpPr>
        <p:grpSpPr>
          <a:xfrm>
            <a:off x="1130288" y="1832203"/>
            <a:ext cx="408999" cy="350681"/>
            <a:chOff x="3159447" y="1439568"/>
            <a:chExt cx="385957" cy="330924"/>
          </a:xfrm>
        </p:grpSpPr>
        <p:sp>
          <p:nvSpPr>
            <p:cNvPr id="764" name="Google Shape;764;p37"/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37"/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7"/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7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7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6" name="Google Shape;786;p3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87" name="Google Shape;787;p3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40"/>
          <p:cNvGrpSpPr/>
          <p:nvPr/>
        </p:nvGrpSpPr>
        <p:grpSpPr>
          <a:xfrm>
            <a:off x="1225496" y="1519877"/>
            <a:ext cx="737100" cy="737100"/>
            <a:chOff x="991075" y="1881675"/>
            <a:chExt cx="737100" cy="737100"/>
          </a:xfrm>
        </p:grpSpPr>
        <p:sp>
          <p:nvSpPr>
            <p:cNvPr id="875" name="Google Shape;875;p4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40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tr-TR" dirty="0"/>
              <a:t>Access </a:t>
            </a:r>
            <a:r>
              <a:rPr lang="tr-TR" dirty="0" err="1"/>
              <a:t>Controls</a:t>
            </a:r>
            <a:endParaRPr dirty="0"/>
          </a:p>
        </p:txBody>
      </p:sp>
      <p:grpSp>
        <p:nvGrpSpPr>
          <p:cNvPr id="878" name="Google Shape;878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79" name="Google Shape;879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2" name="Google Shape;882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83" name="Google Shape;883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4" name="Google Shape;884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85" name="Google Shape;885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6" name="Google Shape;886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87" name="Google Shape;887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8" name="Google Shape;888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89" name="Google Shape;889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90" name="Google Shape;890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3" name="Google Shape;893;p40"/>
          <p:cNvSpPr txBox="1">
            <a:spLocks noGrp="1"/>
          </p:cNvSpPr>
          <p:nvPr>
            <p:ph type="subTitle" idx="3"/>
          </p:nvPr>
        </p:nvSpPr>
        <p:spPr>
          <a:xfrm>
            <a:off x="1149300" y="2835850"/>
            <a:ext cx="2944500" cy="1709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Labels</a:t>
            </a: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Multi-Level Security</a:t>
            </a:r>
          </a:p>
        </p:txBody>
      </p:sp>
      <p:sp>
        <p:nvSpPr>
          <p:cNvPr id="894" name="Google Shape;894;p40"/>
          <p:cNvSpPr txBox="1">
            <a:spLocks noGrp="1"/>
          </p:cNvSpPr>
          <p:nvPr>
            <p:ph type="subTitle" idx="1"/>
          </p:nvPr>
        </p:nvSpPr>
        <p:spPr>
          <a:xfrm>
            <a:off x="1149300" y="2340750"/>
            <a:ext cx="29445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tr-TR" dirty="0" err="1"/>
              <a:t>SELinux</a:t>
            </a:r>
            <a:r>
              <a:rPr lang="tr-TR" dirty="0"/>
              <a:t> File </a:t>
            </a:r>
            <a:r>
              <a:rPr lang="tr-TR" dirty="0" err="1"/>
              <a:t>System</a:t>
            </a:r>
            <a:endParaRPr dirty="0"/>
          </a:p>
        </p:txBody>
      </p:sp>
      <p:sp>
        <p:nvSpPr>
          <p:cNvPr id="895" name="Google Shape;895;p40"/>
          <p:cNvSpPr txBox="1">
            <a:spLocks noGrp="1"/>
          </p:cNvSpPr>
          <p:nvPr>
            <p:ph type="subTitle" idx="4"/>
          </p:nvPr>
        </p:nvSpPr>
        <p:spPr>
          <a:xfrm>
            <a:off x="5050200" y="2927649"/>
            <a:ext cx="2944500" cy="16180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DAC &amp; MAC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Not </a:t>
            </a:r>
            <a:r>
              <a:rPr lang="tr-TR" dirty="0" err="1"/>
              <a:t>Encrypted</a:t>
            </a:r>
            <a:endParaRPr dirty="0"/>
          </a:p>
        </p:txBody>
      </p:sp>
      <p:sp>
        <p:nvSpPr>
          <p:cNvPr id="896" name="Google Shape;896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tr-TR" dirty="0" err="1"/>
              <a:t>SELinux</a:t>
            </a:r>
            <a:endParaRPr dirty="0"/>
          </a:p>
        </p:txBody>
      </p:sp>
      <p:grpSp>
        <p:nvGrpSpPr>
          <p:cNvPr id="897" name="Google Shape;897;p40"/>
          <p:cNvGrpSpPr/>
          <p:nvPr/>
        </p:nvGrpSpPr>
        <p:grpSpPr>
          <a:xfrm>
            <a:off x="1389545" y="1683928"/>
            <a:ext cx="409009" cy="409016"/>
            <a:chOff x="3075107" y="3758147"/>
            <a:chExt cx="409009" cy="409016"/>
          </a:xfrm>
        </p:grpSpPr>
        <p:sp>
          <p:nvSpPr>
            <p:cNvPr id="898" name="Google Shape;898;p40"/>
            <p:cNvSpPr/>
            <p:nvPr/>
          </p:nvSpPr>
          <p:spPr>
            <a:xfrm>
              <a:off x="3262704" y="3888056"/>
              <a:ext cx="91499" cy="146531"/>
            </a:xfrm>
            <a:custGeom>
              <a:avLst/>
              <a:gdLst/>
              <a:ahLst/>
              <a:cxnLst/>
              <a:rect l="l" t="t" r="r" b="b"/>
              <a:pathLst>
                <a:path w="3199" h="5123" extrusionOk="0">
                  <a:moveTo>
                    <a:pt x="579" y="1"/>
                  </a:moveTo>
                  <a:lnTo>
                    <a:pt x="0" y="2619"/>
                  </a:lnTo>
                  <a:lnTo>
                    <a:pt x="579" y="5122"/>
                  </a:lnTo>
                  <a:cubicBezTo>
                    <a:pt x="2040" y="5122"/>
                    <a:pt x="3198" y="4056"/>
                    <a:pt x="3198" y="2619"/>
                  </a:cubicBezTo>
                  <a:cubicBezTo>
                    <a:pt x="3198" y="1159"/>
                    <a:pt x="2040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3205015" y="3888056"/>
              <a:ext cx="74281" cy="146531"/>
            </a:xfrm>
            <a:custGeom>
              <a:avLst/>
              <a:gdLst/>
              <a:ahLst/>
              <a:cxnLst/>
              <a:rect l="l" t="t" r="r" b="b"/>
              <a:pathLst>
                <a:path w="2597" h="5123" extrusionOk="0">
                  <a:moveTo>
                    <a:pt x="2596" y="1"/>
                  </a:moveTo>
                  <a:cubicBezTo>
                    <a:pt x="1160" y="1"/>
                    <a:pt x="1" y="1159"/>
                    <a:pt x="1" y="2619"/>
                  </a:cubicBezTo>
                  <a:cubicBezTo>
                    <a:pt x="1" y="4056"/>
                    <a:pt x="1160" y="5122"/>
                    <a:pt x="2596" y="5122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3262704" y="3758147"/>
              <a:ext cx="221412" cy="409016"/>
            </a:xfrm>
            <a:custGeom>
              <a:avLst/>
              <a:gdLst/>
              <a:ahLst/>
              <a:cxnLst/>
              <a:rect l="l" t="t" r="r" b="b"/>
              <a:pathLst>
                <a:path w="7741" h="14300" extrusionOk="0">
                  <a:moveTo>
                    <a:pt x="579" y="0"/>
                  </a:moveTo>
                  <a:lnTo>
                    <a:pt x="0" y="2225"/>
                  </a:lnTo>
                  <a:lnTo>
                    <a:pt x="579" y="3778"/>
                  </a:lnTo>
                  <a:cubicBezTo>
                    <a:pt x="2410" y="3778"/>
                    <a:pt x="3963" y="5215"/>
                    <a:pt x="3963" y="7161"/>
                  </a:cubicBezTo>
                  <a:cubicBezTo>
                    <a:pt x="3963" y="8992"/>
                    <a:pt x="2410" y="10522"/>
                    <a:pt x="579" y="10522"/>
                  </a:cubicBezTo>
                  <a:lnTo>
                    <a:pt x="0" y="11982"/>
                  </a:lnTo>
                  <a:lnTo>
                    <a:pt x="579" y="14299"/>
                  </a:lnTo>
                  <a:lnTo>
                    <a:pt x="1738" y="14299"/>
                  </a:lnTo>
                  <a:lnTo>
                    <a:pt x="2132" y="12955"/>
                  </a:lnTo>
                  <a:cubicBezTo>
                    <a:pt x="2712" y="12839"/>
                    <a:pt x="3198" y="12654"/>
                    <a:pt x="3569" y="12376"/>
                  </a:cubicBezTo>
                  <a:lnTo>
                    <a:pt x="4728" y="13048"/>
                  </a:lnTo>
                  <a:lnTo>
                    <a:pt x="6466" y="11310"/>
                  </a:lnTo>
                  <a:lnTo>
                    <a:pt x="5794" y="10151"/>
                  </a:lnTo>
                  <a:cubicBezTo>
                    <a:pt x="6095" y="9664"/>
                    <a:pt x="6281" y="9178"/>
                    <a:pt x="6373" y="8691"/>
                  </a:cubicBezTo>
                  <a:lnTo>
                    <a:pt x="7741" y="8320"/>
                  </a:lnTo>
                  <a:lnTo>
                    <a:pt x="7741" y="6003"/>
                  </a:lnTo>
                  <a:lnTo>
                    <a:pt x="6373" y="5609"/>
                  </a:lnTo>
                  <a:cubicBezTo>
                    <a:pt x="6281" y="5029"/>
                    <a:pt x="6095" y="4543"/>
                    <a:pt x="5794" y="4149"/>
                  </a:cubicBezTo>
                  <a:lnTo>
                    <a:pt x="6466" y="2990"/>
                  </a:lnTo>
                  <a:lnTo>
                    <a:pt x="4728" y="1252"/>
                  </a:lnTo>
                  <a:lnTo>
                    <a:pt x="3569" y="1947"/>
                  </a:lnTo>
                  <a:cubicBezTo>
                    <a:pt x="3198" y="1646"/>
                    <a:pt x="2712" y="1460"/>
                    <a:pt x="2132" y="136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3075107" y="3758147"/>
              <a:ext cx="204193" cy="409016"/>
            </a:xfrm>
            <a:custGeom>
              <a:avLst/>
              <a:gdLst/>
              <a:ahLst/>
              <a:cxnLst/>
              <a:rect l="l" t="t" r="r" b="b"/>
              <a:pathLst>
                <a:path w="7139" h="14300" extrusionOk="0">
                  <a:moveTo>
                    <a:pt x="5980" y="0"/>
                  </a:moveTo>
                  <a:lnTo>
                    <a:pt x="5609" y="1368"/>
                  </a:lnTo>
                  <a:cubicBezTo>
                    <a:pt x="5030" y="1460"/>
                    <a:pt x="4636" y="1646"/>
                    <a:pt x="4149" y="1947"/>
                  </a:cubicBezTo>
                  <a:lnTo>
                    <a:pt x="2990" y="1252"/>
                  </a:lnTo>
                  <a:lnTo>
                    <a:pt x="1252" y="2990"/>
                  </a:lnTo>
                  <a:lnTo>
                    <a:pt x="1924" y="4149"/>
                  </a:lnTo>
                  <a:cubicBezTo>
                    <a:pt x="1646" y="4543"/>
                    <a:pt x="1437" y="5029"/>
                    <a:pt x="1345" y="5609"/>
                  </a:cubicBezTo>
                  <a:lnTo>
                    <a:pt x="1" y="6003"/>
                  </a:lnTo>
                  <a:lnTo>
                    <a:pt x="1" y="8320"/>
                  </a:lnTo>
                  <a:lnTo>
                    <a:pt x="1345" y="8691"/>
                  </a:lnTo>
                  <a:cubicBezTo>
                    <a:pt x="1437" y="9178"/>
                    <a:pt x="1646" y="9664"/>
                    <a:pt x="1924" y="10151"/>
                  </a:cubicBezTo>
                  <a:lnTo>
                    <a:pt x="1252" y="11310"/>
                  </a:lnTo>
                  <a:lnTo>
                    <a:pt x="2990" y="13048"/>
                  </a:lnTo>
                  <a:lnTo>
                    <a:pt x="4149" y="12376"/>
                  </a:lnTo>
                  <a:cubicBezTo>
                    <a:pt x="4636" y="12654"/>
                    <a:pt x="5030" y="12839"/>
                    <a:pt x="5609" y="12955"/>
                  </a:cubicBezTo>
                  <a:lnTo>
                    <a:pt x="5980" y="14299"/>
                  </a:lnTo>
                  <a:lnTo>
                    <a:pt x="7138" y="14299"/>
                  </a:lnTo>
                  <a:lnTo>
                    <a:pt x="7138" y="10522"/>
                  </a:lnTo>
                  <a:cubicBezTo>
                    <a:pt x="5308" y="10522"/>
                    <a:pt x="3755" y="8992"/>
                    <a:pt x="3755" y="7161"/>
                  </a:cubicBezTo>
                  <a:cubicBezTo>
                    <a:pt x="3755" y="5215"/>
                    <a:pt x="5308" y="3778"/>
                    <a:pt x="7138" y="3778"/>
                  </a:cubicBez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40"/>
          <p:cNvGrpSpPr/>
          <p:nvPr/>
        </p:nvGrpSpPr>
        <p:grpSpPr>
          <a:xfrm>
            <a:off x="5126408" y="1519877"/>
            <a:ext cx="737100" cy="737100"/>
            <a:chOff x="991075" y="1881675"/>
            <a:chExt cx="737100" cy="737100"/>
          </a:xfrm>
        </p:grpSpPr>
        <p:sp>
          <p:nvSpPr>
            <p:cNvPr id="903" name="Google Shape;903;p4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40"/>
          <p:cNvGrpSpPr/>
          <p:nvPr/>
        </p:nvGrpSpPr>
        <p:grpSpPr>
          <a:xfrm>
            <a:off x="5290441" y="1703152"/>
            <a:ext cx="409009" cy="370569"/>
            <a:chOff x="1351729" y="2565031"/>
            <a:chExt cx="409009" cy="370569"/>
          </a:xfrm>
        </p:grpSpPr>
        <p:sp>
          <p:nvSpPr>
            <p:cNvPr id="906" name="Google Shape;906;p40"/>
            <p:cNvSpPr/>
            <p:nvPr/>
          </p:nvSpPr>
          <p:spPr>
            <a:xfrm>
              <a:off x="1545275" y="2565031"/>
              <a:ext cx="123963" cy="190922"/>
            </a:xfrm>
            <a:custGeom>
              <a:avLst/>
              <a:gdLst/>
              <a:ahLst/>
              <a:cxnLst/>
              <a:rect l="l" t="t" r="r" b="b"/>
              <a:pathLst>
                <a:path w="4334" h="6675" extrusionOk="0">
                  <a:moveTo>
                    <a:pt x="3476" y="0"/>
                  </a:moveTo>
                  <a:lnTo>
                    <a:pt x="3476" y="1159"/>
                  </a:lnTo>
                  <a:cubicBezTo>
                    <a:pt x="3476" y="1947"/>
                    <a:pt x="2897" y="2526"/>
                    <a:pt x="2109" y="2526"/>
                  </a:cubicBezTo>
                  <a:cubicBezTo>
                    <a:pt x="950" y="2526"/>
                    <a:pt x="0" y="3477"/>
                    <a:pt x="0" y="4728"/>
                  </a:cubicBezTo>
                  <a:lnTo>
                    <a:pt x="0" y="6675"/>
                  </a:lnTo>
                  <a:lnTo>
                    <a:pt x="765" y="6675"/>
                  </a:lnTo>
                  <a:lnTo>
                    <a:pt x="765" y="4728"/>
                  </a:lnTo>
                  <a:cubicBezTo>
                    <a:pt x="765" y="3963"/>
                    <a:pt x="1437" y="3384"/>
                    <a:pt x="2109" y="3384"/>
                  </a:cubicBezTo>
                  <a:cubicBezTo>
                    <a:pt x="3361" y="3384"/>
                    <a:pt x="4334" y="2411"/>
                    <a:pt x="4334" y="1159"/>
                  </a:cubicBezTo>
                  <a:lnTo>
                    <a:pt x="4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1539297" y="2730749"/>
              <a:ext cx="221441" cy="204851"/>
            </a:xfrm>
            <a:custGeom>
              <a:avLst/>
              <a:gdLst/>
              <a:ahLst/>
              <a:cxnLst/>
              <a:rect l="l" t="t" r="r" b="b"/>
              <a:pathLst>
                <a:path w="7742" h="7162" extrusionOk="0">
                  <a:moveTo>
                    <a:pt x="580" y="0"/>
                  </a:moveTo>
                  <a:lnTo>
                    <a:pt x="1" y="3569"/>
                  </a:lnTo>
                  <a:lnTo>
                    <a:pt x="580" y="7161"/>
                  </a:lnTo>
                  <a:lnTo>
                    <a:pt x="7741" y="7161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1351729" y="2730749"/>
              <a:ext cx="204165" cy="204851"/>
            </a:xfrm>
            <a:custGeom>
              <a:avLst/>
              <a:gdLst/>
              <a:ahLst/>
              <a:cxnLst/>
              <a:rect l="l" t="t" r="r" b="b"/>
              <a:pathLst>
                <a:path w="7138" h="7162" extrusionOk="0">
                  <a:moveTo>
                    <a:pt x="0" y="0"/>
                  </a:moveTo>
                  <a:lnTo>
                    <a:pt x="0" y="7161"/>
                  </a:lnTo>
                  <a:lnTo>
                    <a:pt x="7138" y="7161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1390169" y="2769848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1442538" y="2769848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1492248" y="2769848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1541957" y="2769848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1594984" y="2769848"/>
              <a:ext cx="24541" cy="24541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1644693" y="2769848"/>
              <a:ext cx="24541" cy="24541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1694402" y="2769848"/>
              <a:ext cx="27201" cy="24541"/>
            </a:xfrm>
            <a:custGeom>
              <a:avLst/>
              <a:gdLst/>
              <a:ahLst/>
              <a:cxnLst/>
              <a:rect l="l" t="t" r="r" b="b"/>
              <a:pathLst>
                <a:path w="951" h="858" extrusionOk="0">
                  <a:moveTo>
                    <a:pt x="1" y="0"/>
                  </a:moveTo>
                  <a:lnTo>
                    <a:pt x="1" y="858"/>
                  </a:lnTo>
                  <a:lnTo>
                    <a:pt x="951" y="85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1390169" y="2822217"/>
              <a:ext cx="27859" cy="21910"/>
            </a:xfrm>
            <a:custGeom>
              <a:avLst/>
              <a:gdLst/>
              <a:ahLst/>
              <a:cxnLst/>
              <a:rect l="l" t="t" r="r" b="b"/>
              <a:pathLst>
                <a:path w="974" h="766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1442538" y="2822217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1492248" y="2822217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1541957" y="2822217"/>
              <a:ext cx="27859" cy="21910"/>
            </a:xfrm>
            <a:custGeom>
              <a:avLst/>
              <a:gdLst/>
              <a:ahLst/>
              <a:cxnLst/>
              <a:rect l="l" t="t" r="r" b="b"/>
              <a:pathLst>
                <a:path w="974" h="766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1594984" y="2822217"/>
              <a:ext cx="24541" cy="21910"/>
            </a:xfrm>
            <a:custGeom>
              <a:avLst/>
              <a:gdLst/>
              <a:ahLst/>
              <a:cxnLst/>
              <a:rect l="l" t="t" r="r" b="b"/>
              <a:pathLst>
                <a:path w="85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1644693" y="2822217"/>
              <a:ext cx="24541" cy="21910"/>
            </a:xfrm>
            <a:custGeom>
              <a:avLst/>
              <a:gdLst/>
              <a:ahLst/>
              <a:cxnLst/>
              <a:rect l="l" t="t" r="r" b="b"/>
              <a:pathLst>
                <a:path w="85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1694402" y="2822217"/>
              <a:ext cx="27201" cy="21910"/>
            </a:xfrm>
            <a:custGeom>
              <a:avLst/>
              <a:gdLst/>
              <a:ahLst/>
              <a:cxnLst/>
              <a:rect l="l" t="t" r="r" b="b"/>
              <a:pathLst>
                <a:path w="951" h="766" extrusionOk="0">
                  <a:moveTo>
                    <a:pt x="1" y="0"/>
                  </a:moveTo>
                  <a:lnTo>
                    <a:pt x="1" y="765"/>
                  </a:lnTo>
                  <a:lnTo>
                    <a:pt x="951" y="76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1390169" y="2871927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1442538" y="2871927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1644693" y="2871927"/>
              <a:ext cx="76912" cy="24541"/>
            </a:xfrm>
            <a:custGeom>
              <a:avLst/>
              <a:gdLst/>
              <a:ahLst/>
              <a:cxnLst/>
              <a:rect l="l" t="t" r="r" b="b"/>
              <a:pathLst>
                <a:path w="2689" h="858" extrusionOk="0">
                  <a:moveTo>
                    <a:pt x="0" y="0"/>
                  </a:moveTo>
                  <a:lnTo>
                    <a:pt x="0" y="858"/>
                  </a:lnTo>
                  <a:lnTo>
                    <a:pt x="2689" y="858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1547906" y="2871927"/>
              <a:ext cx="71621" cy="24541"/>
            </a:xfrm>
            <a:custGeom>
              <a:avLst/>
              <a:gdLst/>
              <a:ahLst/>
              <a:cxnLst/>
              <a:rect l="l" t="t" r="r" b="b"/>
              <a:pathLst>
                <a:path w="2504" h="858" extrusionOk="0">
                  <a:moveTo>
                    <a:pt x="279" y="0"/>
                  </a:moveTo>
                  <a:lnTo>
                    <a:pt x="1" y="371"/>
                  </a:lnTo>
                  <a:lnTo>
                    <a:pt x="279" y="858"/>
                  </a:lnTo>
                  <a:lnTo>
                    <a:pt x="2504" y="858"/>
                  </a:lnTo>
                  <a:lnTo>
                    <a:pt x="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1492248" y="2871927"/>
              <a:ext cx="63641" cy="24541"/>
            </a:xfrm>
            <a:custGeom>
              <a:avLst/>
              <a:gdLst/>
              <a:ahLst/>
              <a:cxnLst/>
              <a:rect l="l" t="t" r="r" b="b"/>
              <a:pathLst>
                <a:path w="2225" h="858" extrusionOk="0">
                  <a:moveTo>
                    <a:pt x="0" y="0"/>
                  </a:moveTo>
                  <a:lnTo>
                    <a:pt x="0" y="858"/>
                  </a:lnTo>
                  <a:lnTo>
                    <a:pt x="2225" y="858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8" name="Google Shape;928;p40"/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0"/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2" name="Google Shape;932;p4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33" name="Google Shape;933;p4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6" name="Google Shape;936;p40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dirty="0" err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gmaCrypt</a:t>
            </a:r>
            <a:endParaRPr sz="1000" dirty="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40"/>
          <p:cNvGrpSpPr/>
          <p:nvPr/>
        </p:nvGrpSpPr>
        <p:grpSpPr>
          <a:xfrm>
            <a:off x="1225496" y="1519877"/>
            <a:ext cx="737100" cy="737100"/>
            <a:chOff x="991075" y="1881675"/>
            <a:chExt cx="737100" cy="737100"/>
          </a:xfrm>
        </p:grpSpPr>
        <p:sp>
          <p:nvSpPr>
            <p:cNvPr id="875" name="Google Shape;875;p4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40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tr-TR" dirty="0"/>
              <a:t>Access </a:t>
            </a:r>
            <a:r>
              <a:rPr lang="tr-TR" dirty="0" err="1"/>
              <a:t>Controls</a:t>
            </a:r>
            <a:endParaRPr dirty="0"/>
          </a:p>
        </p:txBody>
      </p:sp>
      <p:grpSp>
        <p:nvGrpSpPr>
          <p:cNvPr id="878" name="Google Shape;878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79" name="Google Shape;879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2" name="Google Shape;882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83" name="Google Shape;883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4" name="Google Shape;884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85" name="Google Shape;885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6" name="Google Shape;886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87" name="Google Shape;887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8" name="Google Shape;888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89" name="Google Shape;889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90" name="Google Shape;890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3" name="Google Shape;893;p40"/>
          <p:cNvSpPr txBox="1">
            <a:spLocks noGrp="1"/>
          </p:cNvSpPr>
          <p:nvPr>
            <p:ph type="subTitle" idx="3"/>
          </p:nvPr>
        </p:nvSpPr>
        <p:spPr>
          <a:xfrm>
            <a:off x="1149300" y="2835850"/>
            <a:ext cx="2944500" cy="1709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tr-TR" dirty="0" err="1"/>
              <a:t>Uses</a:t>
            </a:r>
            <a:r>
              <a:rPr lang="tr-TR" dirty="0"/>
              <a:t> ext4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POSIX </a:t>
            </a:r>
            <a:r>
              <a:rPr lang="tr-TR" dirty="0" err="1"/>
              <a:t>compliant</a:t>
            </a: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secure</a:t>
            </a:r>
            <a:endParaRPr lang="tr-TR" dirty="0"/>
          </a:p>
        </p:txBody>
      </p:sp>
      <p:sp>
        <p:nvSpPr>
          <p:cNvPr id="894" name="Google Shape;894;p40"/>
          <p:cNvSpPr txBox="1">
            <a:spLocks noGrp="1"/>
          </p:cNvSpPr>
          <p:nvPr>
            <p:ph type="subTitle" idx="1"/>
          </p:nvPr>
        </p:nvSpPr>
        <p:spPr>
          <a:xfrm>
            <a:off x="1149300" y="2340750"/>
            <a:ext cx="29445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tr-TR" dirty="0" err="1"/>
              <a:t>Ubuntu</a:t>
            </a:r>
            <a:endParaRPr dirty="0"/>
          </a:p>
        </p:txBody>
      </p:sp>
      <p:sp>
        <p:nvSpPr>
          <p:cNvPr id="895" name="Google Shape;895;p40"/>
          <p:cNvSpPr txBox="1">
            <a:spLocks noGrp="1"/>
          </p:cNvSpPr>
          <p:nvPr>
            <p:ph type="subTitle" idx="4"/>
          </p:nvPr>
        </p:nvSpPr>
        <p:spPr>
          <a:xfrm>
            <a:off x="5050200" y="2927649"/>
            <a:ext cx="2944500" cy="16180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«</a:t>
            </a:r>
            <a:r>
              <a:rPr lang="tr-TR" dirty="0" err="1"/>
              <a:t>Traditional</a:t>
            </a:r>
            <a:r>
              <a:rPr lang="tr-TR" dirty="0"/>
              <a:t>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Not </a:t>
            </a:r>
            <a:r>
              <a:rPr lang="tr-TR" dirty="0" err="1"/>
              <a:t>Encrypted</a:t>
            </a:r>
            <a:endParaRPr dirty="0"/>
          </a:p>
        </p:txBody>
      </p:sp>
      <p:sp>
        <p:nvSpPr>
          <p:cNvPr id="896" name="Google Shape;896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tr-TR" dirty="0" err="1"/>
              <a:t>Ubuntu</a:t>
            </a:r>
            <a:endParaRPr dirty="0"/>
          </a:p>
        </p:txBody>
      </p:sp>
      <p:grpSp>
        <p:nvGrpSpPr>
          <p:cNvPr id="897" name="Google Shape;897;p40"/>
          <p:cNvGrpSpPr/>
          <p:nvPr/>
        </p:nvGrpSpPr>
        <p:grpSpPr>
          <a:xfrm>
            <a:off x="1389545" y="1683928"/>
            <a:ext cx="409009" cy="409016"/>
            <a:chOff x="3075107" y="3758147"/>
            <a:chExt cx="409009" cy="409016"/>
          </a:xfrm>
        </p:grpSpPr>
        <p:sp>
          <p:nvSpPr>
            <p:cNvPr id="898" name="Google Shape;898;p40"/>
            <p:cNvSpPr/>
            <p:nvPr/>
          </p:nvSpPr>
          <p:spPr>
            <a:xfrm>
              <a:off x="3262704" y="3888056"/>
              <a:ext cx="91499" cy="146531"/>
            </a:xfrm>
            <a:custGeom>
              <a:avLst/>
              <a:gdLst/>
              <a:ahLst/>
              <a:cxnLst/>
              <a:rect l="l" t="t" r="r" b="b"/>
              <a:pathLst>
                <a:path w="3199" h="5123" extrusionOk="0">
                  <a:moveTo>
                    <a:pt x="579" y="1"/>
                  </a:moveTo>
                  <a:lnTo>
                    <a:pt x="0" y="2619"/>
                  </a:lnTo>
                  <a:lnTo>
                    <a:pt x="579" y="5122"/>
                  </a:lnTo>
                  <a:cubicBezTo>
                    <a:pt x="2040" y="5122"/>
                    <a:pt x="3198" y="4056"/>
                    <a:pt x="3198" y="2619"/>
                  </a:cubicBezTo>
                  <a:cubicBezTo>
                    <a:pt x="3198" y="1159"/>
                    <a:pt x="2040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3205015" y="3888056"/>
              <a:ext cx="74281" cy="146531"/>
            </a:xfrm>
            <a:custGeom>
              <a:avLst/>
              <a:gdLst/>
              <a:ahLst/>
              <a:cxnLst/>
              <a:rect l="l" t="t" r="r" b="b"/>
              <a:pathLst>
                <a:path w="2597" h="5123" extrusionOk="0">
                  <a:moveTo>
                    <a:pt x="2596" y="1"/>
                  </a:moveTo>
                  <a:cubicBezTo>
                    <a:pt x="1160" y="1"/>
                    <a:pt x="1" y="1159"/>
                    <a:pt x="1" y="2619"/>
                  </a:cubicBezTo>
                  <a:cubicBezTo>
                    <a:pt x="1" y="4056"/>
                    <a:pt x="1160" y="5122"/>
                    <a:pt x="2596" y="5122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3262704" y="3758147"/>
              <a:ext cx="221412" cy="409016"/>
            </a:xfrm>
            <a:custGeom>
              <a:avLst/>
              <a:gdLst/>
              <a:ahLst/>
              <a:cxnLst/>
              <a:rect l="l" t="t" r="r" b="b"/>
              <a:pathLst>
                <a:path w="7741" h="14300" extrusionOk="0">
                  <a:moveTo>
                    <a:pt x="579" y="0"/>
                  </a:moveTo>
                  <a:lnTo>
                    <a:pt x="0" y="2225"/>
                  </a:lnTo>
                  <a:lnTo>
                    <a:pt x="579" y="3778"/>
                  </a:lnTo>
                  <a:cubicBezTo>
                    <a:pt x="2410" y="3778"/>
                    <a:pt x="3963" y="5215"/>
                    <a:pt x="3963" y="7161"/>
                  </a:cubicBezTo>
                  <a:cubicBezTo>
                    <a:pt x="3963" y="8992"/>
                    <a:pt x="2410" y="10522"/>
                    <a:pt x="579" y="10522"/>
                  </a:cubicBezTo>
                  <a:lnTo>
                    <a:pt x="0" y="11982"/>
                  </a:lnTo>
                  <a:lnTo>
                    <a:pt x="579" y="14299"/>
                  </a:lnTo>
                  <a:lnTo>
                    <a:pt x="1738" y="14299"/>
                  </a:lnTo>
                  <a:lnTo>
                    <a:pt x="2132" y="12955"/>
                  </a:lnTo>
                  <a:cubicBezTo>
                    <a:pt x="2712" y="12839"/>
                    <a:pt x="3198" y="12654"/>
                    <a:pt x="3569" y="12376"/>
                  </a:cubicBezTo>
                  <a:lnTo>
                    <a:pt x="4728" y="13048"/>
                  </a:lnTo>
                  <a:lnTo>
                    <a:pt x="6466" y="11310"/>
                  </a:lnTo>
                  <a:lnTo>
                    <a:pt x="5794" y="10151"/>
                  </a:lnTo>
                  <a:cubicBezTo>
                    <a:pt x="6095" y="9664"/>
                    <a:pt x="6281" y="9178"/>
                    <a:pt x="6373" y="8691"/>
                  </a:cubicBezTo>
                  <a:lnTo>
                    <a:pt x="7741" y="8320"/>
                  </a:lnTo>
                  <a:lnTo>
                    <a:pt x="7741" y="6003"/>
                  </a:lnTo>
                  <a:lnTo>
                    <a:pt x="6373" y="5609"/>
                  </a:lnTo>
                  <a:cubicBezTo>
                    <a:pt x="6281" y="5029"/>
                    <a:pt x="6095" y="4543"/>
                    <a:pt x="5794" y="4149"/>
                  </a:cubicBezTo>
                  <a:lnTo>
                    <a:pt x="6466" y="2990"/>
                  </a:lnTo>
                  <a:lnTo>
                    <a:pt x="4728" y="1252"/>
                  </a:lnTo>
                  <a:lnTo>
                    <a:pt x="3569" y="1947"/>
                  </a:lnTo>
                  <a:cubicBezTo>
                    <a:pt x="3198" y="1646"/>
                    <a:pt x="2712" y="1460"/>
                    <a:pt x="2132" y="136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3075107" y="3758147"/>
              <a:ext cx="204193" cy="409016"/>
            </a:xfrm>
            <a:custGeom>
              <a:avLst/>
              <a:gdLst/>
              <a:ahLst/>
              <a:cxnLst/>
              <a:rect l="l" t="t" r="r" b="b"/>
              <a:pathLst>
                <a:path w="7139" h="14300" extrusionOk="0">
                  <a:moveTo>
                    <a:pt x="5980" y="0"/>
                  </a:moveTo>
                  <a:lnTo>
                    <a:pt x="5609" y="1368"/>
                  </a:lnTo>
                  <a:cubicBezTo>
                    <a:pt x="5030" y="1460"/>
                    <a:pt x="4636" y="1646"/>
                    <a:pt x="4149" y="1947"/>
                  </a:cubicBezTo>
                  <a:lnTo>
                    <a:pt x="2990" y="1252"/>
                  </a:lnTo>
                  <a:lnTo>
                    <a:pt x="1252" y="2990"/>
                  </a:lnTo>
                  <a:lnTo>
                    <a:pt x="1924" y="4149"/>
                  </a:lnTo>
                  <a:cubicBezTo>
                    <a:pt x="1646" y="4543"/>
                    <a:pt x="1437" y="5029"/>
                    <a:pt x="1345" y="5609"/>
                  </a:cubicBezTo>
                  <a:lnTo>
                    <a:pt x="1" y="6003"/>
                  </a:lnTo>
                  <a:lnTo>
                    <a:pt x="1" y="8320"/>
                  </a:lnTo>
                  <a:lnTo>
                    <a:pt x="1345" y="8691"/>
                  </a:lnTo>
                  <a:cubicBezTo>
                    <a:pt x="1437" y="9178"/>
                    <a:pt x="1646" y="9664"/>
                    <a:pt x="1924" y="10151"/>
                  </a:cubicBezTo>
                  <a:lnTo>
                    <a:pt x="1252" y="11310"/>
                  </a:lnTo>
                  <a:lnTo>
                    <a:pt x="2990" y="13048"/>
                  </a:lnTo>
                  <a:lnTo>
                    <a:pt x="4149" y="12376"/>
                  </a:lnTo>
                  <a:cubicBezTo>
                    <a:pt x="4636" y="12654"/>
                    <a:pt x="5030" y="12839"/>
                    <a:pt x="5609" y="12955"/>
                  </a:cubicBezTo>
                  <a:lnTo>
                    <a:pt x="5980" y="14299"/>
                  </a:lnTo>
                  <a:lnTo>
                    <a:pt x="7138" y="14299"/>
                  </a:lnTo>
                  <a:lnTo>
                    <a:pt x="7138" y="10522"/>
                  </a:lnTo>
                  <a:cubicBezTo>
                    <a:pt x="5308" y="10522"/>
                    <a:pt x="3755" y="8992"/>
                    <a:pt x="3755" y="7161"/>
                  </a:cubicBezTo>
                  <a:cubicBezTo>
                    <a:pt x="3755" y="5215"/>
                    <a:pt x="5308" y="3778"/>
                    <a:pt x="7138" y="3778"/>
                  </a:cubicBez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40"/>
          <p:cNvGrpSpPr/>
          <p:nvPr/>
        </p:nvGrpSpPr>
        <p:grpSpPr>
          <a:xfrm>
            <a:off x="5126408" y="1519877"/>
            <a:ext cx="737100" cy="737100"/>
            <a:chOff x="991075" y="1881675"/>
            <a:chExt cx="737100" cy="737100"/>
          </a:xfrm>
        </p:grpSpPr>
        <p:sp>
          <p:nvSpPr>
            <p:cNvPr id="903" name="Google Shape;903;p4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40"/>
          <p:cNvGrpSpPr/>
          <p:nvPr/>
        </p:nvGrpSpPr>
        <p:grpSpPr>
          <a:xfrm>
            <a:off x="5290441" y="1703152"/>
            <a:ext cx="409009" cy="370569"/>
            <a:chOff x="1351729" y="2565031"/>
            <a:chExt cx="409009" cy="370569"/>
          </a:xfrm>
        </p:grpSpPr>
        <p:sp>
          <p:nvSpPr>
            <p:cNvPr id="906" name="Google Shape;906;p40"/>
            <p:cNvSpPr/>
            <p:nvPr/>
          </p:nvSpPr>
          <p:spPr>
            <a:xfrm>
              <a:off x="1545275" y="2565031"/>
              <a:ext cx="123963" cy="190922"/>
            </a:xfrm>
            <a:custGeom>
              <a:avLst/>
              <a:gdLst/>
              <a:ahLst/>
              <a:cxnLst/>
              <a:rect l="l" t="t" r="r" b="b"/>
              <a:pathLst>
                <a:path w="4334" h="6675" extrusionOk="0">
                  <a:moveTo>
                    <a:pt x="3476" y="0"/>
                  </a:moveTo>
                  <a:lnTo>
                    <a:pt x="3476" y="1159"/>
                  </a:lnTo>
                  <a:cubicBezTo>
                    <a:pt x="3476" y="1947"/>
                    <a:pt x="2897" y="2526"/>
                    <a:pt x="2109" y="2526"/>
                  </a:cubicBezTo>
                  <a:cubicBezTo>
                    <a:pt x="950" y="2526"/>
                    <a:pt x="0" y="3477"/>
                    <a:pt x="0" y="4728"/>
                  </a:cubicBezTo>
                  <a:lnTo>
                    <a:pt x="0" y="6675"/>
                  </a:lnTo>
                  <a:lnTo>
                    <a:pt x="765" y="6675"/>
                  </a:lnTo>
                  <a:lnTo>
                    <a:pt x="765" y="4728"/>
                  </a:lnTo>
                  <a:cubicBezTo>
                    <a:pt x="765" y="3963"/>
                    <a:pt x="1437" y="3384"/>
                    <a:pt x="2109" y="3384"/>
                  </a:cubicBezTo>
                  <a:cubicBezTo>
                    <a:pt x="3361" y="3384"/>
                    <a:pt x="4334" y="2411"/>
                    <a:pt x="4334" y="1159"/>
                  </a:cubicBezTo>
                  <a:lnTo>
                    <a:pt x="4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1539297" y="2730749"/>
              <a:ext cx="221441" cy="204851"/>
            </a:xfrm>
            <a:custGeom>
              <a:avLst/>
              <a:gdLst/>
              <a:ahLst/>
              <a:cxnLst/>
              <a:rect l="l" t="t" r="r" b="b"/>
              <a:pathLst>
                <a:path w="7742" h="7162" extrusionOk="0">
                  <a:moveTo>
                    <a:pt x="580" y="0"/>
                  </a:moveTo>
                  <a:lnTo>
                    <a:pt x="1" y="3569"/>
                  </a:lnTo>
                  <a:lnTo>
                    <a:pt x="580" y="7161"/>
                  </a:lnTo>
                  <a:lnTo>
                    <a:pt x="7741" y="7161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1351729" y="2730749"/>
              <a:ext cx="204165" cy="204851"/>
            </a:xfrm>
            <a:custGeom>
              <a:avLst/>
              <a:gdLst/>
              <a:ahLst/>
              <a:cxnLst/>
              <a:rect l="l" t="t" r="r" b="b"/>
              <a:pathLst>
                <a:path w="7138" h="7162" extrusionOk="0">
                  <a:moveTo>
                    <a:pt x="0" y="0"/>
                  </a:moveTo>
                  <a:lnTo>
                    <a:pt x="0" y="7161"/>
                  </a:lnTo>
                  <a:lnTo>
                    <a:pt x="7138" y="7161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1390169" y="2769848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1442538" y="2769848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1492248" y="2769848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1541957" y="2769848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1594984" y="2769848"/>
              <a:ext cx="24541" cy="24541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1644693" y="2769848"/>
              <a:ext cx="24541" cy="24541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1694402" y="2769848"/>
              <a:ext cx="27201" cy="24541"/>
            </a:xfrm>
            <a:custGeom>
              <a:avLst/>
              <a:gdLst/>
              <a:ahLst/>
              <a:cxnLst/>
              <a:rect l="l" t="t" r="r" b="b"/>
              <a:pathLst>
                <a:path w="951" h="858" extrusionOk="0">
                  <a:moveTo>
                    <a:pt x="1" y="0"/>
                  </a:moveTo>
                  <a:lnTo>
                    <a:pt x="1" y="858"/>
                  </a:lnTo>
                  <a:lnTo>
                    <a:pt x="951" y="85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1390169" y="2822217"/>
              <a:ext cx="27859" cy="21910"/>
            </a:xfrm>
            <a:custGeom>
              <a:avLst/>
              <a:gdLst/>
              <a:ahLst/>
              <a:cxnLst/>
              <a:rect l="l" t="t" r="r" b="b"/>
              <a:pathLst>
                <a:path w="974" h="766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1442538" y="2822217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1492248" y="2822217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1541957" y="2822217"/>
              <a:ext cx="27859" cy="21910"/>
            </a:xfrm>
            <a:custGeom>
              <a:avLst/>
              <a:gdLst/>
              <a:ahLst/>
              <a:cxnLst/>
              <a:rect l="l" t="t" r="r" b="b"/>
              <a:pathLst>
                <a:path w="974" h="766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1594984" y="2822217"/>
              <a:ext cx="24541" cy="21910"/>
            </a:xfrm>
            <a:custGeom>
              <a:avLst/>
              <a:gdLst/>
              <a:ahLst/>
              <a:cxnLst/>
              <a:rect l="l" t="t" r="r" b="b"/>
              <a:pathLst>
                <a:path w="85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1644693" y="2822217"/>
              <a:ext cx="24541" cy="21910"/>
            </a:xfrm>
            <a:custGeom>
              <a:avLst/>
              <a:gdLst/>
              <a:ahLst/>
              <a:cxnLst/>
              <a:rect l="l" t="t" r="r" b="b"/>
              <a:pathLst>
                <a:path w="85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1694402" y="2822217"/>
              <a:ext cx="27201" cy="21910"/>
            </a:xfrm>
            <a:custGeom>
              <a:avLst/>
              <a:gdLst/>
              <a:ahLst/>
              <a:cxnLst/>
              <a:rect l="l" t="t" r="r" b="b"/>
              <a:pathLst>
                <a:path w="951" h="766" extrusionOk="0">
                  <a:moveTo>
                    <a:pt x="1" y="0"/>
                  </a:moveTo>
                  <a:lnTo>
                    <a:pt x="1" y="765"/>
                  </a:lnTo>
                  <a:lnTo>
                    <a:pt x="951" y="76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1390169" y="2871927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1442538" y="2871927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1644693" y="2871927"/>
              <a:ext cx="76912" cy="24541"/>
            </a:xfrm>
            <a:custGeom>
              <a:avLst/>
              <a:gdLst/>
              <a:ahLst/>
              <a:cxnLst/>
              <a:rect l="l" t="t" r="r" b="b"/>
              <a:pathLst>
                <a:path w="2689" h="858" extrusionOk="0">
                  <a:moveTo>
                    <a:pt x="0" y="0"/>
                  </a:moveTo>
                  <a:lnTo>
                    <a:pt x="0" y="858"/>
                  </a:lnTo>
                  <a:lnTo>
                    <a:pt x="2689" y="858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1547906" y="2871927"/>
              <a:ext cx="71621" cy="24541"/>
            </a:xfrm>
            <a:custGeom>
              <a:avLst/>
              <a:gdLst/>
              <a:ahLst/>
              <a:cxnLst/>
              <a:rect l="l" t="t" r="r" b="b"/>
              <a:pathLst>
                <a:path w="2504" h="858" extrusionOk="0">
                  <a:moveTo>
                    <a:pt x="279" y="0"/>
                  </a:moveTo>
                  <a:lnTo>
                    <a:pt x="1" y="371"/>
                  </a:lnTo>
                  <a:lnTo>
                    <a:pt x="279" y="858"/>
                  </a:lnTo>
                  <a:lnTo>
                    <a:pt x="2504" y="858"/>
                  </a:lnTo>
                  <a:lnTo>
                    <a:pt x="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1492248" y="2871927"/>
              <a:ext cx="63641" cy="24541"/>
            </a:xfrm>
            <a:custGeom>
              <a:avLst/>
              <a:gdLst/>
              <a:ahLst/>
              <a:cxnLst/>
              <a:rect l="l" t="t" r="r" b="b"/>
              <a:pathLst>
                <a:path w="2225" h="858" extrusionOk="0">
                  <a:moveTo>
                    <a:pt x="0" y="0"/>
                  </a:moveTo>
                  <a:lnTo>
                    <a:pt x="0" y="858"/>
                  </a:lnTo>
                  <a:lnTo>
                    <a:pt x="2225" y="858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8" name="Google Shape;928;p40"/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0"/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2" name="Google Shape;932;p4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33" name="Google Shape;933;p4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6" name="Google Shape;936;p40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dirty="0" err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gmaCrypt</a:t>
            </a:r>
            <a:endParaRPr sz="1000" dirty="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95001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9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dirty="0" err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gmaCrypt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21" name="Google Shape;821;p3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22" name="Google Shape;822;p3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3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3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5" name="Google Shape;825;p3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26" name="Google Shape;826;p3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7" name="Google Shape;827;p3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28" name="Google Shape;828;p3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9" name="Google Shape;829;p3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30" name="Google Shape;830;p3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1" name="Google Shape;831;p3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32" name="Google Shape;832;p3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33" name="Google Shape;833;p3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6" name="Google Shape;836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tr-TR" dirty="0" err="1">
                <a:latin typeface="Oswald"/>
                <a:ea typeface="Oswald"/>
                <a:cs typeface="Oswald"/>
                <a:sym typeface="Oswald"/>
              </a:rPr>
              <a:t>Comparison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7" name="Google Shape;837;p39"/>
          <p:cNvSpPr txBox="1"/>
          <p:nvPr/>
        </p:nvSpPr>
        <p:spPr>
          <a:xfrm>
            <a:off x="4969700" y="1504300"/>
            <a:ext cx="1155388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tr-TR" sz="2000" b="1" dirty="0" err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SELinux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8" name="Google Shape;838;p39"/>
          <p:cNvSpPr txBox="1"/>
          <p:nvPr/>
        </p:nvSpPr>
        <p:spPr>
          <a:xfrm>
            <a:off x="6741000" y="1501212"/>
            <a:ext cx="1347299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tr-TR" sz="2000" b="1" dirty="0" err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gmaCrypt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0" name="Google Shape;840;p39"/>
          <p:cNvSpPr txBox="1"/>
          <p:nvPr/>
        </p:nvSpPr>
        <p:spPr>
          <a:xfrm>
            <a:off x="4969700" y="3041038"/>
            <a:ext cx="902789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tr-TR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Linux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2" name="Google Shape;842;p39"/>
          <p:cNvSpPr txBox="1"/>
          <p:nvPr/>
        </p:nvSpPr>
        <p:spPr>
          <a:xfrm>
            <a:off x="6741000" y="3041038"/>
            <a:ext cx="1559558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tr-TR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Linux(LUKS)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4" name="Google Shape;844;p39"/>
          <p:cNvSpPr txBox="1"/>
          <p:nvPr/>
        </p:nvSpPr>
        <p:spPr>
          <a:xfrm>
            <a:off x="796200" y="3579600"/>
            <a:ext cx="3578103" cy="8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tr-TR" sz="1000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Graph</a:t>
            </a:r>
            <a:r>
              <a:rPr lang="tr-TR" sz="1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tr-TR" sz="1000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does</a:t>
            </a:r>
            <a:r>
              <a:rPr lang="tr-TR" sz="1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not </a:t>
            </a:r>
            <a:r>
              <a:rPr lang="tr-TR" sz="1000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represent</a:t>
            </a:r>
            <a:r>
              <a:rPr lang="tr-TR" sz="1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tr-TR" sz="1000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actual</a:t>
            </a:r>
            <a:r>
              <a:rPr lang="tr-TR" sz="1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data)</a:t>
            </a:r>
          </a:p>
        </p:txBody>
      </p:sp>
      <p:grpSp>
        <p:nvGrpSpPr>
          <p:cNvPr id="845" name="Google Shape;845;p39"/>
          <p:cNvGrpSpPr/>
          <p:nvPr/>
        </p:nvGrpSpPr>
        <p:grpSpPr>
          <a:xfrm>
            <a:off x="724975" y="1412700"/>
            <a:ext cx="3649330" cy="2072500"/>
            <a:chOff x="724975" y="1636550"/>
            <a:chExt cx="3649330" cy="2072500"/>
          </a:xfrm>
        </p:grpSpPr>
        <p:sp>
          <p:nvSpPr>
            <p:cNvPr id="846" name="Google Shape;846;p39"/>
            <p:cNvSpPr txBox="1"/>
            <p:nvPr/>
          </p:nvSpPr>
          <p:spPr>
            <a:xfrm>
              <a:off x="724975" y="1636550"/>
              <a:ext cx="409200" cy="2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47" name="Google Shape;847;p39"/>
            <p:cNvCxnSpPr/>
            <p:nvPr/>
          </p:nvCxnSpPr>
          <p:spPr>
            <a:xfrm>
              <a:off x="924000" y="1902750"/>
              <a:ext cx="0" cy="18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8" name="Google Shape;848;p39"/>
            <p:cNvSpPr txBox="1"/>
            <p:nvPr/>
          </p:nvSpPr>
          <p:spPr>
            <a:xfrm>
              <a:off x="1496008" y="1636550"/>
              <a:ext cx="448200" cy="2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9" name="Google Shape;849;p39"/>
            <p:cNvSpPr txBox="1"/>
            <p:nvPr/>
          </p:nvSpPr>
          <p:spPr>
            <a:xfrm>
              <a:off x="3116073" y="1636550"/>
              <a:ext cx="448200" cy="2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75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0" name="Google Shape;850;p39"/>
            <p:cNvSpPr txBox="1"/>
            <p:nvPr/>
          </p:nvSpPr>
          <p:spPr>
            <a:xfrm>
              <a:off x="3926105" y="1636550"/>
              <a:ext cx="448200" cy="2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1" name="Google Shape;851;p39"/>
            <p:cNvSpPr txBox="1"/>
            <p:nvPr/>
          </p:nvSpPr>
          <p:spPr>
            <a:xfrm>
              <a:off x="2306040" y="1636550"/>
              <a:ext cx="448200" cy="2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52" name="Google Shape;852;p39"/>
            <p:cNvCxnSpPr/>
            <p:nvPr/>
          </p:nvCxnSpPr>
          <p:spPr>
            <a:xfrm>
              <a:off x="1730550" y="1902750"/>
              <a:ext cx="0" cy="18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3" name="Google Shape;853;p39"/>
            <p:cNvCxnSpPr/>
            <p:nvPr/>
          </p:nvCxnSpPr>
          <p:spPr>
            <a:xfrm>
              <a:off x="2537100" y="1902750"/>
              <a:ext cx="0" cy="18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" name="Google Shape;854;p39"/>
            <p:cNvCxnSpPr/>
            <p:nvPr/>
          </p:nvCxnSpPr>
          <p:spPr>
            <a:xfrm>
              <a:off x="3343650" y="1902750"/>
              <a:ext cx="0" cy="18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" name="Google Shape;855;p39"/>
            <p:cNvCxnSpPr/>
            <p:nvPr/>
          </p:nvCxnSpPr>
          <p:spPr>
            <a:xfrm>
              <a:off x="4150200" y="1902750"/>
              <a:ext cx="0" cy="18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856" name="Google Shape;856;p39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800" y="1584449"/>
            <a:ext cx="3224000" cy="1992462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39"/>
          <p:cNvSpPr/>
          <p:nvPr/>
        </p:nvSpPr>
        <p:spPr>
          <a:xfrm>
            <a:off x="4793300" y="1603038"/>
            <a:ext cx="176400" cy="176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9"/>
          <p:cNvSpPr/>
          <p:nvPr/>
        </p:nvSpPr>
        <p:spPr>
          <a:xfrm>
            <a:off x="6652800" y="1603038"/>
            <a:ext cx="176400" cy="176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9"/>
          <p:cNvSpPr/>
          <p:nvPr/>
        </p:nvSpPr>
        <p:spPr>
          <a:xfrm>
            <a:off x="4793300" y="3127438"/>
            <a:ext cx="176400" cy="176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9"/>
          <p:cNvSpPr/>
          <p:nvPr/>
        </p:nvSpPr>
        <p:spPr>
          <a:xfrm>
            <a:off x="6652800" y="3127438"/>
            <a:ext cx="176400" cy="1764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9"/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9"/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9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9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6" name="Google Shape;866;p3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67" name="Google Shape;867;p3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7" name="Google Shape;1397;p49"/>
          <p:cNvGrpSpPr/>
          <p:nvPr/>
        </p:nvGrpSpPr>
        <p:grpSpPr>
          <a:xfrm>
            <a:off x="3795434" y="1891276"/>
            <a:ext cx="737100" cy="737100"/>
            <a:chOff x="991075" y="1881675"/>
            <a:chExt cx="737100" cy="737100"/>
          </a:xfrm>
        </p:grpSpPr>
        <p:sp>
          <p:nvSpPr>
            <p:cNvPr id="1398" name="Google Shape;1398;p49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9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49"/>
          <p:cNvGrpSpPr/>
          <p:nvPr/>
        </p:nvGrpSpPr>
        <p:grpSpPr>
          <a:xfrm>
            <a:off x="6327678" y="1878091"/>
            <a:ext cx="737100" cy="737100"/>
            <a:chOff x="991075" y="1881675"/>
            <a:chExt cx="737100" cy="737100"/>
          </a:xfrm>
        </p:grpSpPr>
        <p:sp>
          <p:nvSpPr>
            <p:cNvPr id="1401" name="Google Shape;1401;p49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9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3" name="Google Shape;1403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tr-TR" dirty="0" err="1">
                <a:latin typeface="Oswald"/>
                <a:ea typeface="Oswald"/>
                <a:cs typeface="Oswald"/>
                <a:sym typeface="Oswald"/>
              </a:rPr>
              <a:t>Implementation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4" name="Google Shape;1404;p49"/>
          <p:cNvSpPr txBox="1"/>
          <p:nvPr/>
        </p:nvSpPr>
        <p:spPr>
          <a:xfrm>
            <a:off x="1330380" y="2822566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tr-TR" sz="2000" b="1" dirty="0" err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Simulation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5" name="Google Shape;1405;p49"/>
          <p:cNvSpPr txBox="1"/>
          <p:nvPr/>
        </p:nvSpPr>
        <p:spPr>
          <a:xfrm>
            <a:off x="1329300" y="3360163"/>
            <a:ext cx="1845000" cy="79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Filesystem</a:t>
            </a:r>
            <a:r>
              <a:rPr lang="tr-TR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tr-TR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with</a:t>
            </a:r>
            <a:r>
              <a:rPr lang="tr-TR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tr-TR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user</a:t>
            </a:r>
            <a:r>
              <a:rPr lang="tr-TR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tr-TR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commands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6" name="Google Shape;1406;p49"/>
          <p:cNvSpPr txBox="1"/>
          <p:nvPr/>
        </p:nvSpPr>
        <p:spPr>
          <a:xfrm>
            <a:off x="3703318" y="2822566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tr-TR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RSA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7" name="Google Shape;1407;p49"/>
          <p:cNvSpPr txBox="1"/>
          <p:nvPr/>
        </p:nvSpPr>
        <p:spPr>
          <a:xfrm>
            <a:off x="3706226" y="3362339"/>
            <a:ext cx="1845000" cy="78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Encryption</a:t>
            </a:r>
            <a:r>
              <a:rPr lang="tr-TR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&amp; </a:t>
            </a:r>
            <a:r>
              <a:rPr lang="tr-TR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Decryption</a:t>
            </a:r>
            <a:r>
              <a:rPr lang="tr-TR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of </a:t>
            </a:r>
            <a:r>
              <a:rPr lang="tr-TR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files</a:t>
            </a:r>
            <a:r>
              <a:rPr lang="tr-TR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tr-TR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and</a:t>
            </a:r>
            <a:r>
              <a:rPr lang="tr-TR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tr-TR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directories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8" name="Google Shape;1408;p49"/>
          <p:cNvSpPr txBox="1"/>
          <p:nvPr/>
        </p:nvSpPr>
        <p:spPr>
          <a:xfrm>
            <a:off x="6121799" y="2822566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tr-TR" sz="2000" b="1" dirty="0" err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Click</a:t>
            </a:r>
            <a:r>
              <a:rPr lang="tr-TR" sz="2000" b="1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tr-TR" sz="2000" b="1" dirty="0" err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Count</a:t>
            </a:r>
            <a:endParaRPr sz="2000" b="1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9" name="Google Shape;1409;p49"/>
          <p:cNvSpPr txBox="1"/>
          <p:nvPr/>
        </p:nvSpPr>
        <p:spPr>
          <a:xfrm>
            <a:off x="6121799" y="3321344"/>
            <a:ext cx="1692901" cy="106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tr-TR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It</a:t>
            </a:r>
            <a:r>
              <a:rPr lang="tr-TR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tr-TR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takes</a:t>
            </a:r>
            <a:r>
              <a:rPr lang="tr-TR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tr-TR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less</a:t>
            </a:r>
            <a:r>
              <a:rPr lang="tr-TR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tr-TR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than</a:t>
            </a:r>
            <a:r>
              <a:rPr lang="tr-TR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 </a:t>
            </a:r>
            <a:r>
              <a:rPr lang="tr-TR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milisecond</a:t>
            </a:r>
            <a:r>
              <a:rPr lang="tr-TR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tr-TR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to</a:t>
            </a:r>
            <a:r>
              <a:rPr lang="tr-TR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tr-TR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encrypt</a:t>
            </a:r>
            <a:r>
              <a:rPr lang="tr-TR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tr-TR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and</a:t>
            </a:r>
            <a:r>
              <a:rPr lang="tr-TR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tr-TR" dirty="0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decrypt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412" name="Google Shape;1412;p49"/>
          <p:cNvGrpSpPr/>
          <p:nvPr/>
        </p:nvGrpSpPr>
        <p:grpSpPr>
          <a:xfrm>
            <a:off x="3959464" y="2051327"/>
            <a:ext cx="409037" cy="409005"/>
            <a:chOff x="8245271" y="3758147"/>
            <a:chExt cx="409037" cy="409005"/>
          </a:xfrm>
        </p:grpSpPr>
        <p:sp>
          <p:nvSpPr>
            <p:cNvPr id="1413" name="Google Shape;1413;p49"/>
            <p:cNvSpPr/>
            <p:nvPr/>
          </p:nvSpPr>
          <p:spPr>
            <a:xfrm>
              <a:off x="8432868" y="3843637"/>
              <a:ext cx="196242" cy="66329"/>
            </a:xfrm>
            <a:custGeom>
              <a:avLst/>
              <a:gdLst/>
              <a:ahLst/>
              <a:cxnLst/>
              <a:rect l="l" t="t" r="r" b="b"/>
              <a:pathLst>
                <a:path w="6861" h="2319" extrusionOk="0">
                  <a:moveTo>
                    <a:pt x="580" y="1"/>
                  </a:moveTo>
                  <a:lnTo>
                    <a:pt x="1" y="2318"/>
                  </a:lnTo>
                  <a:lnTo>
                    <a:pt x="6860" y="1739"/>
                  </a:lnTo>
                  <a:lnTo>
                    <a:pt x="68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8273129" y="3843637"/>
              <a:ext cx="176334" cy="66329"/>
            </a:xfrm>
            <a:custGeom>
              <a:avLst/>
              <a:gdLst/>
              <a:ahLst/>
              <a:cxnLst/>
              <a:rect l="l" t="t" r="r" b="b"/>
              <a:pathLst>
                <a:path w="6165" h="2319" extrusionOk="0">
                  <a:moveTo>
                    <a:pt x="0" y="1"/>
                  </a:moveTo>
                  <a:lnTo>
                    <a:pt x="0" y="1739"/>
                  </a:lnTo>
                  <a:lnTo>
                    <a:pt x="6165" y="2318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8432868" y="3893376"/>
              <a:ext cx="196242" cy="188262"/>
            </a:xfrm>
            <a:custGeom>
              <a:avLst/>
              <a:gdLst/>
              <a:ahLst/>
              <a:cxnLst/>
              <a:rect l="l" t="t" r="r" b="b"/>
              <a:pathLst>
                <a:path w="6861" h="6582" extrusionOk="0">
                  <a:moveTo>
                    <a:pt x="580" y="0"/>
                  </a:moveTo>
                  <a:lnTo>
                    <a:pt x="1" y="6582"/>
                  </a:lnTo>
                  <a:lnTo>
                    <a:pt x="1" y="6582"/>
                  </a:lnTo>
                  <a:lnTo>
                    <a:pt x="6860" y="6002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8273129" y="3893376"/>
              <a:ext cx="176334" cy="188262"/>
            </a:xfrm>
            <a:custGeom>
              <a:avLst/>
              <a:gdLst/>
              <a:ahLst/>
              <a:cxnLst/>
              <a:rect l="l" t="t" r="r" b="b"/>
              <a:pathLst>
                <a:path w="6165" h="6582" extrusionOk="0">
                  <a:moveTo>
                    <a:pt x="0" y="0"/>
                  </a:moveTo>
                  <a:lnTo>
                    <a:pt x="0" y="6002"/>
                  </a:lnTo>
                  <a:lnTo>
                    <a:pt x="6165" y="6582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8432868" y="4065042"/>
              <a:ext cx="196242" cy="66301"/>
            </a:xfrm>
            <a:custGeom>
              <a:avLst/>
              <a:gdLst/>
              <a:ahLst/>
              <a:cxnLst/>
              <a:rect l="l" t="t" r="r" b="b"/>
              <a:pathLst>
                <a:path w="6861" h="2318" extrusionOk="0">
                  <a:moveTo>
                    <a:pt x="580" y="0"/>
                  </a:moveTo>
                  <a:lnTo>
                    <a:pt x="1" y="2318"/>
                  </a:lnTo>
                  <a:lnTo>
                    <a:pt x="1" y="2318"/>
                  </a:lnTo>
                  <a:lnTo>
                    <a:pt x="6860" y="1738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8273129" y="4065042"/>
              <a:ext cx="176334" cy="66301"/>
            </a:xfrm>
            <a:custGeom>
              <a:avLst/>
              <a:gdLst/>
              <a:ahLst/>
              <a:cxnLst/>
              <a:rect l="l" t="t" r="r" b="b"/>
              <a:pathLst>
                <a:path w="6165" h="2318" extrusionOk="0">
                  <a:moveTo>
                    <a:pt x="0" y="0"/>
                  </a:moveTo>
                  <a:lnTo>
                    <a:pt x="0" y="1738"/>
                  </a:lnTo>
                  <a:lnTo>
                    <a:pt x="6165" y="2318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8432868" y="4114752"/>
              <a:ext cx="221441" cy="52400"/>
            </a:xfrm>
            <a:custGeom>
              <a:avLst/>
              <a:gdLst/>
              <a:ahLst/>
              <a:cxnLst/>
              <a:rect l="l" t="t" r="r" b="b"/>
              <a:pathLst>
                <a:path w="7742" h="1832" extrusionOk="0">
                  <a:moveTo>
                    <a:pt x="580" y="0"/>
                  </a:moveTo>
                  <a:lnTo>
                    <a:pt x="1" y="858"/>
                  </a:lnTo>
                  <a:lnTo>
                    <a:pt x="580" y="1831"/>
                  </a:lnTo>
                  <a:lnTo>
                    <a:pt x="7741" y="1831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8245271" y="4114752"/>
              <a:ext cx="204193" cy="52400"/>
            </a:xfrm>
            <a:custGeom>
              <a:avLst/>
              <a:gdLst/>
              <a:ahLst/>
              <a:cxnLst/>
              <a:rect l="l" t="t" r="r" b="b"/>
              <a:pathLst>
                <a:path w="7139" h="1832" extrusionOk="0">
                  <a:moveTo>
                    <a:pt x="1" y="0"/>
                  </a:moveTo>
                  <a:lnTo>
                    <a:pt x="1" y="1831"/>
                  </a:lnTo>
                  <a:lnTo>
                    <a:pt x="7139" y="1831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8432868" y="3758147"/>
              <a:ext cx="129941" cy="254562"/>
            </a:xfrm>
            <a:custGeom>
              <a:avLst/>
              <a:gdLst/>
              <a:ahLst/>
              <a:cxnLst/>
              <a:rect l="l" t="t" r="r" b="b"/>
              <a:pathLst>
                <a:path w="4543" h="8900" extrusionOk="0">
                  <a:moveTo>
                    <a:pt x="580" y="0"/>
                  </a:moveTo>
                  <a:lnTo>
                    <a:pt x="1" y="5122"/>
                  </a:lnTo>
                  <a:lnTo>
                    <a:pt x="580" y="8900"/>
                  </a:lnTo>
                  <a:cubicBezTo>
                    <a:pt x="2990" y="8019"/>
                    <a:pt x="4543" y="5794"/>
                    <a:pt x="4543" y="3198"/>
                  </a:cubicBezTo>
                  <a:lnTo>
                    <a:pt x="4543" y="1553"/>
                  </a:lnTo>
                  <a:cubicBezTo>
                    <a:pt x="3778" y="1368"/>
                    <a:pt x="3199" y="788"/>
                    <a:pt x="29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8336081" y="3758147"/>
              <a:ext cx="113380" cy="254562"/>
            </a:xfrm>
            <a:custGeom>
              <a:avLst/>
              <a:gdLst/>
              <a:ahLst/>
              <a:cxnLst/>
              <a:rect l="l" t="t" r="r" b="b"/>
              <a:pathLst>
                <a:path w="3964" h="8900" extrusionOk="0">
                  <a:moveTo>
                    <a:pt x="1554" y="0"/>
                  </a:moveTo>
                  <a:cubicBezTo>
                    <a:pt x="1368" y="788"/>
                    <a:pt x="789" y="1368"/>
                    <a:pt x="1" y="1553"/>
                  </a:cubicBezTo>
                  <a:lnTo>
                    <a:pt x="1" y="3198"/>
                  </a:lnTo>
                  <a:cubicBezTo>
                    <a:pt x="1" y="5794"/>
                    <a:pt x="1646" y="8019"/>
                    <a:pt x="3964" y="8900"/>
                  </a:cubicBezTo>
                  <a:lnTo>
                    <a:pt x="39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8438846" y="3885396"/>
              <a:ext cx="21881" cy="44448"/>
            </a:xfrm>
            <a:custGeom>
              <a:avLst/>
              <a:gdLst/>
              <a:ahLst/>
              <a:cxnLst/>
              <a:rect l="l" t="t" r="r" b="b"/>
              <a:pathLst>
                <a:path w="765" h="1554" extrusionOk="0">
                  <a:moveTo>
                    <a:pt x="0" y="1"/>
                  </a:moveTo>
                  <a:lnTo>
                    <a:pt x="0" y="1554"/>
                  </a:lnTo>
                  <a:lnTo>
                    <a:pt x="765" y="1554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8432868" y="3830395"/>
              <a:ext cx="49740" cy="68961"/>
            </a:xfrm>
            <a:custGeom>
              <a:avLst/>
              <a:gdLst/>
              <a:ahLst/>
              <a:cxnLst/>
              <a:rect l="l" t="t" r="r" b="b"/>
              <a:pathLst>
                <a:path w="1739" h="2411" extrusionOk="0">
                  <a:moveTo>
                    <a:pt x="580" y="0"/>
                  </a:moveTo>
                  <a:lnTo>
                    <a:pt x="1" y="1159"/>
                  </a:lnTo>
                  <a:lnTo>
                    <a:pt x="580" y="2411"/>
                  </a:lnTo>
                  <a:cubicBezTo>
                    <a:pt x="1252" y="2411"/>
                    <a:pt x="1739" y="1831"/>
                    <a:pt x="1739" y="1159"/>
                  </a:cubicBezTo>
                  <a:cubicBezTo>
                    <a:pt x="1739" y="580"/>
                    <a:pt x="1252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8416308" y="3830395"/>
              <a:ext cx="33150" cy="68961"/>
            </a:xfrm>
            <a:custGeom>
              <a:avLst/>
              <a:gdLst/>
              <a:ahLst/>
              <a:cxnLst/>
              <a:rect l="l" t="t" r="r" b="b"/>
              <a:pathLst>
                <a:path w="1159" h="2411" extrusionOk="0">
                  <a:moveTo>
                    <a:pt x="1159" y="0"/>
                  </a:moveTo>
                  <a:cubicBezTo>
                    <a:pt x="487" y="0"/>
                    <a:pt x="0" y="580"/>
                    <a:pt x="0" y="1159"/>
                  </a:cubicBezTo>
                  <a:cubicBezTo>
                    <a:pt x="0" y="1831"/>
                    <a:pt x="487" y="2411"/>
                    <a:pt x="1159" y="2411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6" name="Google Shape;1426;p49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000" dirty="0" err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gmaCrypt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427" name="Google Shape;1427;p4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428" name="Google Shape;1428;p4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9" name="Google Shape;1429;p4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0" name="Google Shape;1430;p4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1" name="Google Shape;1431;p4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432" name="Google Shape;1432;p4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3" name="Google Shape;1433;p4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434" name="Google Shape;1434;p4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35" name="Google Shape;1435;p4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436" name="Google Shape;1436;p4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37" name="Google Shape;1437;p4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438" name="Google Shape;1438;p4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439" name="Google Shape;1439;p4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43" name="Google Shape;1443;p49"/>
          <p:cNvGrpSpPr/>
          <p:nvPr/>
        </p:nvGrpSpPr>
        <p:grpSpPr>
          <a:xfrm>
            <a:off x="6493368" y="2068320"/>
            <a:ext cx="405719" cy="356642"/>
            <a:chOff x="4798486" y="3178164"/>
            <a:chExt cx="405719" cy="356642"/>
          </a:xfrm>
        </p:grpSpPr>
        <p:sp>
          <p:nvSpPr>
            <p:cNvPr id="1444" name="Google Shape;1444;p49"/>
            <p:cNvSpPr/>
            <p:nvPr/>
          </p:nvSpPr>
          <p:spPr>
            <a:xfrm>
              <a:off x="5063650" y="3263654"/>
              <a:ext cx="140553" cy="271152"/>
            </a:xfrm>
            <a:custGeom>
              <a:avLst/>
              <a:gdLst/>
              <a:ahLst/>
              <a:cxnLst/>
              <a:rect l="l" t="t" r="r" b="b"/>
              <a:pathLst>
                <a:path w="4914" h="9480" extrusionOk="0">
                  <a:moveTo>
                    <a:pt x="0" y="1"/>
                  </a:moveTo>
                  <a:lnTo>
                    <a:pt x="487" y="9479"/>
                  </a:lnTo>
                  <a:lnTo>
                    <a:pt x="4913" y="9479"/>
                  </a:lnTo>
                  <a:lnTo>
                    <a:pt x="4913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4986083" y="3263654"/>
              <a:ext cx="91499" cy="271152"/>
            </a:xfrm>
            <a:custGeom>
              <a:avLst/>
              <a:gdLst/>
              <a:ahLst/>
              <a:cxnLst/>
              <a:rect l="l" t="t" r="r" b="b"/>
              <a:pathLst>
                <a:path w="3199" h="9480" extrusionOk="0">
                  <a:moveTo>
                    <a:pt x="1" y="1"/>
                  </a:moveTo>
                  <a:lnTo>
                    <a:pt x="580" y="9479"/>
                  </a:lnTo>
                  <a:lnTo>
                    <a:pt x="3199" y="9479"/>
                  </a:lnTo>
                  <a:lnTo>
                    <a:pt x="3199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4798486" y="3263654"/>
              <a:ext cx="204193" cy="271152"/>
            </a:xfrm>
            <a:custGeom>
              <a:avLst/>
              <a:gdLst/>
              <a:ahLst/>
              <a:cxnLst/>
              <a:rect l="l" t="t" r="r" b="b"/>
              <a:pathLst>
                <a:path w="7139" h="9480" extrusionOk="0">
                  <a:moveTo>
                    <a:pt x="7139" y="1"/>
                  </a:moveTo>
                  <a:lnTo>
                    <a:pt x="1" y="580"/>
                  </a:lnTo>
                  <a:lnTo>
                    <a:pt x="1" y="9479"/>
                  </a:lnTo>
                  <a:lnTo>
                    <a:pt x="7139" y="9479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4986083" y="3178164"/>
              <a:ext cx="218123" cy="102111"/>
            </a:xfrm>
            <a:custGeom>
              <a:avLst/>
              <a:gdLst/>
              <a:ahLst/>
              <a:cxnLst/>
              <a:rect l="l" t="t" r="r" b="b"/>
              <a:pathLst>
                <a:path w="7626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7625" y="3569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4798486" y="3178164"/>
              <a:ext cx="204193" cy="102111"/>
            </a:xfrm>
            <a:custGeom>
              <a:avLst/>
              <a:gdLst/>
              <a:ahLst/>
              <a:cxnLst/>
              <a:rect l="l" t="t" r="r" b="b"/>
              <a:pathLst>
                <a:path w="7139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7139" y="3569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4836955" y="3217262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4886664" y="3217262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4939033" y="3217262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5013912" y="3421421"/>
              <a:ext cx="27887" cy="21910"/>
            </a:xfrm>
            <a:custGeom>
              <a:avLst/>
              <a:gdLst/>
              <a:ahLst/>
              <a:cxnLst/>
              <a:rect l="l" t="t" r="r" b="b"/>
              <a:pathLst>
                <a:path w="975" h="766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4836955" y="3421421"/>
              <a:ext cx="151822" cy="21910"/>
            </a:xfrm>
            <a:custGeom>
              <a:avLst/>
              <a:gdLst/>
              <a:ahLst/>
              <a:cxnLst/>
              <a:rect l="l" t="t" r="r" b="b"/>
              <a:pathLst>
                <a:path w="530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5307" y="765"/>
                  </a:lnTo>
                  <a:lnTo>
                    <a:pt x="5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5013912" y="3319341"/>
              <a:ext cx="27887" cy="24541"/>
            </a:xfrm>
            <a:custGeom>
              <a:avLst/>
              <a:gdLst/>
              <a:ahLst/>
              <a:cxnLst/>
              <a:rect l="l" t="t" r="r" b="b"/>
              <a:pathLst>
                <a:path w="975" h="858" extrusionOk="0">
                  <a:moveTo>
                    <a:pt x="1" y="1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4836955" y="3319341"/>
              <a:ext cx="151822" cy="24541"/>
            </a:xfrm>
            <a:custGeom>
              <a:avLst/>
              <a:gdLst/>
              <a:ahLst/>
              <a:cxnLst/>
              <a:rect l="l" t="t" r="r" b="b"/>
              <a:pathLst>
                <a:path w="5308" h="858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4836955" y="3371711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4836955" y="3471130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5115990" y="3371711"/>
              <a:ext cx="49768" cy="21910"/>
            </a:xfrm>
            <a:custGeom>
              <a:avLst/>
              <a:gdLst/>
              <a:ahLst/>
              <a:cxnLst/>
              <a:rect l="l" t="t" r="r" b="b"/>
              <a:pathLst>
                <a:path w="1740" h="766" extrusionOk="0">
                  <a:moveTo>
                    <a:pt x="1" y="0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5115990" y="3421421"/>
              <a:ext cx="49768" cy="21910"/>
            </a:xfrm>
            <a:custGeom>
              <a:avLst/>
              <a:gdLst/>
              <a:ahLst/>
              <a:cxnLst/>
              <a:rect l="l" t="t" r="r" b="b"/>
              <a:pathLst>
                <a:path w="1740" h="766" extrusionOk="0">
                  <a:moveTo>
                    <a:pt x="1" y="0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9"/>
            <p:cNvSpPr/>
            <p:nvPr/>
          </p:nvSpPr>
          <p:spPr>
            <a:xfrm>
              <a:off x="5115990" y="3319341"/>
              <a:ext cx="49768" cy="24541"/>
            </a:xfrm>
            <a:custGeom>
              <a:avLst/>
              <a:gdLst/>
              <a:ahLst/>
              <a:cxnLst/>
              <a:rect l="l" t="t" r="r" b="b"/>
              <a:pathLst>
                <a:path w="1740" h="858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5115990" y="3471130"/>
              <a:ext cx="49768" cy="24570"/>
            </a:xfrm>
            <a:custGeom>
              <a:avLst/>
              <a:gdLst/>
              <a:ahLst/>
              <a:cxnLst/>
              <a:rect l="l" t="t" r="r" b="b"/>
              <a:pathLst>
                <a:path w="1740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4994692" y="3371711"/>
              <a:ext cx="47108" cy="21910"/>
            </a:xfrm>
            <a:custGeom>
              <a:avLst/>
              <a:gdLst/>
              <a:ahLst/>
              <a:cxnLst/>
              <a:rect l="l" t="t" r="r" b="b"/>
              <a:pathLst>
                <a:path w="1647" h="766" extrusionOk="0">
                  <a:moveTo>
                    <a:pt x="279" y="0"/>
                  </a:moveTo>
                  <a:lnTo>
                    <a:pt x="1" y="394"/>
                  </a:lnTo>
                  <a:lnTo>
                    <a:pt x="279" y="765"/>
                  </a:lnTo>
                  <a:lnTo>
                    <a:pt x="1646" y="765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4994692" y="3471130"/>
              <a:ext cx="47108" cy="24570"/>
            </a:xfrm>
            <a:custGeom>
              <a:avLst/>
              <a:gdLst/>
              <a:ahLst/>
              <a:cxnLst/>
              <a:rect l="l" t="t" r="r" b="b"/>
              <a:pathLst>
                <a:path w="1647" h="859" extrusionOk="0">
                  <a:moveTo>
                    <a:pt x="279" y="1"/>
                  </a:moveTo>
                  <a:lnTo>
                    <a:pt x="1" y="395"/>
                  </a:lnTo>
                  <a:lnTo>
                    <a:pt x="279" y="858"/>
                  </a:lnTo>
                  <a:lnTo>
                    <a:pt x="1646" y="858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4889295" y="3371711"/>
              <a:ext cx="113380" cy="21910"/>
            </a:xfrm>
            <a:custGeom>
              <a:avLst/>
              <a:gdLst/>
              <a:ahLst/>
              <a:cxnLst/>
              <a:rect l="l" t="t" r="r" b="b"/>
              <a:pathLst>
                <a:path w="3964" h="766" extrusionOk="0">
                  <a:moveTo>
                    <a:pt x="1" y="0"/>
                  </a:moveTo>
                  <a:lnTo>
                    <a:pt x="1" y="765"/>
                  </a:lnTo>
                  <a:lnTo>
                    <a:pt x="3964" y="765"/>
                  </a:lnTo>
                  <a:lnTo>
                    <a:pt x="39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4889295" y="3471130"/>
              <a:ext cx="113380" cy="24570"/>
            </a:xfrm>
            <a:custGeom>
              <a:avLst/>
              <a:gdLst/>
              <a:ahLst/>
              <a:cxnLst/>
              <a:rect l="l" t="t" r="r" b="b"/>
              <a:pathLst>
                <a:path w="3964" h="859" extrusionOk="0">
                  <a:moveTo>
                    <a:pt x="1" y="1"/>
                  </a:moveTo>
                  <a:lnTo>
                    <a:pt x="1" y="858"/>
                  </a:lnTo>
                  <a:lnTo>
                    <a:pt x="3964" y="858"/>
                  </a:lnTo>
                  <a:lnTo>
                    <a:pt x="39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1" name="Google Shape;1481;p49"/>
          <p:cNvGrpSpPr/>
          <p:nvPr/>
        </p:nvGrpSpPr>
        <p:grpSpPr>
          <a:xfrm>
            <a:off x="1406576" y="1878091"/>
            <a:ext cx="737100" cy="737100"/>
            <a:chOff x="991075" y="1881675"/>
            <a:chExt cx="737100" cy="737100"/>
          </a:xfrm>
        </p:grpSpPr>
        <p:sp>
          <p:nvSpPr>
            <p:cNvPr id="1482" name="Google Shape;1482;p49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9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4" name="Google Shape;1484;p49"/>
          <p:cNvGrpSpPr/>
          <p:nvPr/>
        </p:nvGrpSpPr>
        <p:grpSpPr>
          <a:xfrm>
            <a:off x="1572547" y="2068318"/>
            <a:ext cx="409037" cy="356645"/>
            <a:chOff x="8245271" y="3178164"/>
            <a:chExt cx="409037" cy="356645"/>
          </a:xfrm>
        </p:grpSpPr>
        <p:sp>
          <p:nvSpPr>
            <p:cNvPr id="1485" name="Google Shape;1485;p49"/>
            <p:cNvSpPr/>
            <p:nvPr/>
          </p:nvSpPr>
          <p:spPr>
            <a:xfrm>
              <a:off x="8432868" y="3203333"/>
              <a:ext cx="221441" cy="331474"/>
            </a:xfrm>
            <a:custGeom>
              <a:avLst/>
              <a:gdLst/>
              <a:ahLst/>
              <a:cxnLst/>
              <a:rect l="l" t="t" r="r" b="b"/>
              <a:pathLst>
                <a:path w="7742" h="11589" extrusionOk="0">
                  <a:moveTo>
                    <a:pt x="580" y="1"/>
                  </a:moveTo>
                  <a:lnTo>
                    <a:pt x="1" y="5795"/>
                  </a:lnTo>
                  <a:lnTo>
                    <a:pt x="580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8245271" y="3178164"/>
              <a:ext cx="204193" cy="356645"/>
            </a:xfrm>
            <a:custGeom>
              <a:avLst/>
              <a:gdLst/>
              <a:ahLst/>
              <a:cxnLst/>
              <a:rect l="l" t="t" r="r" b="b"/>
              <a:pathLst>
                <a:path w="7139" h="12469" extrusionOk="0">
                  <a:moveTo>
                    <a:pt x="1" y="0"/>
                  </a:moveTo>
                  <a:lnTo>
                    <a:pt x="1" y="12468"/>
                  </a:lnTo>
                  <a:lnTo>
                    <a:pt x="7139" y="12468"/>
                  </a:lnTo>
                  <a:lnTo>
                    <a:pt x="7139" y="881"/>
                  </a:lnTo>
                  <a:lnTo>
                    <a:pt x="5702" y="881"/>
                  </a:lnTo>
                  <a:lnTo>
                    <a:pt x="5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8432868" y="3261023"/>
              <a:ext cx="124650" cy="218094"/>
            </a:xfrm>
            <a:custGeom>
              <a:avLst/>
              <a:gdLst/>
              <a:ahLst/>
              <a:cxnLst/>
              <a:rect l="l" t="t" r="r" b="b"/>
              <a:pathLst>
                <a:path w="4358" h="7625" extrusionOk="0">
                  <a:moveTo>
                    <a:pt x="580" y="0"/>
                  </a:moveTo>
                  <a:lnTo>
                    <a:pt x="1" y="3778"/>
                  </a:lnTo>
                  <a:lnTo>
                    <a:pt x="580" y="7625"/>
                  </a:lnTo>
                  <a:cubicBezTo>
                    <a:pt x="2712" y="7625"/>
                    <a:pt x="4357" y="5887"/>
                    <a:pt x="4357" y="3778"/>
                  </a:cubicBezTo>
                  <a:cubicBezTo>
                    <a:pt x="4357" y="1738"/>
                    <a:pt x="2712" y="0"/>
                    <a:pt x="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8342059" y="3261023"/>
              <a:ext cx="107402" cy="218094"/>
            </a:xfrm>
            <a:custGeom>
              <a:avLst/>
              <a:gdLst/>
              <a:ahLst/>
              <a:cxnLst/>
              <a:rect l="l" t="t" r="r" b="b"/>
              <a:pathLst>
                <a:path w="3755" h="7625" extrusionOk="0">
                  <a:moveTo>
                    <a:pt x="3755" y="0"/>
                  </a:moveTo>
                  <a:cubicBezTo>
                    <a:pt x="1646" y="0"/>
                    <a:pt x="1" y="1738"/>
                    <a:pt x="1" y="3778"/>
                  </a:cubicBezTo>
                  <a:cubicBezTo>
                    <a:pt x="1" y="5887"/>
                    <a:pt x="1646" y="7625"/>
                    <a:pt x="3755" y="7625"/>
                  </a:cubicBezTo>
                  <a:lnTo>
                    <a:pt x="37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8410988" y="3352491"/>
              <a:ext cx="77599" cy="74252"/>
            </a:xfrm>
            <a:custGeom>
              <a:avLst/>
              <a:gdLst/>
              <a:ahLst/>
              <a:cxnLst/>
              <a:rect l="l" t="t" r="r" b="b"/>
              <a:pathLst>
                <a:path w="2713" h="2596" extrusionOk="0">
                  <a:moveTo>
                    <a:pt x="1" y="0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831"/>
                  </a:lnTo>
                  <a:lnTo>
                    <a:pt x="1" y="1831"/>
                  </a:lnTo>
                  <a:lnTo>
                    <a:pt x="1" y="2596"/>
                  </a:lnTo>
                  <a:lnTo>
                    <a:pt x="2712" y="2596"/>
                  </a:lnTo>
                  <a:lnTo>
                    <a:pt x="2712" y="1831"/>
                  </a:lnTo>
                  <a:lnTo>
                    <a:pt x="1739" y="1831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8435528" y="3302781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1" name="Google Shape;1491;p49"/>
          <p:cNvCxnSpPr>
            <a:cxnSpLocks/>
          </p:cNvCxnSpPr>
          <p:nvPr/>
        </p:nvCxnSpPr>
        <p:spPr>
          <a:xfrm>
            <a:off x="5045886" y="2307485"/>
            <a:ext cx="103301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493" name="Google Shape;1493;p49"/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49"/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49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49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7" name="Google Shape;1497;p4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1498" name="Google Shape;1498;p4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1" name="Google Shape;1491;p49">
            <a:extLst>
              <a:ext uri="{FF2B5EF4-FFF2-40B4-BE49-F238E27FC236}">
                <a16:creationId xmlns:a16="http://schemas.microsoft.com/office/drawing/2014/main" id="{8F619B77-B9FB-4CD3-BCB4-BF7064608C38}"/>
              </a:ext>
            </a:extLst>
          </p:cNvPr>
          <p:cNvCxnSpPr>
            <a:cxnSpLocks/>
          </p:cNvCxnSpPr>
          <p:nvPr/>
        </p:nvCxnSpPr>
        <p:spPr>
          <a:xfrm>
            <a:off x="2435062" y="2296227"/>
            <a:ext cx="103301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202</Words>
  <Application>Microsoft Office PowerPoint</Application>
  <PresentationFormat>Ekran Gösterisi (16:9)</PresentationFormat>
  <Paragraphs>67</Paragraphs>
  <Slides>8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5" baseType="lpstr">
      <vt:lpstr>Fira Code Light</vt:lpstr>
      <vt:lpstr>Oswald</vt:lpstr>
      <vt:lpstr>Roboto</vt:lpstr>
      <vt:lpstr>Fira Code</vt:lpstr>
      <vt:lpstr>Bebas Neue</vt:lpstr>
      <vt:lpstr>Arial</vt:lpstr>
      <vt:lpstr>How to Code Workshop by Slidesgo</vt:lpstr>
      <vt:lpstr>/CS350 Project</vt:lpstr>
      <vt:lpstr>&lt;Project&gt;</vt:lpstr>
      <vt:lpstr>/Introduction</vt:lpstr>
      <vt:lpstr>/Introduction</vt:lpstr>
      <vt:lpstr>/SELinux</vt:lpstr>
      <vt:lpstr>/Ubuntu</vt:lpstr>
      <vt:lpstr>/Comparison</vt:lpstr>
      <vt:lpstr>/Implementation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/CS350 Project</dc:title>
  <cp:lastModifiedBy>gufran yeşilyurt</cp:lastModifiedBy>
  <cp:revision>4</cp:revision>
  <dcterms:modified xsi:type="dcterms:W3CDTF">2022-06-04T08:28:54Z</dcterms:modified>
</cp:coreProperties>
</file>