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67" r:id="rId4"/>
    <p:sldId id="268" r:id="rId5"/>
    <p:sldId id="269" r:id="rId6"/>
  </p:sldIdLst>
  <p:sldSz cx="12192000" cy="6858000"/>
  <p:notesSz cx="7559675" cy="10691813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258E707-01F9-4F2B-8DDD-E14DC363D5B9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C4A6224-43CC-4D88-BAA5-156946B1A08F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B77599A-7402-48CE-A872-1656FA816B20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8211581-F340-4624-9B33-19C394E3A545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17EF04D-39F5-43D3-8786-FB264B22EB63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PT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C3A2D0E-B446-4B63-B626-BA9B287F9CB4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E1929C3-CCAD-40C1-8FDE-C692CDFF7435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BDA8666-02B5-4903-B77A-5C2EDE0F88A6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2095B00-E8EB-4440-8714-C57372D0ACDA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PT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5FCA0C1-C42B-496D-BF09-794F2026FD36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1115918-1E8D-4025-B4FF-037F7A9CC485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PT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84D307F-C6C2-49C8-8210-03CD5466A399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86EE0D4-69CB-48F7-BF7E-77F8F0328B14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0EBA02E-6A47-4681-B718-3F3B5907769D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434D453-B27A-42F1-9B4F-FAF423F8E6ED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B9304A9-63FA-47CB-9BB7-817DD2073E88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48BF251-10FE-4F7E-8830-A96918D2C02F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2E0905F-81E2-4E9B-88BE-DAFB48D62279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146F191-057B-47B6-B46C-8C5A956D1B6B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3C1A7F7-B8B4-4B33-B228-623F48C8B39F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PT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3C803B1-96F4-430D-A9BB-ABF0053DA96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DAA8E22-4650-45E1-BE2C-677B638993DB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8F24641-0319-4139-8823-CA2177DFD091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1ACA9E6-9C50-4FB1-B842-E4AE55776D84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Rectangle 8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Rectangle 6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7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85000"/>
              </a:lnSpc>
              <a:buNone/>
            </a:pPr>
            <a:r>
              <a:rPr lang="en-US" sz="8000" b="0" strike="noStrike" spc="-52">
                <a:solidFill>
                  <a:srgbClr val="262626"/>
                </a:solidFill>
                <a:latin typeface="Calibri Light"/>
              </a:rPr>
              <a:t>Click to edit Master title style</a:t>
            </a:r>
            <a:endParaRPr lang="en-US" sz="8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pt-PT" sz="9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pt-PT" sz="900" b="0" strike="noStrike" spc="-1">
                <a:solidFill>
                  <a:srgbClr val="FFFFFF"/>
                </a:solidFill>
                <a:latin typeface="Calibri"/>
              </a:rPr>
              <a:t>&lt;date/time&gt;</a:t>
            </a:r>
            <a:endParaRPr lang="pt-PT" sz="900" b="0" strike="noStrike" spc="-1"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ftr" idx="2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pt-PT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pt-PT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" name="PlaceHolder 4"/>
          <p:cNvSpPr>
            <a:spLocks noGrp="1"/>
          </p:cNvSpPr>
          <p:nvPr>
            <p:ph type="sldNum" idx="3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pt-PT" sz="105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2F9C80B-D96A-4AF4-8A0F-B68326E6F52C}" type="slidenum">
              <a:rPr lang="pt-PT" sz="1050" b="0" strike="noStrike" spc="-1">
                <a:solidFill>
                  <a:srgbClr val="FFFFFF"/>
                </a:solidFill>
                <a:latin typeface="Calibri"/>
              </a:rPr>
              <a:t>‹nº›</a:t>
            </a:fld>
            <a:endParaRPr lang="pt-PT" sz="1050" b="0" strike="noStrike" spc="-1">
              <a:latin typeface="Times New Roman"/>
            </a:endParaRPr>
          </a:p>
        </p:txBody>
      </p:sp>
      <p:sp>
        <p:nvSpPr>
          <p:cNvPr id="9" name="Straight Connector 8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Rectangle 8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85000"/>
              </a:lnSpc>
              <a:buNone/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</a:rPr>
              <a:t>Click to edit Master title style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Edit Master text styles</a:t>
            </a:r>
          </a:p>
          <a:p>
            <a:pPr marL="384120" lvl="1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800" b="0" strike="noStrike" spc="-1">
                <a:solidFill>
                  <a:srgbClr val="404040"/>
                </a:solidFill>
                <a:latin typeface="Calibri"/>
              </a:rPr>
              <a:t>Second level</a:t>
            </a:r>
          </a:p>
          <a:p>
            <a:pPr marL="567000" lvl="2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Third level</a:t>
            </a:r>
          </a:p>
          <a:p>
            <a:pPr marL="749880" lvl="3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Fourth level</a:t>
            </a:r>
          </a:p>
          <a:p>
            <a:pPr marL="932760" lvl="4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Fifth level</a:t>
            </a:r>
          </a:p>
        </p:txBody>
      </p:sp>
      <p:sp>
        <p:nvSpPr>
          <p:cNvPr id="52" name="PlaceHolder 3"/>
          <p:cNvSpPr>
            <a:spLocks noGrp="1"/>
          </p:cNvSpPr>
          <p:nvPr>
            <p:ph type="dt" idx="4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pt-PT" sz="9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pt-PT" sz="900" b="0" strike="noStrike" spc="-1">
                <a:solidFill>
                  <a:srgbClr val="FFFFFF"/>
                </a:solidFill>
                <a:latin typeface="Calibri"/>
              </a:rPr>
              <a:t>&lt;date/time&gt;</a:t>
            </a:r>
            <a:endParaRPr lang="pt-PT" sz="900" b="0" strike="noStrike" spc="-1"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ftr" idx="5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pt-PT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pt-PT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54" name="PlaceHolder 5"/>
          <p:cNvSpPr>
            <a:spLocks noGrp="1"/>
          </p:cNvSpPr>
          <p:nvPr>
            <p:ph type="sldNum" idx="6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pt-PT" sz="105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9924244-B579-4EB8-950A-F28E9B057500}" type="slidenum">
              <a:rPr lang="pt-PT" sz="1050" b="0" strike="noStrike" spc="-1">
                <a:solidFill>
                  <a:srgbClr val="FFFFFF"/>
                </a:solidFill>
                <a:latin typeface="Calibri"/>
              </a:rPr>
              <a:t>‹nº›</a:t>
            </a:fld>
            <a:endParaRPr lang="pt-PT" sz="105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066680" y="51480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85000"/>
              </a:lnSpc>
              <a:buNone/>
            </a:pPr>
            <a:r>
              <a:rPr lang="pt-PT" sz="8000" b="0" i="1" strike="noStrike" spc="-52" dirty="0" err="1">
                <a:solidFill>
                  <a:srgbClr val="262626"/>
                </a:solidFill>
                <a:latin typeface="Calibri Light"/>
              </a:rPr>
              <a:t>AliFeirex</a:t>
            </a:r>
            <a:r>
              <a:rPr lang="pt-PT" sz="8000" b="0" i="1" strike="noStrike" spc="-52" dirty="0">
                <a:solidFill>
                  <a:srgbClr val="262626"/>
                </a:solidFill>
                <a:latin typeface="Calibri Light"/>
              </a:rPr>
              <a:t> </a:t>
            </a:r>
            <a:br>
              <a:rPr sz="8000" dirty="0"/>
            </a:br>
            <a:r>
              <a:rPr lang="pt-PT" sz="4000" b="0" i="1" strike="noStrike" spc="-52" dirty="0">
                <a:solidFill>
                  <a:srgbClr val="262626"/>
                </a:solidFill>
                <a:latin typeface="Calibri Light"/>
              </a:rPr>
              <a:t>(Aplicação para Feiras Online)</a:t>
            </a:r>
            <a:endParaRPr lang="en-US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1100160" y="4455720"/>
            <a:ext cx="10058040" cy="1142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pt-PT" sz="2400" b="0" strike="noStrike" spc="199" dirty="0">
                <a:solidFill>
                  <a:srgbClr val="637052"/>
                </a:solidFill>
                <a:latin typeface="Calibri Light"/>
              </a:rPr>
              <a:t>Eduardo Pereira, Gonçalo Freitas, Gonçalo Vale, José Martins</a:t>
            </a:r>
          </a:p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pt-PT" sz="2400" spc="199" dirty="0">
                <a:solidFill>
                  <a:srgbClr val="637052"/>
                </a:solidFill>
                <a:latin typeface="Calibri Light"/>
              </a:rPr>
              <a:t>(A94881, A96136, A96923, A97903)</a:t>
            </a:r>
          </a:p>
        </p:txBody>
      </p:sp>
      <p:pic>
        <p:nvPicPr>
          <p:cNvPr id="93" name="Picture 4"/>
          <p:cNvPicPr/>
          <p:nvPr/>
        </p:nvPicPr>
        <p:blipFill>
          <a:blip r:embed="rId2"/>
          <a:stretch/>
        </p:blipFill>
        <p:spPr>
          <a:xfrm>
            <a:off x="163440" y="140400"/>
            <a:ext cx="1247760" cy="621720"/>
          </a:xfrm>
          <a:prstGeom prst="rect">
            <a:avLst/>
          </a:prstGeom>
          <a:ln w="0">
            <a:noFill/>
          </a:ln>
        </p:spPr>
      </p:pic>
      <p:sp>
        <p:nvSpPr>
          <p:cNvPr id="94" name="TextBox 5"/>
          <p:cNvSpPr/>
          <p:nvPr/>
        </p:nvSpPr>
        <p:spPr>
          <a:xfrm>
            <a:off x="1411560" y="177480"/>
            <a:ext cx="307116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400" b="0" strike="noStrike" spc="-1">
                <a:solidFill>
                  <a:srgbClr val="000000"/>
                </a:solidFill>
                <a:latin typeface="Calibri Light"/>
              </a:rPr>
              <a:t>Laboratórios de Informática IV </a:t>
            </a:r>
            <a:endParaRPr lang="pt-PT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PT" sz="1400" b="0" strike="noStrike" spc="-1">
                <a:solidFill>
                  <a:srgbClr val="000000"/>
                </a:solidFill>
                <a:latin typeface="Calibri Light"/>
              </a:rPr>
              <a:t>Ano letivo 2022/2023</a:t>
            </a:r>
            <a:endParaRPr lang="pt-PT" sz="14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1E84D6F-FAD9-4399-893A-8D4069388437}" type="slidenum"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1EB77-C897-B284-5096-815E44A04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Índice ou estrutura apresentação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7B3A42-D424-A3AE-D619-EE19E2FE573E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0229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FBEF9-F99E-2AEE-FBA2-AA9EB3A66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1ª Fase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8B5920-AF6D-77B8-1AD3-4E0907AE9E45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pt-PT" sz="2000" dirty="0">
                <a:latin typeface="Calibri" panose="020F0502020204030204" pitchFamily="34" charset="0"/>
                <a:cs typeface="Calibri" panose="020F0502020204030204" pitchFamily="34" charset="0"/>
              </a:rPr>
              <a:t>Contextualização</a:t>
            </a:r>
          </a:p>
          <a:p>
            <a:r>
              <a:rPr lang="pt-PT" sz="2000" dirty="0">
                <a:latin typeface="Calibri" panose="020F0502020204030204" pitchFamily="34" charset="0"/>
                <a:cs typeface="Calibri" panose="020F0502020204030204" pitchFamily="34" charset="0"/>
              </a:rPr>
              <a:t>Fundamentação</a:t>
            </a:r>
          </a:p>
          <a:p>
            <a:r>
              <a:rPr lang="pt-PT" sz="2000" dirty="0">
                <a:latin typeface="Calibri" panose="020F0502020204030204" pitchFamily="34" charset="0"/>
                <a:cs typeface="Calibri" panose="020F0502020204030204" pitchFamily="34" charset="0"/>
              </a:rPr>
              <a:t>Objetivos</a:t>
            </a:r>
          </a:p>
          <a:p>
            <a:r>
              <a:rPr lang="pt-PT" sz="2000" dirty="0">
                <a:latin typeface="Calibri" panose="020F0502020204030204" pitchFamily="34" charset="0"/>
                <a:cs typeface="Calibri" panose="020F0502020204030204" pitchFamily="34" charset="0"/>
              </a:rPr>
              <a:t>Viabilidade</a:t>
            </a:r>
          </a:p>
          <a:p>
            <a:r>
              <a:rPr lang="pt-PT" sz="2000" dirty="0">
                <a:latin typeface="Calibri" panose="020F0502020204030204" pitchFamily="34" charset="0"/>
                <a:cs typeface="Calibri" panose="020F0502020204030204" pitchFamily="34" charset="0"/>
              </a:rPr>
              <a:t>Recursos a utilizar</a:t>
            </a:r>
          </a:p>
          <a:p>
            <a:r>
              <a:rPr lang="pt-PT" sz="2000" dirty="0">
                <a:latin typeface="Calibri" panose="020F0502020204030204" pitchFamily="34" charset="0"/>
                <a:cs typeface="Calibri" panose="020F0502020204030204" pitchFamily="34" charset="0"/>
              </a:rPr>
              <a:t>Equipa de trabalho</a:t>
            </a:r>
          </a:p>
          <a:p>
            <a:r>
              <a:rPr lang="pt-PT" sz="2000" dirty="0">
                <a:latin typeface="Calibri" panose="020F0502020204030204" pitchFamily="34" charset="0"/>
                <a:cs typeface="Calibri" panose="020F0502020204030204" pitchFamily="34" charset="0"/>
              </a:rPr>
              <a:t>Plano de execução do trabalho</a:t>
            </a:r>
          </a:p>
        </p:txBody>
      </p:sp>
    </p:spTree>
    <p:extLst>
      <p:ext uri="{BB962C8B-B14F-4D97-AF65-F5344CB8AC3E}">
        <p14:creationId xmlns:p14="http://schemas.microsoft.com/office/powerpoint/2010/main" val="2901004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4112F5-2432-BDB5-D06C-2F5A0B7E6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2ª Fase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8324A1-D183-EF1D-0DF0-809539956EE1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pt-PT" sz="2000" dirty="0">
                <a:latin typeface="Calibri" panose="020F0502020204030204" pitchFamily="34" charset="0"/>
                <a:cs typeface="Calibri" panose="020F0502020204030204" pitchFamily="34" charset="0"/>
              </a:rPr>
              <a:t>Análise dos requisitos da app</a:t>
            </a:r>
          </a:p>
          <a:p>
            <a:r>
              <a:rPr lang="pt-PT" sz="2000" dirty="0">
                <a:latin typeface="Calibri" panose="020F0502020204030204" pitchFamily="34" charset="0"/>
                <a:cs typeface="Calibri" panose="020F0502020204030204" pitchFamily="34" charset="0"/>
              </a:rPr>
              <a:t>Exemplos de requisitos</a:t>
            </a:r>
          </a:p>
          <a:p>
            <a:r>
              <a:rPr lang="pt-PT" sz="2000" dirty="0">
                <a:latin typeface="Calibri" panose="020F0502020204030204" pitchFamily="34" charset="0"/>
                <a:cs typeface="Calibri" panose="020F0502020204030204" pitchFamily="34" charset="0"/>
              </a:rPr>
              <a:t>Especificação detalhada do software</a:t>
            </a:r>
          </a:p>
          <a:p>
            <a:r>
              <a:rPr lang="pt-PT" sz="2000" dirty="0">
                <a:latin typeface="Calibri" panose="020F0502020204030204" pitchFamily="34" charset="0"/>
                <a:cs typeface="Calibri" panose="020F0502020204030204" pitchFamily="34" charset="0"/>
              </a:rPr>
              <a:t>Especificação Use Cases</a:t>
            </a:r>
          </a:p>
          <a:p>
            <a:r>
              <a:rPr lang="pt-PT" sz="2000" dirty="0">
                <a:latin typeface="Calibri" panose="020F0502020204030204" pitchFamily="34" charset="0"/>
                <a:cs typeface="Calibri" panose="020F0502020204030204" pitchFamily="34" charset="0"/>
              </a:rPr>
              <a:t>Modelo de Domínio</a:t>
            </a:r>
          </a:p>
          <a:p>
            <a:r>
              <a:rPr lang="pt-PT" sz="2000" dirty="0">
                <a:latin typeface="Calibri" panose="020F0502020204030204" pitchFamily="34" charset="0"/>
                <a:cs typeface="Calibri" panose="020F0502020204030204" pitchFamily="34" charset="0"/>
              </a:rPr>
              <a:t>Diagrama de Use Cases</a:t>
            </a:r>
          </a:p>
          <a:p>
            <a:r>
              <a:rPr lang="pt-PT" sz="2000" dirty="0">
                <a:latin typeface="Calibri" panose="020F0502020204030204" pitchFamily="34" charset="0"/>
                <a:cs typeface="Calibri" panose="020F0502020204030204" pitchFamily="34" charset="0"/>
              </a:rPr>
              <a:t>Diagrama de Atividades</a:t>
            </a:r>
          </a:p>
          <a:p>
            <a:r>
              <a:rPr lang="pt-P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Mockups</a:t>
            </a:r>
            <a:endParaRPr lang="pt-P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67427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224</TotalTime>
  <Words>85</Words>
  <Application>Microsoft Macintosh PowerPoint</Application>
  <PresentationFormat>Ecrã Panorâmico</PresentationFormat>
  <Paragraphs>24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AliFeirex  (Aplicação para Feiras Online)</vt:lpstr>
      <vt:lpstr>Índice ou estrutura apresentação</vt:lpstr>
      <vt:lpstr>1ª Fase</vt:lpstr>
      <vt:lpstr>2ª Fase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FitChef  (Assistente pessoal para cozinhados domésticos)</dc:title>
  <dc:subject/>
  <dc:creator>joaon</dc:creator>
  <dc:description/>
  <cp:lastModifiedBy>Gonçalo Lobo Freitas</cp:lastModifiedBy>
  <cp:revision>31</cp:revision>
  <dcterms:created xsi:type="dcterms:W3CDTF">2019-02-25T14:47:31Z</dcterms:created>
  <dcterms:modified xsi:type="dcterms:W3CDTF">2023-02-06T15:48:41Z</dcterms:modified>
  <dc:language>pt-PT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Ecrã Panorâmico</vt:lpwstr>
  </property>
  <property fmtid="{D5CDD505-2E9C-101B-9397-08002B2CF9AE}" pid="3" name="Slides">
    <vt:i4>11</vt:i4>
  </property>
</Properties>
</file>