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CB46-00BA-3609-77F6-58A056BAB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5C701B-3CC0-21C7-7DB1-711562FC8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1ABA84-BE39-AB00-E054-40C2A3DA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FF2875-9ABB-65BF-285D-C108F9C8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A4C90C-10C1-C65E-2914-802EDA8A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995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A57B-BC06-4F40-1CE4-7F4C3E0B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B3F879-4ADD-9068-9069-59C1F8101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160673-1BA0-0450-2176-243BBA92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0A5D50-ACE1-24B5-9C9A-6F0DBA31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C462DD-F41D-8378-5B6E-3C95A015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75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3504D3-7197-E7F6-27DC-6CAC5ADC5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95AC7C0-BD13-E5A5-ED19-EAEDAA730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F02869-FC47-2C97-84C2-B571DB87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056CA8-5355-53FE-59EF-8A321B28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B5B183-E1C5-284F-BBB2-1BB44FE2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47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8BB5-25A7-22DC-3F4C-4E21AA6B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578CF1-9D48-946D-BA2D-2D68BA25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2EAD49-BC4B-89DC-079B-FB1B288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53229E-1D46-554C-3B00-27B12272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812B68-F433-83F4-738A-2980E13A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69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90E1C-66F9-A3DD-A3D3-48E1EA65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8BB5B0-B591-2902-5CDD-A70147CE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4E76DF-5EB1-41F3-687F-DD8DF534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E59917-B5C8-7E29-9CBB-5EA6086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B86265-75A2-57FF-A5D7-EC20439C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7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DDBC-D499-71BA-28DA-0970F188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244162-B68E-04EA-F067-5207972F6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D75F7C-6399-23C4-EB86-03BD5C60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F4066E-68A5-03D8-CE03-9BD2FFD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920830-BE75-66C4-1373-4530C31E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C23F00-0DF8-7AAA-7B5F-F7E546D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57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36792-D795-E6AB-095E-8872B477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59442A-2941-B041-634E-A13102C28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017081-A3D4-1F43-4DB4-C05039A11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0205BF1-1D49-6B74-5AE5-28C785EA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1F04BB-EFEE-1F10-079E-CE19722F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875B92D-4343-2522-D22F-E81AB01D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A11E72-644F-34D8-B07E-C9903C9A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7CC7D62-4BA4-C0F3-288F-E3A6198A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76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A993B-C3FE-EF71-6291-69E16C4D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413FC8-37AE-B65C-A9CA-FCE5D39D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CB330C4-0FB9-C098-6D83-E3C2458D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12D951-501E-5EE5-B5BC-E852D9D9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26F2758-7FCA-0CDF-B47A-EBF65E25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1CE140C-A18B-AC9E-93BB-5721AB8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C335C10-A593-AB7D-C980-86CF598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25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7FD7E-3049-8F6D-EA95-A7F166E9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3DE099-0348-66A7-F6C6-50452731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560D77E-48ED-7F64-0694-C2BE880C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485646-6403-3448-C9CE-0A38719C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456C8B-B24C-5AB5-0E1E-8D149EE1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580BCF-7EA7-329E-09EF-124D2222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76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C60B5-9B88-3BBD-A608-1DA8A62A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C3EF741-DF04-71C8-38A6-385F3DF2A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F2E36E-7570-F2CD-B787-D097F9A0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BD2B9EC-664C-3492-2CC3-793F312A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018FAD-7EDD-807C-3D0A-7AF26FA1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5583F41-A733-D10E-E778-8142C6F2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55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9BF7CA5-31DC-902D-9E87-94EFE0B5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6E36DF-28C5-7AA8-FEE6-3007CD66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BF7324-8825-73B4-7C48-6F193ACA8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E565-F447-A54D-A7E2-1E4678FA1153}" type="datetimeFigureOut">
              <a:rPr lang="pt-PT" smtClean="0"/>
              <a:t>14/03/23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AB6908-4553-8E39-E054-C8EE5ACB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A246BA-BDC7-3777-EB0B-BAFE406F9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4A835-86ED-3842-81E5-CE11512DEE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96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08717DD4-1A5A-6390-8DCF-92DCB5FD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53987"/>
            <a:ext cx="4876689" cy="2774951"/>
          </a:xfrm>
          <a:prstGeom prst="rect">
            <a:avLst/>
          </a:prstGeom>
        </p:spPr>
      </p:pic>
      <p:pic>
        <p:nvPicPr>
          <p:cNvPr id="12" name="Imagem 11" descr="Uma imagem com mesa&#10;&#10;Descrição gerada automaticamente">
            <a:extLst>
              <a:ext uri="{FF2B5EF4-FFF2-40B4-BE49-F238E27FC236}">
                <a16:creationId xmlns:a16="http://schemas.microsoft.com/office/drawing/2014/main" id="{A4969EE8-7615-F12A-8AEE-BE9108BB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94" y="3118144"/>
            <a:ext cx="4876689" cy="2774951"/>
          </a:xfrm>
          <a:prstGeom prst="rect">
            <a:avLst/>
          </a:prstGeom>
        </p:spPr>
      </p:pic>
      <p:pic>
        <p:nvPicPr>
          <p:cNvPr id="13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A57472C6-BEA4-A7D1-349D-348B2194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7" y="3772158"/>
            <a:ext cx="4876689" cy="2774951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E1532A8A-979D-71B8-6FA1-67594EB6A5E8}"/>
              </a:ext>
            </a:extLst>
          </p:cNvPr>
          <p:cNvCxnSpPr>
            <a:cxnSpLocks/>
          </p:cNvCxnSpPr>
          <p:nvPr/>
        </p:nvCxnSpPr>
        <p:spPr>
          <a:xfrm flipV="1">
            <a:off x="3338623" y="3772158"/>
            <a:ext cx="3990865" cy="34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55BC4C05-20C6-DDED-DD90-19A101E6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653" y="153987"/>
            <a:ext cx="4876689" cy="2774951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3314739-91CC-DB2F-140E-4F30C5BC8773}"/>
              </a:ext>
            </a:extLst>
          </p:cNvPr>
          <p:cNvCxnSpPr>
            <a:cxnSpLocks/>
          </p:cNvCxnSpPr>
          <p:nvPr/>
        </p:nvCxnSpPr>
        <p:spPr>
          <a:xfrm>
            <a:off x="871538" y="571500"/>
            <a:ext cx="8101012" cy="61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A57472C6-BEA4-A7D1-349D-348B2194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0" y="254773"/>
            <a:ext cx="4876689" cy="2774951"/>
          </a:xfrm>
          <a:prstGeom prst="rect">
            <a:avLst/>
          </a:prstGeom>
        </p:spPr>
      </p:pic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611946F8-3BD3-1D12-B454-01DC4387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10" y="254773"/>
            <a:ext cx="4876689" cy="2774951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E1532A8A-979D-71B8-6FA1-67594EB6A5E8}"/>
              </a:ext>
            </a:extLst>
          </p:cNvPr>
          <p:cNvCxnSpPr>
            <a:cxnSpLocks/>
          </p:cNvCxnSpPr>
          <p:nvPr/>
        </p:nvCxnSpPr>
        <p:spPr>
          <a:xfrm>
            <a:off x="4125433" y="648586"/>
            <a:ext cx="2875442" cy="422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C1DA622B-C178-F3AD-3003-6E28800DC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10" y="3385711"/>
            <a:ext cx="5107922" cy="2906528"/>
          </a:xfrm>
          <a:prstGeom prst="rect">
            <a:avLst/>
          </a:prstGeom>
        </p:spPr>
      </p:pic>
      <p:pic>
        <p:nvPicPr>
          <p:cNvPr id="17" name="Imagem 16" descr="Uma imagem com mesa&#10;&#10;Descrição gerada automaticamente">
            <a:extLst>
              <a:ext uri="{FF2B5EF4-FFF2-40B4-BE49-F238E27FC236}">
                <a16:creationId xmlns:a16="http://schemas.microsoft.com/office/drawing/2014/main" id="{92E740D2-1C4B-775B-D514-73E2EBD9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0" y="3540788"/>
            <a:ext cx="4876689" cy="2774951"/>
          </a:xfrm>
          <a:prstGeom prst="rect">
            <a:avLst/>
          </a:prstGeom>
        </p:spPr>
      </p:pic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D29C0CD3-6947-9F9D-11D6-2F480806685B}"/>
              </a:ext>
            </a:extLst>
          </p:cNvPr>
          <p:cNvCxnSpPr>
            <a:cxnSpLocks/>
          </p:cNvCxnSpPr>
          <p:nvPr/>
        </p:nvCxnSpPr>
        <p:spPr>
          <a:xfrm>
            <a:off x="4724704" y="3944615"/>
            <a:ext cx="2276171" cy="383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55BC4C05-20C6-DDED-DD90-19A101E6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5" y="268287"/>
            <a:ext cx="4876689" cy="2774951"/>
          </a:xfrm>
          <a:prstGeom prst="rect">
            <a:avLst/>
          </a:prstGeom>
        </p:spPr>
      </p:pic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202C0303-9C59-30B1-5A9D-5498D299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3" y="268288"/>
            <a:ext cx="4981622" cy="2834660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3314739-91CC-DB2F-140E-4F30C5BC8773}"/>
              </a:ext>
            </a:extLst>
          </p:cNvPr>
          <p:cNvCxnSpPr>
            <a:cxnSpLocks/>
          </p:cNvCxnSpPr>
          <p:nvPr/>
        </p:nvCxnSpPr>
        <p:spPr>
          <a:xfrm>
            <a:off x="3667173" y="1968352"/>
            <a:ext cx="3224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1E55208-3D95-B115-F896-1004C1FC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5" y="3429000"/>
            <a:ext cx="4876689" cy="27749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2F866A-39DF-E6D8-CB34-C5C98CD4A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3" y="3429000"/>
            <a:ext cx="4958881" cy="2834661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B225DD43-62AD-1CFB-CB61-2FBA7498CA78}"/>
              </a:ext>
            </a:extLst>
          </p:cNvPr>
          <p:cNvCxnSpPr>
            <a:cxnSpLocks/>
          </p:cNvCxnSpPr>
          <p:nvPr/>
        </p:nvCxnSpPr>
        <p:spPr>
          <a:xfrm>
            <a:off x="3248073" y="5149702"/>
            <a:ext cx="5710190" cy="108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9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55BC4C05-20C6-DDED-DD90-19A101E6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5" y="268287"/>
            <a:ext cx="4876689" cy="2774951"/>
          </a:xfrm>
          <a:prstGeom prst="rect">
            <a:avLst/>
          </a:prstGeom>
        </p:spPr>
      </p:pic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D5A20DB0-F303-498F-DBBB-B7C7CDEC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47" y="296862"/>
            <a:ext cx="5030665" cy="2867394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3314739-91CC-DB2F-140E-4F30C5BC8773}"/>
              </a:ext>
            </a:extLst>
          </p:cNvPr>
          <p:cNvCxnSpPr>
            <a:cxnSpLocks/>
          </p:cNvCxnSpPr>
          <p:nvPr/>
        </p:nvCxnSpPr>
        <p:spPr>
          <a:xfrm>
            <a:off x="2767061" y="2011214"/>
            <a:ext cx="3676602" cy="21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21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 Lobo Freitas</dc:creator>
  <cp:lastModifiedBy>Gonçalo Lobo Freitas</cp:lastModifiedBy>
  <cp:revision>1</cp:revision>
  <dcterms:created xsi:type="dcterms:W3CDTF">2023-03-14T11:40:17Z</dcterms:created>
  <dcterms:modified xsi:type="dcterms:W3CDTF">2023-03-14T12:34:58Z</dcterms:modified>
</cp:coreProperties>
</file>