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58E707-01F9-4F2B-8DDD-E14DC363D5B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4A6224-43CC-4D88-BAA5-156946B1A08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77599A-7402-48CE-A872-1656FA816B2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211581-F340-4624-9B33-19C394E3A54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7EF04D-39F5-43D3-8786-FB264B22EB6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C3A2D0E-B446-4B63-B626-BA9B287F9CB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1929C3-CCAD-40C1-8FDE-C692CDFF743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DA8666-02B5-4903-B77A-5C2EDE0F88A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095B00-E8EB-4440-8714-C57372D0ACD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5FCA0C1-C42B-496D-BF09-794F2026FD3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115918-1E8D-4025-B4FF-037F7A9CC48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D307F-C6C2-49C8-8210-03CD5466A39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6EE0D4-69CB-48F7-BF7E-77F8F0328B1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0EBA02E-6A47-4681-B718-3F3B5907769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34D453-B27A-42F1-9B4F-FAF423F8E6E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9304A9-63FA-47CB-9BB7-817DD2073E8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48BF251-10FE-4F7E-8830-A96918D2C02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E0905F-81E2-4E9B-88BE-DAFB48D6227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146F191-057B-47B6-B46C-8C5A956D1B6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C1A7F7-B8B4-4B33-B228-623F48C8B39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803B1-96F4-430D-A9BB-ABF0053DA96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AA8E22-4650-45E1-BE2C-677B638993D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F24641-0319-4139-8823-CA2177DFD09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ACA9E6-9C50-4FB1-B842-E4AE55776D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pt-PT" sz="900" b="0" strike="noStrike" spc="-1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9C80B-D96A-4AF4-8A0F-B68326E6F52C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pt-PT" sz="900" b="0" strike="noStrike" spc="-1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924244-B579-4EB8-950A-F28E9B057500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66680" y="51480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8000" b="0" i="1" strike="noStrike" spc="-52">
                <a:solidFill>
                  <a:srgbClr val="262626"/>
                </a:solidFill>
                <a:latin typeface="Calibri Light"/>
              </a:rPr>
              <a:t>AliFeirex </a:t>
            </a:r>
            <a:br>
              <a:rPr sz="8000"/>
            </a:br>
            <a:r>
              <a:rPr lang="pt-PT" sz="4000" b="0" i="1" strike="noStrike" spc="-52">
                <a:solidFill>
                  <a:srgbClr val="262626"/>
                </a:solidFill>
                <a:latin typeface="Calibri Light"/>
              </a:rPr>
              <a:t>(Aplicação para Feiras Online)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b="0" strike="noStrike" spc="199" dirty="0">
                <a:solidFill>
                  <a:srgbClr val="637052"/>
                </a:solidFill>
                <a:latin typeface="Calibri Light"/>
              </a:rPr>
              <a:t>Eduardo Pereira, Gonçalo Freitas, Gonçalo Vale, José Martins</a:t>
            </a: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spc="199" dirty="0">
                <a:solidFill>
                  <a:srgbClr val="637052"/>
                </a:solidFill>
                <a:latin typeface="Calibri Light"/>
              </a:rPr>
              <a:t>(A94881, A96136, A96923, A97903)</a:t>
            </a:r>
          </a:p>
        </p:txBody>
      </p:sp>
      <p:pic>
        <p:nvPicPr>
          <p:cNvPr id="93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1411560" y="177480"/>
            <a:ext cx="30711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E84D6F-FAD9-4399-893A-8D4069388437}" type="slidenum"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52" dirty="0">
                <a:solidFill>
                  <a:srgbClr val="404040"/>
                </a:solidFill>
                <a:latin typeface="Calibri Light"/>
              </a:rPr>
              <a:t>Plano de execução do trabalho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24D4C937-E117-E0CE-0541-2CCEF6AB5A2D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9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130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B960D05-4DC7-4A74-91B3-F08DF1D5CD88}" type="slidenum">
              <a:rPr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52">
                <a:solidFill>
                  <a:srgbClr val="404040"/>
                </a:solidFill>
                <a:latin typeface="Calibri Light"/>
              </a:rPr>
              <a:t>Comentário final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Neste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primeiro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checkpoint do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projeto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focado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"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Definição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Fundamentação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",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conceptualizamos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através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partilha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discussão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ideias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por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parte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dos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membros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grupo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uma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aplicação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que, 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nosso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ver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será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capaz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satisfazer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critérios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demarcados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.</a:t>
            </a: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Concluída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esta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etapa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e com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uma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ideia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produto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desejado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sentimo-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confiantes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nossa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capacidade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completarmos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próximo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passo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neste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projeto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"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Requisitos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Especificação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",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qual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será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essencial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que 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parte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conceptual do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projeto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esteja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completa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uma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vez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que, com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uma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posterior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alteração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rumo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que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definimos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neste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fase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nossa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capacidade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realizar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produto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final com 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mínimo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percalços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será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prejudicada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.</a:t>
            </a:r>
          </a:p>
        </p:txBody>
      </p:sp>
      <p:pic>
        <p:nvPicPr>
          <p:cNvPr id="133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134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0D9A09-C385-4729-80B4-923E2D2F1DBC}" type="slidenum">
              <a:rPr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52" dirty="0">
                <a:solidFill>
                  <a:srgbClr val="404040"/>
                </a:solidFill>
                <a:latin typeface="Calibri Light"/>
              </a:rPr>
              <a:t>Resumo do Trabalho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US" sz="2000" spc="-1" dirty="0" err="1">
                <a:solidFill>
                  <a:srgbClr val="404040"/>
                </a:solidFill>
                <a:latin typeface="Calibri"/>
              </a:rPr>
              <a:t>D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esenvolvimento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software 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US" sz="2000" spc="-1" dirty="0" err="1">
                <a:solidFill>
                  <a:srgbClr val="404040"/>
                </a:solidFill>
                <a:latin typeface="Calibri"/>
              </a:rPr>
              <a:t>A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plicação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para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feiras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online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"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AliFeirex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"</a:t>
            </a: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52" dirty="0">
                <a:solidFill>
                  <a:srgbClr val="404040"/>
                </a:solidFill>
                <a:latin typeface="Calibri Light"/>
              </a:rPr>
              <a:t>Estrutura da apresentação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32800" y="1845720"/>
            <a:ext cx="1062252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lstStyle/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Contextualização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Fundamentação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Objetivos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Viabilidade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Recursos a utilizar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Equipa de trabalho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Plano de execução do trabalho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Comentário final 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1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102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C5B714-CBED-454F-B095-C429FFC09AB2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52">
                <a:solidFill>
                  <a:srgbClr val="404040"/>
                </a:solidFill>
                <a:latin typeface="Calibri Light"/>
              </a:rPr>
              <a:t>Contextualização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Plataforma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feiras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online</a:t>
            </a: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Desenvolvida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em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2020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por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estudantes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Universidade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do Minho</a:t>
            </a: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SARS-COV2</a:t>
            </a: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spc="-1" dirty="0" err="1">
                <a:solidFill>
                  <a:srgbClr val="404040"/>
                </a:solidFill>
                <a:latin typeface="Calibri"/>
              </a:rPr>
              <a:t>D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iversos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tipos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certames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comerciais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utilizadores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podem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escolher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qual 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certame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que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querem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visitar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e 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partir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daí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fazem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as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suas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compras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acordo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com as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suas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necessidades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preferências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. </a:t>
            </a:r>
          </a:p>
        </p:txBody>
      </p:sp>
      <p:pic>
        <p:nvPicPr>
          <p:cNvPr id="105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106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0EFCD9-12FD-4448-9813-22B0C6A7FF99}" type="slidenum">
              <a:r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52">
                <a:solidFill>
                  <a:srgbClr val="404040"/>
                </a:solidFill>
                <a:latin typeface="Calibri Light"/>
              </a:rPr>
              <a:t>Fundamentação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O software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foi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pensado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criado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numa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situação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pandémica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de modo 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permitir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um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maior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alcance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facilidade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vendas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durante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período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confinamento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. </a:t>
            </a: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</a:rPr>
              <a:t>Alternativa mais credível em relação às opções que os comerciantes dispõem.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spc="-1" dirty="0">
                <a:solidFill>
                  <a:srgbClr val="404040"/>
                </a:solidFill>
                <a:latin typeface="Calibri"/>
              </a:rPr>
              <a:t>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aplicação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insere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-se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numa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nova </a:t>
            </a:r>
            <a:r>
              <a:rPr lang="en-US" sz="1800" spc="-1" dirty="0">
                <a:solidFill>
                  <a:srgbClr val="404040"/>
                </a:solidFill>
                <a:latin typeface="Calibri"/>
              </a:rPr>
              <a:t>“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era</a:t>
            </a:r>
            <a:r>
              <a:rPr lang="en-US" sz="1800" spc="-1" dirty="0">
                <a:solidFill>
                  <a:srgbClr val="404040"/>
                </a:solidFill>
                <a:latin typeface="Calibri"/>
              </a:rPr>
              <a:t>”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traz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as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feiras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para 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atualidade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.</a:t>
            </a:r>
          </a:p>
        </p:txBody>
      </p:sp>
      <p:pic>
        <p:nvPicPr>
          <p:cNvPr id="109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110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8F60C9F-F776-4FE2-9C41-FEA2BEF5A0F7}" type="slidenum">
              <a:rPr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52">
                <a:solidFill>
                  <a:srgbClr val="404040"/>
                </a:solidFill>
                <a:latin typeface="Calibri Light"/>
              </a:rPr>
              <a:t>Objetivos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remover 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necessidade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utilizador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procurar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certames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comercias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em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sistemas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individuais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;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remover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desperdício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tempo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procura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feiras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especificas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associar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um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objetivo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cada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uma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;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permitir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fácil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procura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produtos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;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listar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diversos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stands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venda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empresas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associadas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assim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como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bens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serviços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comercializados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em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cada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stand;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permitir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utilizadores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fazer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as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suas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visitas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compras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acordo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com as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suas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necessidades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preferências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;</a:t>
            </a:r>
          </a:p>
        </p:txBody>
      </p:sp>
      <p:pic>
        <p:nvPicPr>
          <p:cNvPr id="113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114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79A468-6F6B-45CA-AA2F-469F2362FA49}" type="slidenum">
              <a:r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52">
                <a:solidFill>
                  <a:srgbClr val="404040"/>
                </a:solidFill>
                <a:latin typeface="Calibri Light"/>
              </a:rPr>
              <a:t>Viabilidade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None/>
            </a:pPr>
            <a:r>
              <a:rPr lang="pt-PT" sz="2400" b="1" strike="noStrike" spc="-1" dirty="0">
                <a:solidFill>
                  <a:schemeClr val="accent1"/>
                </a:solidFill>
                <a:latin typeface="Calibri"/>
              </a:rPr>
              <a:t>Empresas:</a:t>
            </a:r>
          </a:p>
          <a:p>
            <a:pPr marL="841320" lvl="1" indent="-182880"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</a:rPr>
              <a:t>As tecnologias estão cada vez mais populares;</a:t>
            </a:r>
          </a:p>
          <a:p>
            <a:pPr marL="841320" lvl="1" indent="-182880"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</a:rPr>
              <a:t>Estamos numa pandemia mundial, que contribuiu para crise nas empresas;</a:t>
            </a:r>
          </a:p>
          <a:p>
            <a:pPr marL="841320" lvl="1" indent="-182880"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</a:rPr>
              <a:t>Esta aplicação </a:t>
            </a:r>
            <a:r>
              <a:rPr lang="pt-PT" sz="1800" b="0" strike="noStrike" spc="-1" dirty="0" err="1">
                <a:solidFill>
                  <a:srgbClr val="404040"/>
                </a:solidFill>
                <a:latin typeface="Calibri"/>
              </a:rPr>
              <a:t>tras</a:t>
            </a:r>
            <a:r>
              <a:rPr lang="pt-PT" sz="1800" b="0" strike="noStrike" spc="-1" dirty="0">
                <a:solidFill>
                  <a:srgbClr val="404040"/>
                </a:solidFill>
                <a:latin typeface="Calibri"/>
              </a:rPr>
              <a:t> as feiras para o mundo virtual.</a:t>
            </a: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endParaRPr lang="pt-PT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None/>
            </a:pPr>
            <a:r>
              <a:rPr lang="pt-PT" sz="2400" b="1" strike="noStrike" spc="-1" dirty="0">
                <a:solidFill>
                  <a:schemeClr val="accent1"/>
                </a:solidFill>
                <a:latin typeface="Calibri"/>
              </a:rPr>
              <a:t>Utilizadores:</a:t>
            </a:r>
          </a:p>
          <a:p>
            <a:pPr marL="841320" lvl="1" indent="-182880"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</a:rPr>
              <a:t>Poderão usufruir dos certames na comodidade das suas residências;</a:t>
            </a:r>
          </a:p>
          <a:p>
            <a:pPr marL="841320" lvl="1" indent="-182880"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</a:rPr>
              <a:t>Redução nos custos, especialmente de transporte.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11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314447-0824-408D-969C-1098601B827C}" type="slidenum">
              <a:rPr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52">
                <a:solidFill>
                  <a:srgbClr val="404040"/>
                </a:solidFill>
                <a:latin typeface="Calibri Light"/>
              </a:rPr>
              <a:t>Recursos a utilizar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None/>
            </a:pPr>
            <a:r>
              <a:rPr lang="en-US" sz="2400" b="1" strike="noStrike" spc="-1" dirty="0">
                <a:solidFill>
                  <a:schemeClr val="accent1"/>
                </a:solidFill>
                <a:latin typeface="Calibri"/>
              </a:rPr>
              <a:t>Hardware:</a:t>
            </a: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único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recurso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necessário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tanto para 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feirante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quanto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para 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cliente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seria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um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dispositivo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com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acesso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à Internet.</a:t>
            </a: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None/>
            </a:pPr>
            <a:endParaRPr lang="en-US" sz="2400" b="1" strike="noStrike" spc="-1" dirty="0">
              <a:solidFill>
                <a:srgbClr val="404040"/>
              </a:solidFill>
              <a:latin typeface="Calibri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None/>
            </a:pPr>
            <a:r>
              <a:rPr lang="en-US" sz="2400" b="1" strike="noStrike" spc="-1" dirty="0">
                <a:solidFill>
                  <a:schemeClr val="accent1"/>
                </a:solidFill>
                <a:latin typeface="Calibri"/>
              </a:rPr>
              <a:t>Software:</a:t>
            </a: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aplicação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em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si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que se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serviu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das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seguintes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ferramentas para ser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desenvolvida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: Microsoft Visual Studio, Microsoft SQL Server, (Microsoft .NET C\# ?). </a:t>
            </a: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None/>
            </a:pP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None/>
            </a:pPr>
            <a:r>
              <a:rPr lang="en-US" sz="2400" b="1" strike="noStrike" spc="-1" dirty="0">
                <a:solidFill>
                  <a:schemeClr val="accent1"/>
                </a:solidFill>
                <a:latin typeface="Calibri"/>
              </a:rPr>
              <a:t>Humanos:</a:t>
            </a:r>
          </a:p>
          <a:p>
            <a:pPr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Para 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aplicação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funcionar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foi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necessária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uma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equipa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de 4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elementos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para 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idealizar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desenvolver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. Para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além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disso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os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utilizadores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tanto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clientes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como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feirantes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são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fulcrais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para o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funcionamento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 da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mesma</a:t>
            </a: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. </a:t>
            </a:r>
          </a:p>
        </p:txBody>
      </p:sp>
      <p:pic>
        <p:nvPicPr>
          <p:cNvPr id="121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122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61D6E8-603E-4931-97F3-418BFB11E6B6}" type="slidenum">
              <a:rPr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52" dirty="0">
                <a:solidFill>
                  <a:srgbClr val="404040"/>
                </a:solidFill>
                <a:latin typeface="Calibri Light"/>
              </a:rPr>
              <a:t>Equipa de trabalho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equipa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trabalho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composta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por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todos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aqueles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trabalham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construção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manutenção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do software,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como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caso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dos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estudantes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Universidade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do Minho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desenvolveram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aplicação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desde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levantamento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requisitos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passando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pela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modelação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sistema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implementação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mesmo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.</a:t>
            </a:r>
          </a:p>
        </p:txBody>
      </p:sp>
      <p:pic>
        <p:nvPicPr>
          <p:cNvPr id="125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A71680-F06B-4B78-8C22-ED6743CE0BC6}" type="slidenum">
              <a:rPr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658</Words>
  <Application>Microsoft Macintosh PowerPoint</Application>
  <PresentationFormat>Ecrã Panorâmico</PresentationFormat>
  <Paragraphs>92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AliFeirex  (Aplicação para Feiras Online)</vt:lpstr>
      <vt:lpstr>Resumo do Trabalho</vt:lpstr>
      <vt:lpstr>Estrutura da apresentação</vt:lpstr>
      <vt:lpstr>Contextualização</vt:lpstr>
      <vt:lpstr>Fundamentação</vt:lpstr>
      <vt:lpstr>Objetivos</vt:lpstr>
      <vt:lpstr>Viabilidade</vt:lpstr>
      <vt:lpstr>Recursos a utilizar</vt:lpstr>
      <vt:lpstr>Equipa de trabalho</vt:lpstr>
      <vt:lpstr>Plano de execução do trabalho</vt:lpstr>
      <vt:lpstr>Comentário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FitChef  (Assistente pessoal para cozinhados domésticos)</dc:title>
  <dc:subject/>
  <dc:creator>joaon</dc:creator>
  <dc:description/>
  <cp:lastModifiedBy>Gonçalo Lobo Freitas</cp:lastModifiedBy>
  <cp:revision>28</cp:revision>
  <dcterms:created xsi:type="dcterms:W3CDTF">2019-02-25T14:47:31Z</dcterms:created>
  <dcterms:modified xsi:type="dcterms:W3CDTF">2022-10-18T10:21:24Z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11</vt:i4>
  </property>
</Properties>
</file>