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7" r:id="rId4"/>
    <p:sldId id="257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59" r:id="rId13"/>
    <p:sldId id="266" r:id="rId14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7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6F8A6-8B2C-444D-9D6E-E37C97B6958D}" type="datetimeFigureOut">
              <a:rPr lang="pt-PT" smtClean="0"/>
              <a:t>15/01/23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CB9F-3036-4902-A78B-2839A806C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32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0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8E707-01F9-4F2B-8DDD-E14DC363D5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4A6224-43CC-4D88-BAA5-156946B1A0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599A-7402-48CE-A872-1656FA816B2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11581-F340-4624-9B33-19C394E3A54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EF04D-39F5-43D3-8786-FB264B22EB6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A2D0E-B446-4B63-B626-BA9B287F9C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929C3-CCAD-40C1-8FDE-C692CDFF74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A8666-02B5-4903-B77A-5C2EDE0F88A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095B00-E8EB-4440-8714-C57372D0ACD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CA0C1-C42B-496D-BF09-794F2026FD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115918-1E8D-4025-B4FF-037F7A9CC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D307F-C6C2-49C8-8210-03CD5466A39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EE0D4-69CB-48F7-BF7E-77F8F0328B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BA02E-6A47-4681-B718-3F3B590776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4D453-B27A-42F1-9B4F-FAF423F8E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304A9-63FA-47CB-9BB7-817DD2073E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8BF251-10FE-4F7E-8830-A96918D2C02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0905F-81E2-4E9B-88BE-DAFB48D6227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46F191-057B-47B6-B46C-8C5A956D1B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1A7F7-B8B4-4B33-B228-623F48C8B39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803B1-96F4-430D-A9BB-ABF0053DA9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A8E22-4650-45E1-BE2C-677B638993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F24641-0319-4139-8823-CA2177DFD0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CA9E6-9C50-4FB1-B842-E4AE55776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 dirty="0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 dirty="0">
                <a:latin typeface="Times New Roman"/>
              </a:rPr>
              <a:t>&lt;</a:t>
            </a:r>
            <a:r>
              <a:rPr lang="pt-PT" sz="1400" b="0" strike="noStrike" spc="-1" dirty="0" err="1">
                <a:latin typeface="Times New Roman"/>
              </a:rPr>
              <a:t>footer</a:t>
            </a:r>
            <a:r>
              <a:rPr lang="pt-PT" sz="1400" b="0" strike="noStrike" spc="-1" dirty="0">
                <a:latin typeface="Times New Roman"/>
              </a:rPr>
              <a:t>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9C80B-D96A-4AF4-8A0F-B68326E6F52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4244-B579-4EB8-950A-F28E9B057500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hyperlink" Target="https://looka.com/logo-maker/app/?ss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51480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8000" b="0" i="1" strike="noStrike" spc="-52" dirty="0" err="1">
                <a:solidFill>
                  <a:srgbClr val="262626"/>
                </a:solidFill>
                <a:latin typeface="Calibri Light"/>
              </a:rPr>
              <a:t>AliFeirex</a:t>
            </a:r>
            <a:r>
              <a:rPr lang="pt-PT" sz="8000" b="0" i="1" strike="noStrike" spc="-52" dirty="0">
                <a:solidFill>
                  <a:srgbClr val="262626"/>
                </a:solidFill>
                <a:latin typeface="Calibri Light"/>
              </a:rPr>
              <a:t> </a:t>
            </a:r>
            <a:br>
              <a:rPr sz="8000" dirty="0"/>
            </a:br>
            <a:r>
              <a:rPr lang="pt-PT" sz="4000" b="0" i="1" strike="noStrike" spc="-52" dirty="0">
                <a:solidFill>
                  <a:srgbClr val="262626"/>
                </a:solidFill>
                <a:latin typeface="Calibri Light"/>
              </a:rPr>
              <a:t>(Aplicação para Feiras Online)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199" dirty="0">
                <a:solidFill>
                  <a:srgbClr val="637052"/>
                </a:solidFill>
                <a:latin typeface="Calibri Light"/>
              </a:rPr>
              <a:t>Eduardo Pereira, Gonçalo Freitas, Gonçalo Vale, José Martins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spc="199" dirty="0">
                <a:solidFill>
                  <a:srgbClr val="637052"/>
                </a:solidFill>
                <a:latin typeface="Calibri Light"/>
              </a:rPr>
              <a:t>(A94881, A96136, A96923, A97903)</a:t>
            </a: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411560" y="177480"/>
            <a:ext cx="307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4D6F-FAD9-4399-893A-8D4069388437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Diagramas </a:t>
            </a:r>
            <a:r>
              <a:rPr lang="pt-PT" sz="4800" spc="-1">
                <a:solidFill>
                  <a:srgbClr val="000000"/>
                </a:solidFill>
                <a:latin typeface="Calibri"/>
              </a:rPr>
              <a:t>de atividades</a:t>
            </a:r>
            <a:endParaRPr lang="pt-PT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10</a:t>
            </a:fld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E58E9E-468C-FE30-D05C-955CCBD6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0" y="1737000"/>
            <a:ext cx="4577556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62FEED-9BFD-5688-F5C0-24ECE08A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1" y="3813324"/>
            <a:ext cx="4339885" cy="24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E2DB134-2FDE-8A0D-5A3B-C468E8DE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66" y="1737000"/>
            <a:ext cx="4339886" cy="24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 err="1">
                <a:solidFill>
                  <a:srgbClr val="000000"/>
                </a:solidFill>
                <a:latin typeface="Calibri"/>
              </a:rPr>
              <a:t>Mockups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Por fim</a:t>
            </a:r>
            <a:r>
              <a:rPr lang="pt-PT" sz="2000" spc="-1" dirty="0">
                <a:solidFill>
                  <a:srgbClr val="404040"/>
                </a:solidFill>
                <a:latin typeface="Calibri"/>
              </a:rPr>
              <a:t>, de modo a idealizar a nossa página, o seu aspeto, e as funcionalidades da mesma aplicadas em concreto, desenvolveram-se algumas páginas. Mais concretamente, a de login, pagamento e a do carrinho. 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11</a:t>
            </a:fld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5E0D57-34A9-DCAE-2AF3-7199B427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" y="2764249"/>
            <a:ext cx="3651521" cy="20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FC81A1-77EE-92AF-B8B4-96451639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67" y="2499895"/>
            <a:ext cx="4102084" cy="23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16C109-F2B0-6AFE-BC07-E5CB3D7F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00" y="3795582"/>
            <a:ext cx="4208825" cy="23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Bibliografia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b="0" i="0" dirty="0">
                <a:effectLst/>
                <a:latin typeface="Whitney"/>
                <a:hlinkClick r:id="rId2" tooltip="https://looka.com/logo-maker/app/?sso"/>
              </a:rPr>
              <a:t>https://looka.com/logo-maker/app/?sso</a:t>
            </a:r>
            <a:endParaRPr lang="pt-PT" sz="1400" dirty="0">
              <a:solidFill>
                <a:srgbClr val="DCDDDE"/>
              </a:solidFill>
              <a:latin typeface="Whitney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b="0" i="0" dirty="0">
                <a:effectLst/>
                <a:latin typeface="Whitney"/>
                <a:hlinkClick r:id="rId3" tooltip="https://www.figma.com/"/>
              </a:rPr>
              <a:t>https://www.figma.com/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4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3739-A4DA-B5EE-3118-3017B752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6AF06-7AAA-C7B4-9299-C513A8D001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842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dos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Calibri"/>
              </a:rPr>
              <a:t>requisitos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da app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De modo a fazer o levantamento e análise de requisitos, teve-se em conta os requisitos funcionais e não funcionais.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Nos funcionais estes foram divididos em requisites funcionais do utilizador e do Sistema, de forma a uma maior compreensão.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23AAE8AD-B32E-E5FF-453E-01A40937457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787320" y="1883160"/>
            <a:ext cx="4393863" cy="435913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Exemplos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requisitos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1976B4-992E-C995-BA46-E1232136F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19" y="2248643"/>
            <a:ext cx="3063037" cy="36281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670EF9-DB32-9937-E1C1-35928DE7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456" y="2349444"/>
            <a:ext cx="4017521" cy="35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Especificação detalhada do software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De modo a assegurar o bom funcionamento do software, preparou-se um ficheiro </a:t>
            </a:r>
            <a:r>
              <a:rPr lang="pt-PT" sz="2000" b="0" strike="noStrike" spc="-1" dirty="0" err="1">
                <a:solidFill>
                  <a:srgbClr val="404040"/>
                </a:solidFill>
                <a:latin typeface="Calibri"/>
              </a:rPr>
              <a:t>excel</a:t>
            </a: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 com especificações de casos de uso, com fluxos alternativos e fluxos de exceção</a:t>
            </a:r>
            <a:r>
              <a:rPr lang="pt-PT" sz="2000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 partir deste fizemos vários diagramas de modo a identificar as interações entre as várias classes do nosso Sistema.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Para isto desenvolvemos um modelo de domínio, um diagrama de use cases, e vários diagramas de atividade. 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0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Especificação Use cases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539C1969-CF9E-EA61-8F98-E9B8DCD5208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97280" y="1845720"/>
            <a:ext cx="4965394" cy="1986051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6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E0D2CF-D2EB-A4E3-610E-F6BD2288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74" y="3882103"/>
            <a:ext cx="5149526" cy="14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Modelo de domínio 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7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3DABB8-7139-598D-75CF-7A3BB34A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60" y="1737000"/>
            <a:ext cx="7351800" cy="406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Diagrama Use cases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8</a:t>
            </a:fld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96067F-F5F5-AE6D-DCA0-09770ED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40" y="1737000"/>
            <a:ext cx="7020832" cy="41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Diagramas </a:t>
            </a:r>
            <a:r>
              <a:rPr lang="pt-PT" sz="4800" spc="-1">
                <a:solidFill>
                  <a:srgbClr val="000000"/>
                </a:solidFill>
                <a:latin typeface="Calibri"/>
              </a:rPr>
              <a:t>de atividades</a:t>
            </a:r>
            <a:endParaRPr lang="pt-PT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9</a:t>
            </a:fld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1B84D8-BF4A-D452-B30F-2E99892E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2078966"/>
            <a:ext cx="5397500" cy="3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C2FA58-F636-83E2-388F-B89ABE49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7" y="2066858"/>
            <a:ext cx="5397499" cy="3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</TotalTime>
  <Words>319</Words>
  <Application>Microsoft Macintosh PowerPoint</Application>
  <PresentationFormat>Ecrã Panorâmico</PresentationFormat>
  <Paragraphs>56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Whitney</vt:lpstr>
      <vt:lpstr>Wingdings</vt:lpstr>
      <vt:lpstr>Office Theme</vt:lpstr>
      <vt:lpstr>Office Theme</vt:lpstr>
      <vt:lpstr>AliFeirex  (Aplicação para Feiras Online)</vt:lpstr>
      <vt:lpstr>Índice</vt:lpstr>
      <vt:lpstr>Análise dos requisitos da app</vt:lpstr>
      <vt:lpstr>Exemplos de requisitos :</vt:lpstr>
      <vt:lpstr>Especificação detalhada do software</vt:lpstr>
      <vt:lpstr>Especificação Use cases</vt:lpstr>
      <vt:lpstr>Modelo de domínio </vt:lpstr>
      <vt:lpstr>Diagrama Use cases</vt:lpstr>
      <vt:lpstr>Diagramas de atividades</vt:lpstr>
      <vt:lpstr>Diagramas de atividades</vt:lpstr>
      <vt:lpstr>Mockups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subject/>
  <dc:creator>joaon</dc:creator>
  <dc:description/>
  <cp:lastModifiedBy>Gonçalo Lobo Freitas</cp:lastModifiedBy>
  <cp:revision>37</cp:revision>
  <dcterms:created xsi:type="dcterms:W3CDTF">2019-02-25T14:47:31Z</dcterms:created>
  <dcterms:modified xsi:type="dcterms:W3CDTF">2023-01-15T23:19:24Z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11</vt:i4>
  </property>
</Properties>
</file>